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1" r:id="rId1"/>
  </p:sldMasterIdLst>
  <p:notesMasterIdLst>
    <p:notesMasterId r:id="rId30"/>
  </p:notesMasterIdLst>
  <p:sldIdLst>
    <p:sldId id="408" r:id="rId2"/>
    <p:sldId id="552" r:id="rId3"/>
    <p:sldId id="534" r:id="rId4"/>
    <p:sldId id="564" r:id="rId5"/>
    <p:sldId id="548" r:id="rId6"/>
    <p:sldId id="571" r:id="rId7"/>
    <p:sldId id="573" r:id="rId8"/>
    <p:sldId id="563" r:id="rId9"/>
    <p:sldId id="539" r:id="rId10"/>
    <p:sldId id="540" r:id="rId11"/>
    <p:sldId id="574" r:id="rId12"/>
    <p:sldId id="575" r:id="rId13"/>
    <p:sldId id="576" r:id="rId14"/>
    <p:sldId id="577" r:id="rId15"/>
    <p:sldId id="578" r:id="rId16"/>
    <p:sldId id="579" r:id="rId17"/>
    <p:sldId id="580" r:id="rId18"/>
    <p:sldId id="581" r:id="rId19"/>
    <p:sldId id="582" r:id="rId20"/>
    <p:sldId id="583" r:id="rId21"/>
    <p:sldId id="584" r:id="rId22"/>
    <p:sldId id="585" r:id="rId23"/>
    <p:sldId id="586" r:id="rId24"/>
    <p:sldId id="587" r:id="rId25"/>
    <p:sldId id="566" r:id="rId26"/>
    <p:sldId id="589" r:id="rId27"/>
    <p:sldId id="590" r:id="rId28"/>
    <p:sldId id="531" r:id="rId29"/>
  </p:sldIdLst>
  <p:sldSz cx="12798425" cy="7199313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68" userDrawn="1">
          <p15:clr>
            <a:srgbClr val="A4A3A4"/>
          </p15:clr>
        </p15:guide>
        <p15:guide id="2" pos="40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BEAD0"/>
    <a:srgbClr val="0033CC"/>
    <a:srgbClr val="FFFFCC"/>
    <a:srgbClr val="FFFF99"/>
    <a:srgbClr val="99FF66"/>
    <a:srgbClr val="66CCFF"/>
    <a:srgbClr val="FFFFFF"/>
    <a:srgbClr val="60A9D2"/>
    <a:srgbClr val="3ABC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684" autoAdjust="0"/>
    <p:restoredTop sz="86000" autoAdjust="0"/>
  </p:normalViewPr>
  <p:slideViewPr>
    <p:cSldViewPr snapToGrid="0" snapToObjects="1">
      <p:cViewPr varScale="1">
        <p:scale>
          <a:sx n="60" d="100"/>
          <a:sy n="60" d="100"/>
        </p:scale>
        <p:origin x="-438" y="-84"/>
      </p:cViewPr>
      <p:guideLst>
        <p:guide orient="horz" pos="2268"/>
        <p:guide pos="40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267ABF-BBBA-43B2-AC9C-C98CFE61B630}" type="datetimeFigureOut">
              <a:rPr lang="en-US" smtClean="0"/>
              <a:t>08/11/2022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E0F96-6E38-4BE6-9ED9-C124C09F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01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E0F96-6E38-4BE6-9ED9-C124C09FA3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81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E0F96-6E38-4BE6-9ED9-C124C09FA3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53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F82F9-C958-46CD-A71B-BA24E99AC987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444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5145F1-575C-4397-97EE-D8F7911CFD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9803" y="1178222"/>
            <a:ext cx="9598819" cy="2506427"/>
          </a:xfrm>
        </p:spPr>
        <p:txBody>
          <a:bodyPr anchor="b"/>
          <a:lstStyle>
            <a:lvl1pPr algn="ctr">
              <a:defRPr sz="62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58D4BA0-A63C-4E4D-B894-D5179BDC2B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9803" y="3781306"/>
            <a:ext cx="9598819" cy="1738167"/>
          </a:xfrm>
        </p:spPr>
        <p:txBody>
          <a:bodyPr/>
          <a:lstStyle>
            <a:lvl1pPr marL="0" indent="0" algn="ctr">
              <a:buNone/>
              <a:defRPr sz="2519"/>
            </a:lvl1pPr>
            <a:lvl2pPr marL="479923" indent="0" algn="ctr">
              <a:buNone/>
              <a:defRPr sz="2099"/>
            </a:lvl2pPr>
            <a:lvl3pPr marL="959846" indent="0" algn="ctr">
              <a:buNone/>
              <a:defRPr sz="1889"/>
            </a:lvl3pPr>
            <a:lvl4pPr marL="1439769" indent="0" algn="ctr">
              <a:buNone/>
              <a:defRPr sz="1680"/>
            </a:lvl4pPr>
            <a:lvl5pPr marL="1919691" indent="0" algn="ctr">
              <a:buNone/>
              <a:defRPr sz="1680"/>
            </a:lvl5pPr>
            <a:lvl6pPr marL="2399614" indent="0" algn="ctr">
              <a:buNone/>
              <a:defRPr sz="1680"/>
            </a:lvl6pPr>
            <a:lvl7pPr marL="2879537" indent="0" algn="ctr">
              <a:buNone/>
              <a:defRPr sz="1680"/>
            </a:lvl7pPr>
            <a:lvl8pPr marL="3359460" indent="0" algn="ctr">
              <a:buNone/>
              <a:defRPr sz="1680"/>
            </a:lvl8pPr>
            <a:lvl9pPr marL="3839383" indent="0" algn="ctr">
              <a:buNone/>
              <a:defRPr sz="168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2DD24B-422B-4752-B89F-724B1E5FD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08/11/2022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33D52D-8B09-41AF-9B67-79D88C569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A560B5-2E2A-43D6-B657-CE75D33E9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44602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4CF234-2FF7-4DBE-BF52-E2AF08828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DFD9FD9-0372-4F88-A0C3-74DFA4356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68E591-AD53-44FD-B3E5-9903A77C1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08/11/2022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0DC2F9E-D5EB-4406-9FF0-71A3D48C2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5EA9AB-D871-42BD-A2EC-7BBB2CB65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52428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D7CFE53-174B-4C39-8575-3D0770FA8E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58873" y="383297"/>
            <a:ext cx="2759660" cy="610108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4D53C96-E852-459B-A478-7D007BAE5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79892" y="383297"/>
            <a:ext cx="8119001" cy="610108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774CA0A-0BC0-45F2-B3E3-6996DEA82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08/11/2022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513906-07C9-4125-8502-6AE74396F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20B324-85CA-424D-932C-97CBE0B1C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2859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4B7F5C-BA46-4698-B519-F49F710F1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0E0A2A3-57BF-4EA8-AD0A-31C9C95F85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F34A31-7492-4896-B0AD-E87ACFB73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08/11/2022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4C2F8F-0586-4689-9B83-BF70F4CF6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B57D79-009A-4D1D-B072-0CD9C2014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24992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082D9B-1389-4143-8E6A-843AF1DBC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226" y="1794830"/>
            <a:ext cx="11038642" cy="2994714"/>
          </a:xfrm>
        </p:spPr>
        <p:txBody>
          <a:bodyPr anchor="b"/>
          <a:lstStyle>
            <a:lvl1pPr>
              <a:defRPr sz="62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984B6A-3BC9-42ED-9DFF-C2D417E5CC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3226" y="4817875"/>
            <a:ext cx="11038642" cy="1574849"/>
          </a:xfrm>
        </p:spPr>
        <p:txBody>
          <a:bodyPr/>
          <a:lstStyle>
            <a:lvl1pPr marL="0" indent="0">
              <a:buNone/>
              <a:defRPr sz="2519">
                <a:solidFill>
                  <a:schemeClr val="tx1">
                    <a:tint val="75000"/>
                  </a:schemeClr>
                </a:solidFill>
              </a:defRPr>
            </a:lvl1pPr>
            <a:lvl2pPr marL="479923" indent="0">
              <a:buNone/>
              <a:defRPr sz="2099">
                <a:solidFill>
                  <a:schemeClr val="tx1">
                    <a:tint val="75000"/>
                  </a:schemeClr>
                </a:solidFill>
              </a:defRPr>
            </a:lvl2pPr>
            <a:lvl3pPr marL="959846" indent="0">
              <a:buNone/>
              <a:defRPr sz="1889">
                <a:solidFill>
                  <a:schemeClr val="tx1">
                    <a:tint val="75000"/>
                  </a:schemeClr>
                </a:solidFill>
              </a:defRPr>
            </a:lvl3pPr>
            <a:lvl4pPr marL="1439769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19691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399614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79537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594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39383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FD9890-2FD3-40D0-A081-833D9B5E4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08/11/2022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67454B-81D5-495D-92C7-14ADE3E30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8D8EA5-3252-464A-8177-71799D5CE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68426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2096EB-C394-4808-A052-32A3121C7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381E8F-832F-4362-9EA5-93ADB9CA72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9892" y="1916484"/>
            <a:ext cx="5439331" cy="45678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D186EC1-B417-4E0C-A5A6-24A1F9879C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9202" y="1916484"/>
            <a:ext cx="5439331" cy="45678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A61AFA8-0911-4C1E-BC3F-965C6350A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08/11/2022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F55E5B9-605B-4BE5-AEA1-033ABCC64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3B0F975-9F90-4442-BA94-E4CFADA63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43154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444E04-1F4F-43DC-AAEA-973314EB2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558" y="383297"/>
            <a:ext cx="11038642" cy="13915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6D0494F-2586-4A4A-AA25-1BACDB8D9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1559" y="1764832"/>
            <a:ext cx="5414333" cy="864917"/>
          </a:xfrm>
        </p:spPr>
        <p:txBody>
          <a:bodyPr anchor="b"/>
          <a:lstStyle>
            <a:lvl1pPr marL="0" indent="0">
              <a:buNone/>
              <a:defRPr sz="2519" b="1"/>
            </a:lvl1pPr>
            <a:lvl2pPr marL="479923" indent="0">
              <a:buNone/>
              <a:defRPr sz="2099" b="1"/>
            </a:lvl2pPr>
            <a:lvl3pPr marL="959846" indent="0">
              <a:buNone/>
              <a:defRPr sz="1889" b="1"/>
            </a:lvl3pPr>
            <a:lvl4pPr marL="1439769" indent="0">
              <a:buNone/>
              <a:defRPr sz="1680" b="1"/>
            </a:lvl4pPr>
            <a:lvl5pPr marL="1919691" indent="0">
              <a:buNone/>
              <a:defRPr sz="1680" b="1"/>
            </a:lvl5pPr>
            <a:lvl6pPr marL="2399614" indent="0">
              <a:buNone/>
              <a:defRPr sz="1680" b="1"/>
            </a:lvl6pPr>
            <a:lvl7pPr marL="2879537" indent="0">
              <a:buNone/>
              <a:defRPr sz="1680" b="1"/>
            </a:lvl7pPr>
            <a:lvl8pPr marL="3359460" indent="0">
              <a:buNone/>
              <a:defRPr sz="1680" b="1"/>
            </a:lvl8pPr>
            <a:lvl9pPr marL="3839383" indent="0">
              <a:buNone/>
              <a:defRPr sz="1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05EAC89-A447-465D-B81F-D4E211AA11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1559" y="2629749"/>
            <a:ext cx="5414333" cy="38679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8565EA8-DBDA-44A4-8FD2-36EAD64816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79202" y="1764832"/>
            <a:ext cx="5440998" cy="864917"/>
          </a:xfrm>
        </p:spPr>
        <p:txBody>
          <a:bodyPr anchor="b"/>
          <a:lstStyle>
            <a:lvl1pPr marL="0" indent="0">
              <a:buNone/>
              <a:defRPr sz="2519" b="1"/>
            </a:lvl1pPr>
            <a:lvl2pPr marL="479923" indent="0">
              <a:buNone/>
              <a:defRPr sz="2099" b="1"/>
            </a:lvl2pPr>
            <a:lvl3pPr marL="959846" indent="0">
              <a:buNone/>
              <a:defRPr sz="1889" b="1"/>
            </a:lvl3pPr>
            <a:lvl4pPr marL="1439769" indent="0">
              <a:buNone/>
              <a:defRPr sz="1680" b="1"/>
            </a:lvl4pPr>
            <a:lvl5pPr marL="1919691" indent="0">
              <a:buNone/>
              <a:defRPr sz="1680" b="1"/>
            </a:lvl5pPr>
            <a:lvl6pPr marL="2399614" indent="0">
              <a:buNone/>
              <a:defRPr sz="1680" b="1"/>
            </a:lvl6pPr>
            <a:lvl7pPr marL="2879537" indent="0">
              <a:buNone/>
              <a:defRPr sz="1680" b="1"/>
            </a:lvl7pPr>
            <a:lvl8pPr marL="3359460" indent="0">
              <a:buNone/>
              <a:defRPr sz="1680" b="1"/>
            </a:lvl8pPr>
            <a:lvl9pPr marL="3839383" indent="0">
              <a:buNone/>
              <a:defRPr sz="1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CFED57C-A533-4CF1-A119-6D3BA6745F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79202" y="2629749"/>
            <a:ext cx="5440998" cy="38679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6EA00B8-48C8-4FF7-A769-D1CC0EA99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08/11/2022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F99EDEC-00D8-4C4A-902A-CBB314993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FC17C04-02C3-4A90-8D20-96A57B8A2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2385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FD4865-EC44-46BC-BE03-5184DF41D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091CF19-9000-49C8-BA6F-00A2D2F95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08/11/2022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E221B3D-038F-4591-A84E-D5BA5ED6C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ACE300B-514E-4D98-9BDA-A6CA7D2A4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79647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7ECC5AA-BE4D-4906-9775-9B40B2AC7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08/11/2022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0BB7E07-224C-448B-8FA2-17E537360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F1D5849-1F80-4AF1-B098-0F9B1ED9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85137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5201BC-E48F-409A-A317-7B51D5610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559" y="479954"/>
            <a:ext cx="4127825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F14F71-A5D9-4B57-91AC-0EFF6B68A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0997" y="1036569"/>
            <a:ext cx="6479203" cy="5116178"/>
          </a:xfrm>
        </p:spPr>
        <p:txBody>
          <a:bodyPr/>
          <a:lstStyle>
            <a:lvl1pPr>
              <a:defRPr sz="3359"/>
            </a:lvl1pPr>
            <a:lvl2pPr>
              <a:defRPr sz="2939"/>
            </a:lvl2pPr>
            <a:lvl3pPr>
              <a:defRPr sz="251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6E4CE74-19B8-48D6-B256-8B4D55D2D1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1559" y="2159794"/>
            <a:ext cx="4127825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23" indent="0">
              <a:buNone/>
              <a:defRPr sz="1470"/>
            </a:lvl2pPr>
            <a:lvl3pPr marL="959846" indent="0">
              <a:buNone/>
              <a:defRPr sz="1260"/>
            </a:lvl3pPr>
            <a:lvl4pPr marL="1439769" indent="0">
              <a:buNone/>
              <a:defRPr sz="1050"/>
            </a:lvl4pPr>
            <a:lvl5pPr marL="1919691" indent="0">
              <a:buNone/>
              <a:defRPr sz="1050"/>
            </a:lvl5pPr>
            <a:lvl6pPr marL="2399614" indent="0">
              <a:buNone/>
              <a:defRPr sz="1050"/>
            </a:lvl6pPr>
            <a:lvl7pPr marL="2879537" indent="0">
              <a:buNone/>
              <a:defRPr sz="1050"/>
            </a:lvl7pPr>
            <a:lvl8pPr marL="3359460" indent="0">
              <a:buNone/>
              <a:defRPr sz="1050"/>
            </a:lvl8pPr>
            <a:lvl9pPr marL="3839383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5F6CB1D-9C28-4A8B-A260-860C65D01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08/11/2022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1A153D8-FBF8-476C-A3B7-7D6988016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D26EA6-C143-44FF-9070-783072A74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32726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5ED8FA-4588-482E-BA3F-D81E48626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559" y="479954"/>
            <a:ext cx="4127825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F13A0F2-D50D-4BA1-A02F-8F36D7594B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40997" y="1036569"/>
            <a:ext cx="6479203" cy="5116178"/>
          </a:xfrm>
        </p:spPr>
        <p:txBody>
          <a:bodyPr/>
          <a:lstStyle>
            <a:lvl1pPr marL="0" indent="0">
              <a:buNone/>
              <a:defRPr sz="3359"/>
            </a:lvl1pPr>
            <a:lvl2pPr marL="479923" indent="0">
              <a:buNone/>
              <a:defRPr sz="2939"/>
            </a:lvl2pPr>
            <a:lvl3pPr marL="959846" indent="0">
              <a:buNone/>
              <a:defRPr sz="2519"/>
            </a:lvl3pPr>
            <a:lvl4pPr marL="1439769" indent="0">
              <a:buNone/>
              <a:defRPr sz="2099"/>
            </a:lvl4pPr>
            <a:lvl5pPr marL="1919691" indent="0">
              <a:buNone/>
              <a:defRPr sz="2099"/>
            </a:lvl5pPr>
            <a:lvl6pPr marL="2399614" indent="0">
              <a:buNone/>
              <a:defRPr sz="2099"/>
            </a:lvl6pPr>
            <a:lvl7pPr marL="2879537" indent="0">
              <a:buNone/>
              <a:defRPr sz="2099"/>
            </a:lvl7pPr>
            <a:lvl8pPr marL="3359460" indent="0">
              <a:buNone/>
              <a:defRPr sz="2099"/>
            </a:lvl8pPr>
            <a:lvl9pPr marL="3839383" indent="0">
              <a:buNone/>
              <a:defRPr sz="20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0842151-25FA-467F-9C53-CDC782DBB0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1559" y="2159794"/>
            <a:ext cx="4127825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23" indent="0">
              <a:buNone/>
              <a:defRPr sz="1470"/>
            </a:lvl2pPr>
            <a:lvl3pPr marL="959846" indent="0">
              <a:buNone/>
              <a:defRPr sz="1260"/>
            </a:lvl3pPr>
            <a:lvl4pPr marL="1439769" indent="0">
              <a:buNone/>
              <a:defRPr sz="1050"/>
            </a:lvl4pPr>
            <a:lvl5pPr marL="1919691" indent="0">
              <a:buNone/>
              <a:defRPr sz="1050"/>
            </a:lvl5pPr>
            <a:lvl6pPr marL="2399614" indent="0">
              <a:buNone/>
              <a:defRPr sz="1050"/>
            </a:lvl6pPr>
            <a:lvl7pPr marL="2879537" indent="0">
              <a:buNone/>
              <a:defRPr sz="1050"/>
            </a:lvl7pPr>
            <a:lvl8pPr marL="3359460" indent="0">
              <a:buNone/>
              <a:defRPr sz="1050"/>
            </a:lvl8pPr>
            <a:lvl9pPr marL="3839383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36C6549-0857-4AB7-AD42-1BF41BFE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08/11/2022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DF2E6DB-579F-4C25-AE0A-1F72FA863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3023682-6811-46C7-A58F-CB1DED47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00432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5DE9BC2-4C13-4D32-8C5E-CCADD51C7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892" y="383297"/>
            <a:ext cx="11038642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BE843CA-2DD5-4AE4-9BAB-1F9EBB000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9892" y="1916484"/>
            <a:ext cx="11038642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43FA3F-EC4F-474B-8367-0A7B718034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9892" y="6672697"/>
            <a:ext cx="287964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018BF-1DEF-AF45-856A-D94288752618}" type="datetimeFigureOut">
              <a:rPr lang="x-none" smtClean="0"/>
              <a:t>08/11/2022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039980-3FE4-442C-82A5-DE6BC41ED0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39479" y="6672697"/>
            <a:ext cx="4319468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870E20-8737-4050-A685-F89935406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38887" y="6672697"/>
            <a:ext cx="287964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16591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ransition spd="slow">
    <p:wipe/>
  </p:transition>
  <p:txStyles>
    <p:titleStyle>
      <a:lvl1pPr algn="l" defTabSz="959846" rtl="0" eaLnBrk="1" latinLnBrk="0" hangingPunct="1">
        <a:lnSpc>
          <a:spcPct val="90000"/>
        </a:lnSpc>
        <a:spcBef>
          <a:spcPct val="0"/>
        </a:spcBef>
        <a:buNone/>
        <a:defRPr sz="461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9961" indent="-239961" algn="l" defTabSz="959846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39" kern="1200">
          <a:solidFill>
            <a:schemeClr val="tx1"/>
          </a:solidFill>
          <a:latin typeface="+mn-lt"/>
          <a:ea typeface="+mn-ea"/>
          <a:cs typeface="+mn-cs"/>
        </a:defRPr>
      </a:lvl1pPr>
      <a:lvl2pPr marL="719884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19" kern="1200">
          <a:solidFill>
            <a:schemeClr val="tx1"/>
          </a:solidFill>
          <a:latin typeface="+mn-lt"/>
          <a:ea typeface="+mn-ea"/>
          <a:cs typeface="+mn-cs"/>
        </a:defRPr>
      </a:lvl2pPr>
      <a:lvl3pPr marL="1199807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79730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89" kern="1200">
          <a:solidFill>
            <a:schemeClr val="tx1"/>
          </a:solidFill>
          <a:latin typeface="+mn-lt"/>
          <a:ea typeface="+mn-ea"/>
          <a:cs typeface="+mn-cs"/>
        </a:defRPr>
      </a:lvl4pPr>
      <a:lvl5pPr marL="2159653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89" kern="1200">
          <a:solidFill>
            <a:schemeClr val="tx1"/>
          </a:solidFill>
          <a:latin typeface="+mn-lt"/>
          <a:ea typeface="+mn-ea"/>
          <a:cs typeface="+mn-cs"/>
        </a:defRPr>
      </a:lvl5pPr>
      <a:lvl6pPr marL="2639576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89" kern="1200">
          <a:solidFill>
            <a:schemeClr val="tx1"/>
          </a:solidFill>
          <a:latin typeface="+mn-lt"/>
          <a:ea typeface="+mn-ea"/>
          <a:cs typeface="+mn-cs"/>
        </a:defRPr>
      </a:lvl6pPr>
      <a:lvl7pPr marL="3119498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89" kern="1200">
          <a:solidFill>
            <a:schemeClr val="tx1"/>
          </a:solidFill>
          <a:latin typeface="+mn-lt"/>
          <a:ea typeface="+mn-ea"/>
          <a:cs typeface="+mn-cs"/>
        </a:defRPr>
      </a:lvl7pPr>
      <a:lvl8pPr marL="3599421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89" kern="1200">
          <a:solidFill>
            <a:schemeClr val="tx1"/>
          </a:solidFill>
          <a:latin typeface="+mn-lt"/>
          <a:ea typeface="+mn-ea"/>
          <a:cs typeface="+mn-cs"/>
        </a:defRPr>
      </a:lvl8pPr>
      <a:lvl9pPr marL="4079344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8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1pPr>
      <a:lvl2pPr marL="479923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2pPr>
      <a:lvl3pPr marL="959846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3pPr>
      <a:lvl4pPr marL="1439769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4pPr>
      <a:lvl5pPr marL="1919691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5pPr>
      <a:lvl6pPr marL="2399614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6pPr>
      <a:lvl7pPr marL="2879537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7pPr>
      <a:lvl8pPr marL="3359460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8pPr>
      <a:lvl9pPr marL="3839383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xmlns="" id="{E2B5AEBE-414C-4D05-A0C1-92BF57443D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1"/>
            <a:ext cx="12798425" cy="71993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8D77AB8-7C39-1B92-F23E-66269AC99A9B}"/>
              </a:ext>
            </a:extLst>
          </p:cNvPr>
          <p:cNvSpPr/>
          <p:nvPr/>
        </p:nvSpPr>
        <p:spPr>
          <a:xfrm>
            <a:off x="1110472" y="1404769"/>
            <a:ext cx="10506348" cy="1389585"/>
          </a:xfrm>
          <a:prstGeom prst="rect">
            <a:avLst/>
          </a:prstGeom>
          <a:noFill/>
        </p:spPr>
        <p:txBody>
          <a:bodyPr wrap="none" lIns="95985" tIns="47993" rIns="95985" bIns="47993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BÁO CÁO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BIỆN PHÁP GÓP PHẦN NÂNG CAO CHẤT LƯỢNG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 TÁC GIẢNG DẠY</a:t>
            </a:r>
          </a:p>
          <a:p>
            <a:pPr algn="ctr"/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A21580E-E1E1-302B-71B4-259FBAEC646F}"/>
              </a:ext>
            </a:extLst>
          </p:cNvPr>
          <p:cNvSpPr/>
          <p:nvPr/>
        </p:nvSpPr>
        <p:spPr>
          <a:xfrm>
            <a:off x="6462236" y="1307317"/>
            <a:ext cx="193909" cy="1163049"/>
          </a:xfrm>
          <a:prstGeom prst="rect">
            <a:avLst/>
          </a:prstGeom>
          <a:noFill/>
        </p:spPr>
        <p:txBody>
          <a:bodyPr wrap="none" lIns="95985" tIns="47993" rIns="95985" bIns="4799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sz="6928" b="1" dirty="0">
              <a:ln/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0F60D12-08FA-426D-2A18-59770889B74A}"/>
              </a:ext>
            </a:extLst>
          </p:cNvPr>
          <p:cNvSpPr txBox="1"/>
          <p:nvPr/>
        </p:nvSpPr>
        <p:spPr>
          <a:xfrm>
            <a:off x="2368969" y="217605"/>
            <a:ext cx="85216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TP TUY 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</a:p>
          <a:p>
            <a:pPr algn="ctr"/>
            <a:r>
              <a:rPr lang="vi-VN" sz="2400" b="1" dirty="0" smtClean="0">
                <a:solidFill>
                  <a:srgbClr val="0033CC"/>
                </a:solidFill>
                <a:latin typeface="+mj-lt"/>
              </a:rPr>
              <a:t>TR</a:t>
            </a:r>
            <a:r>
              <a:rPr lang="vi-VN" sz="2400" b="1" u="sng" dirty="0" smtClean="0">
                <a:solidFill>
                  <a:srgbClr val="0033CC"/>
                </a:solidFill>
                <a:latin typeface="+mj-lt"/>
              </a:rPr>
              <a:t>ƯỜNG THCS LÝ TỰ TRỌ</a:t>
            </a:r>
            <a:r>
              <a:rPr lang="vi-VN" sz="2400" b="1" dirty="0" smtClean="0">
                <a:solidFill>
                  <a:srgbClr val="0033CC"/>
                </a:solidFill>
                <a:latin typeface="+mj-lt"/>
              </a:rPr>
              <a:t>NG</a:t>
            </a:r>
            <a:endParaRPr lang="vi-VN" sz="2400" b="1" dirty="0">
              <a:solidFill>
                <a:srgbClr val="0033CC"/>
              </a:solidFill>
              <a:latin typeface="+mj-lt"/>
            </a:endParaRPr>
          </a:p>
        </p:txBody>
      </p:sp>
      <p:pic>
        <p:nvPicPr>
          <p:cNvPr id="3" name="I love you more than i can say - nhạc không lời nươc ngoài hay nhất">
            <a:hlinkClick r:id="" action="ppaction://media"/>
            <a:extLst>
              <a:ext uri="{FF2B5EF4-FFF2-40B4-BE49-F238E27FC236}">
                <a16:creationId xmlns:a16="http://schemas.microsoft.com/office/drawing/2014/main" xmlns="" id="{308A9A1B-765C-46A8-AB68-86A2458BEE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175" y="7248919"/>
            <a:ext cx="5422751" cy="457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F2A56AE-5A48-B784-6AF6-6BF7BD49E746}"/>
              </a:ext>
            </a:extLst>
          </p:cNvPr>
          <p:cNvSpPr/>
          <p:nvPr/>
        </p:nvSpPr>
        <p:spPr>
          <a:xfrm>
            <a:off x="1867423" y="4825273"/>
            <a:ext cx="8707344" cy="1389585"/>
          </a:xfrm>
          <a:prstGeom prst="rect">
            <a:avLst/>
          </a:prstGeom>
          <a:noFill/>
        </p:spPr>
        <p:txBody>
          <a:bodyPr wrap="square" lIns="95985" tIns="47993" rIns="95985" bIns="47993">
            <a:spAutoFit/>
          </a:bodyPr>
          <a:lstStyle/>
          <a:p>
            <a:pPr algn="ctr"/>
            <a:r>
              <a:rPr lang="en-US" sz="2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TRẦN THỊ THU TRANG</a:t>
            </a:r>
          </a:p>
          <a:p>
            <a:pPr algn="ctr"/>
            <a:r>
              <a:rPr lang="vi-VN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 vị công tác: Trường THCS Lý Tự Trọng</a:t>
            </a:r>
          </a:p>
          <a:p>
            <a:pPr algn="ctr"/>
            <a:r>
              <a:rPr lang="en-US" sz="28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8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8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endParaRPr lang="en-US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8D77AB8-7C39-1B92-F23E-66269AC99A9B}"/>
              </a:ext>
            </a:extLst>
          </p:cNvPr>
          <p:cNvSpPr/>
          <p:nvPr/>
        </p:nvSpPr>
        <p:spPr>
          <a:xfrm>
            <a:off x="614959" y="2743678"/>
            <a:ext cx="11290991" cy="1204921"/>
          </a:xfrm>
          <a:prstGeom prst="rect">
            <a:avLst/>
          </a:prstGeom>
          <a:noFill/>
        </p:spPr>
        <p:txBody>
          <a:bodyPr wrap="none" lIns="95988" tIns="47994" rIns="95988" bIns="47994">
            <a:spAutoFit/>
          </a:bodyPr>
          <a:lstStyle/>
          <a:p>
            <a:pPr algn="ctr"/>
            <a:r>
              <a:rPr lang="en-US" sz="36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 BIỆN PHÁP: CÁC GIẢI PHÁP TẠO HỨNG THÚ</a:t>
            </a:r>
          </a:p>
          <a:p>
            <a:pPr algn="ctr"/>
            <a:r>
              <a:rPr lang="en-US" sz="36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 HỌC SINH HỌC TỐT MÔN CÔNG NGHỆ LỚP 7 </a:t>
            </a:r>
            <a:endParaRPr lang="en-US" sz="3600" b="1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03" y="36770"/>
            <a:ext cx="1214846" cy="114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436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964D8C6-B5A0-4C38-971D-BA2BA1C1B243}"/>
              </a:ext>
            </a:extLst>
          </p:cNvPr>
          <p:cNvSpPr txBox="1"/>
          <p:nvPr/>
        </p:nvSpPr>
        <p:spPr>
          <a:xfrm>
            <a:off x="107486" y="1005840"/>
            <a:ext cx="7891529" cy="609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59846">
              <a:spcBef>
                <a:spcPts val="315"/>
              </a:spcBef>
              <a:spcAft>
                <a:spcPts val="315"/>
              </a:spcAft>
              <a:defRPr/>
            </a:pPr>
            <a:r>
              <a:rPr lang="pt-BR" sz="3359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Hạn chế và nguyên nhân hạn chế</a:t>
            </a:r>
            <a:r>
              <a:rPr lang="pt-BR" sz="3359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359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4983" y="1615109"/>
            <a:ext cx="12148458" cy="5667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b="1" i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* </a:t>
            </a:r>
            <a:r>
              <a:rPr lang="en-US" sz="3200" b="1" i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Về</a:t>
            </a:r>
            <a:r>
              <a:rPr lang="en-US" sz="3200" b="1" i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Times New Roman"/>
              </a:rPr>
              <a:t>giáo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Times New Roman"/>
              </a:rPr>
              <a:t>viên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Times New Roman"/>
              </a:rPr>
              <a:t>:</a:t>
            </a:r>
            <a:r>
              <a:rPr lang="vi-VN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endParaRPr lang="vi-VN" sz="3200" b="1" dirty="0" smtClean="0">
              <a:solidFill>
                <a:srgbClr val="0000FF"/>
              </a:solidFill>
              <a:latin typeface="Times New Roman"/>
              <a:ea typeface="Times New Roman"/>
            </a:endParaRPr>
          </a:p>
          <a:p>
            <a:pPr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-</a:t>
            </a:r>
            <a:r>
              <a:rPr lang="vi-VN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tiết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dạy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phân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phối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chương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trình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còn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quá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ít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(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1tiết/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tuần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),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khi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lượng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kiến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lại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khá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nhiều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.</a:t>
            </a:r>
          </a:p>
          <a:p>
            <a:pPr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-</a:t>
            </a:r>
            <a:r>
              <a:rPr lang="vi-VN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Phương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pháp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dạy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giáo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viên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chưa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thu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hút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sinh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. </a:t>
            </a:r>
          </a:p>
          <a:p>
            <a:pPr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-</a:t>
            </a:r>
            <a:r>
              <a:rPr lang="vi-VN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giáo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viên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còn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xem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nhẹ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tiết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dạy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Công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nghệ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nên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đã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dành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ít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thời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gian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tiết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này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. </a:t>
            </a:r>
          </a:p>
          <a:p>
            <a:pPr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vi-VN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Điều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kiện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trang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thiết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bị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còn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nghèo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nàn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Trong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khi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đó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đây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môn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cần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sự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quan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sát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rất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kỹ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quy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trình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công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nghệ</a:t>
            </a:r>
            <a:r>
              <a:rPr lang="vi-VN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vi-VN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và </a:t>
            </a:r>
            <a:r>
              <a:rPr lang="vi-VN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thiết bị tiên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tiến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…</a:t>
            </a:r>
            <a:endParaRPr lang="en-US" sz="3200" b="1" dirty="0">
              <a:solidFill>
                <a:srgbClr val="0000FF"/>
              </a:solidFill>
              <a:latin typeface="Times New Roman"/>
              <a:ea typeface="Times New Roman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DE101D1-DFA0-48D5-819B-4D7FD8AFFB99}"/>
              </a:ext>
            </a:extLst>
          </p:cNvPr>
          <p:cNvSpPr/>
          <p:nvPr/>
        </p:nvSpPr>
        <p:spPr>
          <a:xfrm>
            <a:off x="0" y="76247"/>
            <a:ext cx="12798425" cy="929593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9942" indent="-359942" algn="just">
              <a:spcBef>
                <a:spcPts val="315"/>
              </a:spcBef>
              <a:spcAft>
                <a:spcPts val="315"/>
              </a:spcAft>
              <a:buFont typeface="+mj-lt"/>
              <a:buAutoNum type="arabicPeriod"/>
            </a:pPr>
            <a:r>
              <a:rPr lang="nl-NL" sz="3359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 trạng công tác dạy và </a:t>
            </a:r>
            <a:r>
              <a:rPr lang="nl-NL" sz="3359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 m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/>
                <a:ea typeface="Times New Roman"/>
              </a:rPr>
              <a:t>ôn</a:t>
            </a:r>
            <a:r>
              <a:rPr lang="en-US" sz="36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Công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nghệ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7</a:t>
            </a:r>
            <a:endParaRPr lang="en-US" sz="3600" b="1" dirty="0">
              <a:solidFill>
                <a:schemeClr val="bg1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293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964D8C6-B5A0-4C38-971D-BA2BA1C1B243}"/>
              </a:ext>
            </a:extLst>
          </p:cNvPr>
          <p:cNvSpPr txBox="1"/>
          <p:nvPr/>
        </p:nvSpPr>
        <p:spPr>
          <a:xfrm>
            <a:off x="107486" y="1005840"/>
            <a:ext cx="7891529" cy="609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59846">
              <a:spcBef>
                <a:spcPts val="315"/>
              </a:spcBef>
              <a:spcAft>
                <a:spcPts val="315"/>
              </a:spcAft>
              <a:defRPr/>
            </a:pPr>
            <a:r>
              <a:rPr lang="pt-BR" sz="3359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Hạn chế và nguyên nhân hạn chế</a:t>
            </a:r>
            <a:r>
              <a:rPr lang="pt-BR" sz="3359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359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4983" y="1615109"/>
            <a:ext cx="12148458" cy="3688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b="1" i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* 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Times New Roman"/>
              </a:rPr>
              <a:t>Về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Times New Roman"/>
              </a:rPr>
              <a:t>sinh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Times New Roman"/>
              </a:rPr>
              <a:t>:</a:t>
            </a:r>
            <a:endParaRPr lang="en-US" sz="3200" b="1" dirty="0">
              <a:solidFill>
                <a:srgbClr val="0000FF"/>
              </a:solidFill>
              <a:latin typeface="Times New Roman"/>
              <a:ea typeface="Times New Roman"/>
            </a:endParaRPr>
          </a:p>
          <a:p>
            <a:pPr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Nhiều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sinh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xem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nhẹ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môn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Công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nghệ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coi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môn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Công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nghệ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môn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phụ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nên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chưa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ý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việc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tập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chỉ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chú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ý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đến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môn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chính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như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Toán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Văn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Lí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Hóa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…</a:t>
            </a:r>
            <a:endParaRPr lang="en-US" sz="3200" b="1" dirty="0">
              <a:solidFill>
                <a:srgbClr val="0000FF"/>
              </a:solidFill>
              <a:latin typeface="Times New Roman"/>
              <a:ea typeface="Times New Roman"/>
            </a:endParaRPr>
          </a:p>
          <a:p>
            <a:pPr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-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Một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số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sinh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điều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kiện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kinh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tế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khó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khăn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ít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cơ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hội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tiếp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xúc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công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nghệ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thiết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bị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tiên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tiến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...</a:t>
            </a:r>
            <a:endParaRPr lang="en-US" sz="3200" b="1" dirty="0">
              <a:solidFill>
                <a:srgbClr val="0000FF"/>
              </a:solidFill>
              <a:latin typeface="Times New Roman"/>
              <a:ea typeface="Times New Roman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DE101D1-DFA0-48D5-819B-4D7FD8AFFB99}"/>
              </a:ext>
            </a:extLst>
          </p:cNvPr>
          <p:cNvSpPr/>
          <p:nvPr/>
        </p:nvSpPr>
        <p:spPr>
          <a:xfrm>
            <a:off x="0" y="76247"/>
            <a:ext cx="12798425" cy="929593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9942" indent="-359942" algn="just">
              <a:spcBef>
                <a:spcPts val="315"/>
              </a:spcBef>
              <a:spcAft>
                <a:spcPts val="315"/>
              </a:spcAft>
              <a:buFont typeface="+mj-lt"/>
              <a:buAutoNum type="arabicPeriod"/>
            </a:pPr>
            <a:r>
              <a:rPr lang="nl-NL" sz="3359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 trạng công tác dạy và </a:t>
            </a:r>
            <a:r>
              <a:rPr lang="nl-NL" sz="3359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 m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/>
                <a:ea typeface="Times New Roman"/>
              </a:rPr>
              <a:t>ôn</a:t>
            </a:r>
            <a:r>
              <a:rPr lang="en-US" sz="36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Công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nghệ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7</a:t>
            </a:r>
            <a:endParaRPr lang="en-US" sz="3600" b="1" dirty="0">
              <a:solidFill>
                <a:schemeClr val="bg1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0728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DE101D1-DFA0-48D5-819B-4D7FD8AFFB99}"/>
              </a:ext>
            </a:extLst>
          </p:cNvPr>
          <p:cNvSpPr/>
          <p:nvPr/>
        </p:nvSpPr>
        <p:spPr>
          <a:xfrm>
            <a:off x="-10081" y="0"/>
            <a:ext cx="12798425" cy="929593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353695" algn="l"/>
              </a:tabLst>
            </a:pP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2.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Biện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pháp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nâng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cao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chất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lượng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giảng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dạy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Môn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Công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nghệ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7</a:t>
            </a:r>
            <a:endParaRPr lang="en-US" b="1" dirty="0">
              <a:solidFill>
                <a:schemeClr val="bg1"/>
              </a:solidFill>
              <a:latin typeface="Times New Roman"/>
              <a:ea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5897" y="929593"/>
            <a:ext cx="12226834" cy="4258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353695" algn="l"/>
              </a:tabLst>
            </a:pPr>
            <a:r>
              <a:rPr lang="en-US" sz="3200" b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Giải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pháp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</a:rPr>
              <a:t> 1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: 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Xây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dựng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bộ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"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hồ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sơ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dạy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môn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Công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nghệ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". </a:t>
            </a:r>
            <a:endParaRPr lang="en-US" sz="3200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	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Bản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thân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luôn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sưu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tầm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giáo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án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đồ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dung,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thiết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bị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tư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liệu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dạy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…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để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xây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dựng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Times New Roman"/>
              </a:rPr>
              <a:t>"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Times New Roman"/>
              </a:rPr>
              <a:t>hồ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Times New Roman"/>
              </a:rPr>
              <a:t>sơ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Times New Roman"/>
              </a:rPr>
              <a:t>dạy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Times New Roman"/>
              </a:rPr>
              <a:t>môn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Times New Roman"/>
              </a:rPr>
              <a:t>Công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Times New Roman"/>
              </a:rPr>
              <a:t>nghệ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Times New Roman"/>
              </a:rPr>
              <a:t>". </a:t>
            </a:r>
            <a:endParaRPr lang="en-US" sz="3200" b="1" i="1" dirty="0" smtClean="0">
              <a:solidFill>
                <a:srgbClr val="0000FF"/>
              </a:solidFill>
              <a:latin typeface="Times New Roman"/>
              <a:ea typeface="Times New Roman"/>
            </a:endParaRPr>
          </a:p>
          <a:p>
            <a:pPr lvl="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	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Với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việc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trên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tôi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đã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xây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dựng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mình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Times New Roman"/>
              </a:rPr>
              <a:t>"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Times New Roman"/>
              </a:rPr>
              <a:t>bộ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Times New Roman"/>
              </a:rPr>
              <a:t>hồ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Times New Roman"/>
              </a:rPr>
              <a:t>sơ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Times New Roman"/>
              </a:rPr>
              <a:t>dạy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Times New Roman"/>
              </a:rPr>
              <a:t>môn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Times New Roman"/>
              </a:rPr>
              <a:t>Công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Times New Roman"/>
              </a:rPr>
              <a:t>nghệ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Times New Roman"/>
              </a:rPr>
              <a:t> 7"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tương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đối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phong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phú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bộ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hồ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sơ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này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tôi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rất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yên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tâm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tự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tin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giảng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dạy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. </a:t>
            </a:r>
          </a:p>
          <a:p>
            <a:endParaRPr 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22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DE101D1-DFA0-48D5-819B-4D7FD8AFFB99}"/>
              </a:ext>
            </a:extLst>
          </p:cNvPr>
          <p:cNvSpPr/>
          <p:nvPr/>
        </p:nvSpPr>
        <p:spPr>
          <a:xfrm>
            <a:off x="-10081" y="0"/>
            <a:ext cx="12798425" cy="929593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353695" algn="l"/>
              </a:tabLst>
            </a:pP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2.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Biện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pháp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nâng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cao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chất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lượng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giảng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dạy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Môn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Công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nghệ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7</a:t>
            </a:r>
            <a:endParaRPr lang="en-US" b="1" dirty="0">
              <a:solidFill>
                <a:schemeClr val="bg1"/>
              </a:solidFill>
              <a:latin typeface="Times New Roman"/>
              <a:ea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0629" y="931466"/>
            <a:ext cx="12514217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353695" algn="l"/>
              </a:tabLst>
            </a:pPr>
            <a:r>
              <a:rPr lang="en-US" sz="3200" b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Giải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pháp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</a:rPr>
              <a:t> 2: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Sự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chuẩn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bị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bài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giáo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viên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và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sinh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endParaRPr lang="en-US" sz="3200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b="1" i="1" dirty="0">
                <a:solidFill>
                  <a:srgbClr val="0000FF"/>
                </a:solidFill>
                <a:latin typeface="Times New Roman"/>
                <a:ea typeface="Times New Roman"/>
              </a:rPr>
              <a:t>a)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Times New Roman"/>
              </a:rPr>
              <a:t>Chuẩn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Times New Roman"/>
              </a:rPr>
              <a:t>bị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Times New Roman"/>
              </a:rPr>
              <a:t>của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Times New Roman"/>
              </a:rPr>
              <a:t>giáo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Times New Roman"/>
              </a:rPr>
              <a:t>viên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endParaRPr lang="en-US" sz="3200" b="1" dirty="0">
              <a:solidFill>
                <a:srgbClr val="0000FF"/>
              </a:solidFill>
              <a:latin typeface="Times New Roman"/>
              <a:ea typeface="Times New Roman"/>
            </a:endParaRPr>
          </a:p>
          <a:p>
            <a:pPr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	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Trước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khi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soạn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tôi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thường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kĩ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sách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giáo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khoa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sách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giáo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viên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tài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liệu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tham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khảo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khác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soạn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chu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đáo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Khi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giảng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tôi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lồng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ghép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tư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liệu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trên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vào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dạy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giờ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thêm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sinh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động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hấp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dẫn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khiến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sinh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thật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hào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hứng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tích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cực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tập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Sau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khi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đã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giáo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án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hoàn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chỉnh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tôi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bắt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tay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vào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việc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thiết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kế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phiếu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tập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sưu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tầm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tranh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ảnh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đồ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dùng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dạy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bố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trí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thời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gian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tìm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tòi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kiến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liên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quan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đến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dạy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. </a:t>
            </a:r>
          </a:p>
          <a:p>
            <a:pPr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endParaRPr 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11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DE101D1-DFA0-48D5-819B-4D7FD8AFFB99}"/>
              </a:ext>
            </a:extLst>
          </p:cNvPr>
          <p:cNvSpPr/>
          <p:nvPr/>
        </p:nvSpPr>
        <p:spPr>
          <a:xfrm>
            <a:off x="-10081" y="0"/>
            <a:ext cx="12798425" cy="929593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353695" algn="l"/>
              </a:tabLst>
            </a:pP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2.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Biện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pháp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nâng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cao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chất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lượng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giảng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dạy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Môn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Công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nghệ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7</a:t>
            </a:r>
            <a:endParaRPr lang="en-US" b="1" dirty="0">
              <a:solidFill>
                <a:schemeClr val="bg1"/>
              </a:solidFill>
              <a:latin typeface="Times New Roman"/>
              <a:ea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0629" y="931466"/>
            <a:ext cx="12514217" cy="4973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353695" algn="l"/>
              </a:tabLst>
            </a:pPr>
            <a:r>
              <a:rPr lang="en-US" sz="3200" b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Giải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pháp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</a:rPr>
              <a:t> 2: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Sự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chuẩn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bị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bài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giáo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viên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và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sinh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endParaRPr lang="en-US" sz="3200" b="1" dirty="0">
              <a:solidFill>
                <a:srgbClr val="0000FF"/>
              </a:solidFill>
              <a:latin typeface="Times New Roman"/>
              <a:ea typeface="Times New Roman"/>
            </a:endParaRPr>
          </a:p>
          <a:p>
            <a:pPr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b="1" i="1" dirty="0">
                <a:solidFill>
                  <a:srgbClr val="0000FF"/>
                </a:solidFill>
                <a:latin typeface="Times New Roman"/>
                <a:ea typeface="Times New Roman"/>
              </a:rPr>
              <a:t>b)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Times New Roman"/>
              </a:rPr>
              <a:t>Chuẩn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Times New Roman"/>
              </a:rPr>
              <a:t>bị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Times New Roman"/>
              </a:rPr>
              <a:t>của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Times New Roman"/>
              </a:rPr>
              <a:t>sinh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endParaRPr lang="en-US" sz="3200" b="1" dirty="0">
              <a:solidFill>
                <a:srgbClr val="0000FF"/>
              </a:solidFill>
              <a:latin typeface="Times New Roman"/>
              <a:ea typeface="Times New Roman"/>
            </a:endParaRPr>
          </a:p>
          <a:p>
            <a:pPr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  </a:t>
            </a:r>
            <a:r>
              <a:rPr lang="vi-VN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Cuối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mỗi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tiết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tôi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thường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dành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3 - 5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phút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hướng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dẫn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củng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cố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lại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kiến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chuẩn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bị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hôm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sau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phân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công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ở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nhà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theo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nhóm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tổ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(</a:t>
            </a:r>
            <a:r>
              <a:rPr lang="en-US" sz="3200" b="1" i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mỗi</a:t>
            </a:r>
            <a:r>
              <a:rPr lang="en-US" sz="3200" b="1" i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nhóm</a:t>
            </a:r>
            <a:r>
              <a:rPr lang="en-US" sz="3200" b="1" i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i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tổ</a:t>
            </a:r>
            <a:r>
              <a:rPr lang="en-US" sz="3200" b="1" i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từ</a:t>
            </a:r>
            <a:r>
              <a:rPr lang="en-US" sz="3200" b="1" i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Times New Roman"/>
              </a:rPr>
              <a:t>10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Times New Roman"/>
              </a:rPr>
              <a:t>đến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Times New Roman"/>
              </a:rPr>
              <a:t> 12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Times New Roman"/>
              </a:rPr>
              <a:t>em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Times New Roman"/>
              </a:rPr>
              <a:t>)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. </a:t>
            </a:r>
          </a:p>
          <a:p>
            <a:pPr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 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sự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chuẩn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bị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chu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đáo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GV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HS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trước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khi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vào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giờ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Công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nghệ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mà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đến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nay,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dần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dần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HS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lớp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tôi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dạy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đều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cảm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thấy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nhàm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chán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tâm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thế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chờ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đón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giờ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cách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tích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cực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398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DE101D1-DFA0-48D5-819B-4D7FD8AFFB99}"/>
              </a:ext>
            </a:extLst>
          </p:cNvPr>
          <p:cNvSpPr/>
          <p:nvPr/>
        </p:nvSpPr>
        <p:spPr>
          <a:xfrm>
            <a:off x="-10081" y="0"/>
            <a:ext cx="12798425" cy="929593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353695" algn="l"/>
              </a:tabLst>
            </a:pP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2.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Biện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pháp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nâng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cao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chất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lượng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giảng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dạy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Môn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Công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nghệ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7</a:t>
            </a:r>
            <a:endParaRPr lang="en-US" b="1" dirty="0">
              <a:solidFill>
                <a:schemeClr val="bg1"/>
              </a:solidFill>
              <a:latin typeface="Times New Roman"/>
              <a:ea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0629" y="931466"/>
            <a:ext cx="12514217" cy="4280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353695" algn="l"/>
              </a:tabLst>
            </a:pPr>
            <a:r>
              <a:rPr lang="en-US" sz="3200" b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Giải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pháp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</a:rPr>
              <a:t> 3: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Sử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dụng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Video clip 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minh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họa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cho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bài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dạy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.</a:t>
            </a:r>
          </a:p>
          <a:p>
            <a:pPr indent="45720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Môn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Công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nghệ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7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môn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gắn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liền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thực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tiễn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đời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sống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lĩnh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hội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đầy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đủ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kiến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thức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cần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phải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nhiều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đồ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dùng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trực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quan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mô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hình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cụ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thể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Tuy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nhiên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điều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kiện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thực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tế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tại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nhà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trường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việc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thực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hiện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tiết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dạy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Công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nghệ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khuôn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khổ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45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phút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mà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HS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tham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quan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mô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hình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thực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tế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thì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rất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khó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thực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hiện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trường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hợp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này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video clip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phương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tiện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hỗ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trợ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tốt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nhất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2724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DE101D1-DFA0-48D5-819B-4D7FD8AFFB99}"/>
              </a:ext>
            </a:extLst>
          </p:cNvPr>
          <p:cNvSpPr/>
          <p:nvPr/>
        </p:nvSpPr>
        <p:spPr>
          <a:xfrm>
            <a:off x="-10081" y="0"/>
            <a:ext cx="12798425" cy="929593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353695" algn="l"/>
              </a:tabLst>
            </a:pP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2.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Biện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pháp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nâng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cao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chất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lượng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giảng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dạy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Môn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Công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nghệ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7</a:t>
            </a:r>
            <a:endParaRPr lang="en-US" b="1" dirty="0">
              <a:solidFill>
                <a:schemeClr val="bg1"/>
              </a:solidFill>
              <a:latin typeface="Times New Roman"/>
              <a:ea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0629" y="931466"/>
            <a:ext cx="12514217" cy="3689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b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Giải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pháp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4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: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Sử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dụng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linh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hoạt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các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hình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thức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dạy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trên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lớp</a:t>
            </a:r>
            <a:r>
              <a:rPr lang="en-US" sz="3200" b="1" i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endParaRPr lang="en-US" sz="3200" b="1" dirty="0" smtClean="0">
              <a:solidFill>
                <a:srgbClr val="0000FF"/>
              </a:solidFill>
              <a:latin typeface="Times New Roman"/>
              <a:ea typeface="Times New Roman"/>
            </a:endParaRPr>
          </a:p>
          <a:p>
            <a:pPr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 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Việc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lựa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chọn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các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hình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thức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tổ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chức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dạy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trên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lớp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là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vô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cùng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quan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trọng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có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ý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nghĩa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quyết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định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kết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quả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của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giờ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Vì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vậy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tôi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luôn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nghiên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cứu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kĩ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bài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dạy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để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tìm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ra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một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số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kiến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thức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tổ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chức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dạy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phù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hợp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nhất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đối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với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sinh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Tôi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thường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xem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trong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bài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có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thể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sử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dụng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những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phương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pháp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dạy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nào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?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Cách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sử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dụng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ra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sao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? </a:t>
            </a:r>
            <a:endParaRPr lang="en-US" sz="3200" b="1" dirty="0">
              <a:solidFill>
                <a:srgbClr val="0000FF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959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DE101D1-DFA0-48D5-819B-4D7FD8AFFB99}"/>
              </a:ext>
            </a:extLst>
          </p:cNvPr>
          <p:cNvSpPr/>
          <p:nvPr/>
        </p:nvSpPr>
        <p:spPr>
          <a:xfrm>
            <a:off x="-10081" y="0"/>
            <a:ext cx="12798425" cy="929593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353695" algn="l"/>
              </a:tabLst>
            </a:pP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2.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Biện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pháp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nâng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cao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chất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lượng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giảng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dạy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Môn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Công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nghệ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7</a:t>
            </a:r>
            <a:endParaRPr lang="en-US" b="1" dirty="0">
              <a:solidFill>
                <a:schemeClr val="bg1"/>
              </a:solidFill>
              <a:latin typeface="Times New Roman"/>
              <a:ea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0629" y="931466"/>
            <a:ext cx="12514217" cy="546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353695" algn="l"/>
              </a:tabLst>
            </a:pPr>
            <a:r>
              <a:rPr lang="en-US" sz="3200" b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Giải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pháp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</a:rPr>
              <a:t> 5: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Khai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thác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và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sử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dụng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đồ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dùng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dạy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có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hiệu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quả</a:t>
            </a:r>
            <a:endParaRPr lang="en-US" sz="3200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indent="34036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Đồ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dùng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dạy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phương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tiện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trực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quan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đắc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lực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giúp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tiết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Công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nghệ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đạt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kết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quả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cao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bởi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nhiều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kiến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mang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trừu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tượng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tư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duy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cao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đòi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hỏi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sinh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phải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thực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hành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nhiều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Mặt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khác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đặc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điểm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nhận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sinh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trung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cơ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sở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thường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từ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trực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quan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sinh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động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đến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tư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duy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trừu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tượng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Vì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vậy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khai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thác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sử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dụng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đồ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dùng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dạy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phù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hợp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sẽ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tạo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HS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cảm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giác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bị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nhàm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chán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tạo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tâm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lí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thoải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mái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khi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lĩnh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hội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kiến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.</a:t>
            </a:r>
          </a:p>
          <a:p>
            <a:pPr indent="34036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endParaRPr lang="en-US" sz="3200" b="1" dirty="0">
              <a:solidFill>
                <a:srgbClr val="0000FF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2639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DE101D1-DFA0-48D5-819B-4D7FD8AFFB99}"/>
              </a:ext>
            </a:extLst>
          </p:cNvPr>
          <p:cNvSpPr/>
          <p:nvPr/>
        </p:nvSpPr>
        <p:spPr>
          <a:xfrm>
            <a:off x="-10081" y="0"/>
            <a:ext cx="12798425" cy="929593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353695" algn="l"/>
              </a:tabLst>
            </a:pP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2.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Biện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pháp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nâng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cao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chất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lượng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giảng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dạy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Môn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Công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nghệ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7</a:t>
            </a:r>
            <a:endParaRPr lang="en-US" b="1" dirty="0">
              <a:solidFill>
                <a:schemeClr val="bg1"/>
              </a:solidFill>
              <a:latin typeface="Times New Roman"/>
              <a:ea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0629" y="931466"/>
            <a:ext cx="12514217" cy="2777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036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b="1" spc="-20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Giải</a:t>
            </a:r>
            <a:r>
              <a:rPr lang="en-US" sz="3200" b="1" spc="-20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spc="-20" dirty="0" err="1">
                <a:solidFill>
                  <a:srgbClr val="FF0000"/>
                </a:solidFill>
                <a:latin typeface="Times New Roman"/>
                <a:ea typeface="Times New Roman"/>
              </a:rPr>
              <a:t>pháp</a:t>
            </a:r>
            <a:r>
              <a:rPr lang="en-US" sz="3200" b="1" spc="-20" dirty="0">
                <a:solidFill>
                  <a:srgbClr val="FF0000"/>
                </a:solidFill>
                <a:latin typeface="Times New Roman"/>
                <a:ea typeface="Times New Roman"/>
              </a:rPr>
              <a:t> 6:</a:t>
            </a:r>
            <a:r>
              <a:rPr lang="en-US" sz="3200" b="1" i="1" spc="-2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spc="-20" dirty="0" err="1">
                <a:solidFill>
                  <a:srgbClr val="FF0000"/>
                </a:solidFill>
                <a:latin typeface="Times New Roman"/>
                <a:ea typeface="Times New Roman"/>
              </a:rPr>
              <a:t>Tạo</a:t>
            </a:r>
            <a:r>
              <a:rPr lang="en-US" sz="3200" b="1" i="1" spc="-2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spc="-20" dirty="0" err="1">
                <a:solidFill>
                  <a:srgbClr val="FF0000"/>
                </a:solidFill>
                <a:latin typeface="Times New Roman"/>
                <a:ea typeface="Times New Roman"/>
              </a:rPr>
              <a:t>không</a:t>
            </a:r>
            <a:r>
              <a:rPr lang="en-US" sz="3200" b="1" i="1" spc="-2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spc="-20" dirty="0" err="1">
                <a:solidFill>
                  <a:srgbClr val="FF0000"/>
                </a:solidFill>
                <a:latin typeface="Times New Roman"/>
                <a:ea typeface="Times New Roman"/>
              </a:rPr>
              <a:t>khí</a:t>
            </a:r>
            <a:r>
              <a:rPr lang="en-US" sz="3200" b="1" i="1" spc="-2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spc="-20" dirty="0" err="1">
                <a:solidFill>
                  <a:srgbClr val="FF0000"/>
                </a:solidFill>
                <a:latin typeface="Times New Roman"/>
                <a:ea typeface="Times New Roman"/>
              </a:rPr>
              <a:t>sôi</a:t>
            </a:r>
            <a:r>
              <a:rPr lang="en-US" sz="3200" b="1" i="1" spc="-2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spc="-20" dirty="0" err="1">
                <a:solidFill>
                  <a:srgbClr val="FF0000"/>
                </a:solidFill>
                <a:latin typeface="Times New Roman"/>
                <a:ea typeface="Times New Roman"/>
              </a:rPr>
              <a:t>nổi</a:t>
            </a:r>
            <a:r>
              <a:rPr lang="en-US" sz="3200" b="1" i="1" spc="-2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spc="-20" dirty="0" err="1">
                <a:solidFill>
                  <a:srgbClr val="FF0000"/>
                </a:solidFill>
                <a:latin typeface="Times New Roman"/>
                <a:ea typeface="Times New Roman"/>
              </a:rPr>
              <a:t>thi</a:t>
            </a:r>
            <a:r>
              <a:rPr lang="en-US" sz="3200" b="1" i="1" spc="-2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spc="-20" dirty="0" err="1">
                <a:solidFill>
                  <a:srgbClr val="FF0000"/>
                </a:solidFill>
                <a:latin typeface="Times New Roman"/>
                <a:ea typeface="Times New Roman"/>
              </a:rPr>
              <a:t>đua</a:t>
            </a:r>
            <a:r>
              <a:rPr lang="en-US" sz="3200" b="1" i="1" spc="-2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spc="-20" dirty="0" err="1">
                <a:solidFill>
                  <a:srgbClr val="FF0000"/>
                </a:solidFill>
                <a:latin typeface="Times New Roman"/>
                <a:ea typeface="Times New Roman"/>
              </a:rPr>
              <a:t>bằng</a:t>
            </a:r>
            <a:r>
              <a:rPr lang="en-US" sz="3200" b="1" i="1" spc="-2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spc="-20" dirty="0" err="1">
                <a:solidFill>
                  <a:srgbClr val="FF0000"/>
                </a:solidFill>
                <a:latin typeface="Times New Roman"/>
                <a:ea typeface="Times New Roman"/>
              </a:rPr>
              <a:t>một</a:t>
            </a:r>
            <a:r>
              <a:rPr lang="en-US" sz="3200" b="1" i="1" spc="-2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spc="-20" dirty="0" err="1">
                <a:solidFill>
                  <a:srgbClr val="FF0000"/>
                </a:solidFill>
                <a:latin typeface="Times New Roman"/>
                <a:ea typeface="Times New Roman"/>
              </a:rPr>
              <a:t>số</a:t>
            </a:r>
            <a:r>
              <a:rPr lang="en-US" sz="3200" b="1" i="1" spc="-2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spc="-20" dirty="0" err="1">
                <a:solidFill>
                  <a:srgbClr val="FF0000"/>
                </a:solidFill>
                <a:latin typeface="Times New Roman"/>
                <a:ea typeface="Times New Roman"/>
              </a:rPr>
              <a:t>trò</a:t>
            </a:r>
            <a:r>
              <a:rPr lang="en-US" sz="3200" b="1" i="1" spc="-2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spc="-20" dirty="0" err="1">
                <a:solidFill>
                  <a:srgbClr val="FF0000"/>
                </a:solidFill>
                <a:latin typeface="Times New Roman"/>
                <a:ea typeface="Times New Roman"/>
              </a:rPr>
              <a:t>chơi</a:t>
            </a:r>
            <a:r>
              <a:rPr lang="en-US" sz="3200" b="1" i="1" spc="-2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spc="-20" dirty="0" err="1">
                <a:solidFill>
                  <a:srgbClr val="FF0000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i="1" spc="-2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spc="-20" dirty="0" err="1">
                <a:solidFill>
                  <a:srgbClr val="FF0000"/>
                </a:solidFill>
                <a:latin typeface="Times New Roman"/>
                <a:ea typeface="Times New Roman"/>
              </a:rPr>
              <a:t>tập</a:t>
            </a:r>
            <a:r>
              <a:rPr lang="en-US" sz="3200" b="1" i="1" spc="-20" dirty="0">
                <a:solidFill>
                  <a:srgbClr val="FF0000"/>
                </a:solidFill>
                <a:latin typeface="Times New Roman"/>
                <a:ea typeface="Times New Roman"/>
              </a:rPr>
              <a:t>. </a:t>
            </a:r>
            <a:endParaRPr lang="en-US" sz="3200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  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sinh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trung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cơ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sở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thường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tâm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lý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chung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thích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Times New Roman"/>
              </a:rPr>
              <a:t>"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Times New Roman"/>
              </a:rPr>
              <a:t>mà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Times New Roman"/>
              </a:rPr>
              <a:t>vui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Times New Roman"/>
              </a:rPr>
              <a:t> -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Times New Roman"/>
              </a:rPr>
              <a:t>vui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Times New Roman"/>
              </a:rPr>
              <a:t>mà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i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"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cuối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mỗi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giờ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tôi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thường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xuyên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chơi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trò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chơi</a:t>
            </a:r>
            <a:r>
              <a:rPr lang="vi-VN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để củng cố bài học.</a:t>
            </a:r>
            <a:endParaRPr lang="en-US" sz="3200" b="1" dirty="0">
              <a:solidFill>
                <a:srgbClr val="0000FF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4842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DE101D1-DFA0-48D5-819B-4D7FD8AFFB99}"/>
              </a:ext>
            </a:extLst>
          </p:cNvPr>
          <p:cNvSpPr/>
          <p:nvPr/>
        </p:nvSpPr>
        <p:spPr>
          <a:xfrm>
            <a:off x="-10081" y="0"/>
            <a:ext cx="12798425" cy="929593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353695" algn="l"/>
              </a:tabLst>
            </a:pP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2.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Biện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pháp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nâng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cao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chất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lượng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giảng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dạy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Môn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Công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nghệ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7</a:t>
            </a:r>
            <a:endParaRPr lang="en-US" b="1" dirty="0">
              <a:solidFill>
                <a:schemeClr val="bg1"/>
              </a:solidFill>
              <a:latin typeface="Times New Roman"/>
              <a:ea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0629" y="931466"/>
            <a:ext cx="12514217" cy="43314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036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b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Giải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pháp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</a:rPr>
              <a:t> 7: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Tổ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chức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các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tiết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ngoài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trời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indent="34036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vi-VN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H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ở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ngoài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trời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sẽ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cảm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thấy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thoả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mái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thích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thú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điều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kiện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này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sinh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vẫn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tự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do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trao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đổi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cùng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tìm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tòi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khám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phá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tri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.</a:t>
            </a:r>
            <a:endParaRPr lang="vi-VN" sz="3200" b="1" dirty="0">
              <a:solidFill>
                <a:srgbClr val="0000FF"/>
              </a:solidFill>
              <a:latin typeface="Times New Roman"/>
              <a:ea typeface="Times New Roman"/>
            </a:endParaRPr>
          </a:p>
          <a:p>
            <a:pPr indent="34036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Sau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mỗi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tiết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ngoài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trời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điều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mà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tôi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cảm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nhận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cả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giáo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viên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sinh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đều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tiết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kiệm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nhiều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thời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gian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chuẩn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bị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đồ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dùng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mà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tiết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vẫn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diễn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ra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sinh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động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hấp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dẫn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hiệu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quả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8728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xmlns="" id="{E2B5AEBE-414C-4D05-A0C1-92BF57443D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1"/>
            <a:ext cx="12798425" cy="71993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8D77AB8-7C39-1B92-F23E-66269AC99A9B}"/>
              </a:ext>
            </a:extLst>
          </p:cNvPr>
          <p:cNvSpPr/>
          <p:nvPr/>
        </p:nvSpPr>
        <p:spPr>
          <a:xfrm>
            <a:off x="1988116" y="1404769"/>
            <a:ext cx="8751059" cy="1389585"/>
          </a:xfrm>
          <a:prstGeom prst="rect">
            <a:avLst/>
          </a:prstGeom>
          <a:noFill/>
        </p:spPr>
        <p:txBody>
          <a:bodyPr wrap="none" lIns="95985" tIns="47993" rIns="95985" bIns="47993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BIỆN PHÁP GÓP PHẦN NÂNG CAO CHẤT LƯỢNG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 TÁC GIẢNG DẠY</a:t>
            </a:r>
          </a:p>
          <a:p>
            <a:pPr algn="ctr"/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A21580E-E1E1-302B-71B4-259FBAEC646F}"/>
              </a:ext>
            </a:extLst>
          </p:cNvPr>
          <p:cNvSpPr/>
          <p:nvPr/>
        </p:nvSpPr>
        <p:spPr>
          <a:xfrm>
            <a:off x="6462236" y="1307317"/>
            <a:ext cx="193909" cy="1163049"/>
          </a:xfrm>
          <a:prstGeom prst="rect">
            <a:avLst/>
          </a:prstGeom>
          <a:noFill/>
        </p:spPr>
        <p:txBody>
          <a:bodyPr wrap="none" lIns="95985" tIns="47993" rIns="95985" bIns="4799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sz="6928" b="1" dirty="0">
              <a:ln/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0F60D12-08FA-426D-2A18-59770889B74A}"/>
              </a:ext>
            </a:extLst>
          </p:cNvPr>
          <p:cNvSpPr txBox="1"/>
          <p:nvPr/>
        </p:nvSpPr>
        <p:spPr>
          <a:xfrm>
            <a:off x="2368969" y="217605"/>
            <a:ext cx="85216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TP TUY 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</a:p>
          <a:p>
            <a:pPr algn="ctr"/>
            <a:r>
              <a:rPr lang="vi-VN" sz="2400" b="1" dirty="0" smtClean="0">
                <a:solidFill>
                  <a:srgbClr val="0033CC"/>
                </a:solidFill>
                <a:latin typeface="+mj-lt"/>
              </a:rPr>
              <a:t>TR</a:t>
            </a:r>
            <a:r>
              <a:rPr lang="vi-VN" sz="2400" b="1" u="sng" dirty="0" smtClean="0">
                <a:solidFill>
                  <a:srgbClr val="0033CC"/>
                </a:solidFill>
                <a:latin typeface="+mj-lt"/>
              </a:rPr>
              <a:t>ƯỜNG THCS LÝ TỰ TRỌ</a:t>
            </a:r>
            <a:r>
              <a:rPr lang="vi-VN" sz="2400" b="1" dirty="0" smtClean="0">
                <a:solidFill>
                  <a:srgbClr val="0033CC"/>
                </a:solidFill>
                <a:latin typeface="+mj-lt"/>
              </a:rPr>
              <a:t>NG</a:t>
            </a:r>
            <a:endParaRPr lang="vi-VN" sz="2400" b="1" dirty="0">
              <a:solidFill>
                <a:srgbClr val="0033CC"/>
              </a:solidFill>
              <a:latin typeface="+mj-lt"/>
            </a:endParaRPr>
          </a:p>
        </p:txBody>
      </p:sp>
      <p:pic>
        <p:nvPicPr>
          <p:cNvPr id="3" name="I love you more than i can say - nhạc không lời nươc ngoài hay nhất">
            <a:hlinkClick r:id="" action="ppaction://media"/>
            <a:extLst>
              <a:ext uri="{FF2B5EF4-FFF2-40B4-BE49-F238E27FC236}">
                <a16:creationId xmlns:a16="http://schemas.microsoft.com/office/drawing/2014/main" xmlns="" id="{308A9A1B-765C-46A8-AB68-86A2458BEE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175" y="7248919"/>
            <a:ext cx="5422751" cy="457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F2A56AE-5A48-B784-6AF6-6BF7BD49E746}"/>
              </a:ext>
            </a:extLst>
          </p:cNvPr>
          <p:cNvSpPr/>
          <p:nvPr/>
        </p:nvSpPr>
        <p:spPr>
          <a:xfrm>
            <a:off x="2710927" y="5491480"/>
            <a:ext cx="7863840" cy="527811"/>
          </a:xfrm>
          <a:prstGeom prst="rect">
            <a:avLst/>
          </a:prstGeom>
          <a:noFill/>
        </p:spPr>
        <p:txBody>
          <a:bodyPr wrap="square" lIns="95985" tIns="47993" rIns="95985" bIns="47993">
            <a:spAutoFit/>
          </a:bodyPr>
          <a:lstStyle/>
          <a:p>
            <a:pPr algn="ctr"/>
            <a:r>
              <a:rPr lang="en-US" sz="2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TRẦN THỊ THU TRANG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8D77AB8-7C39-1B92-F23E-66269AC99A9B}"/>
              </a:ext>
            </a:extLst>
          </p:cNvPr>
          <p:cNvSpPr/>
          <p:nvPr/>
        </p:nvSpPr>
        <p:spPr>
          <a:xfrm>
            <a:off x="657438" y="3018001"/>
            <a:ext cx="11206033" cy="1204921"/>
          </a:xfrm>
          <a:prstGeom prst="rect">
            <a:avLst/>
          </a:prstGeom>
          <a:noFill/>
        </p:spPr>
        <p:txBody>
          <a:bodyPr wrap="none" lIns="95988" tIns="47994" rIns="95988" bIns="47994">
            <a:spAutoFit/>
          </a:bodyPr>
          <a:lstStyle/>
          <a:p>
            <a:pPr algn="ctr"/>
            <a:r>
              <a:rPr lang="en-US" sz="36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GIẢI PHÁP TẠO HỨNG THÚ </a:t>
            </a:r>
          </a:p>
          <a:p>
            <a:pPr algn="ctr"/>
            <a:r>
              <a:rPr lang="en-US" sz="36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 HỌC SINH HỌC TỐT MÔN CÔNG NGHỆ LỚP 7 </a:t>
            </a:r>
            <a:endParaRPr lang="en-US" sz="3600" b="1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88" y="36770"/>
            <a:ext cx="1214846" cy="114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189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DE101D1-DFA0-48D5-819B-4D7FD8AFFB99}"/>
              </a:ext>
            </a:extLst>
          </p:cNvPr>
          <p:cNvSpPr/>
          <p:nvPr/>
        </p:nvSpPr>
        <p:spPr>
          <a:xfrm>
            <a:off x="-10081" y="0"/>
            <a:ext cx="12798425" cy="929593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353695" algn="l"/>
              </a:tabLst>
            </a:pP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2.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Biện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pháp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nâng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cao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chất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lượng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giảng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dạy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Môn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Công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nghệ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7</a:t>
            </a:r>
            <a:endParaRPr lang="en-US" b="1" dirty="0">
              <a:solidFill>
                <a:schemeClr val="bg1"/>
              </a:solidFill>
              <a:latin typeface="Times New Roman"/>
              <a:ea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0629" y="931466"/>
            <a:ext cx="12514217" cy="43314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036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b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Giải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pháp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</a:rPr>
              <a:t> 8: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Kết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hợp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kiến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thức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giảng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dạy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với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thực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tế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ở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gia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đình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và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địa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phương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</a:rPr>
              <a:t>. </a:t>
            </a:r>
            <a:endParaRPr lang="en-US" sz="3200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indent="34036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Gia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đình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vai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trò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vô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cùng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quan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trọng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việc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cung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cấp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kiến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sinh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Bởi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yêu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cầu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môn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Công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nghệ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sau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mỗi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sinh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chỉ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nắm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kiến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thức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mà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phải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biết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vận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dụng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kiến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đó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vào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thực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tiễn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cuộc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sống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. </a:t>
            </a:r>
            <a:endParaRPr lang="vi-VN" sz="3200" b="1" dirty="0">
              <a:solidFill>
                <a:srgbClr val="0000FF"/>
              </a:solidFill>
              <a:latin typeface="Times New Roman"/>
              <a:ea typeface="Times New Roman"/>
            </a:endParaRPr>
          </a:p>
          <a:p>
            <a:pPr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353695" algn="l"/>
              </a:tabLst>
            </a:pPr>
            <a:endParaRPr lang="vi-VN" sz="3200" b="1" dirty="0">
              <a:solidFill>
                <a:srgbClr val="0000FF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6203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DE101D1-DFA0-48D5-819B-4D7FD8AFFB99}"/>
              </a:ext>
            </a:extLst>
          </p:cNvPr>
          <p:cNvSpPr/>
          <p:nvPr/>
        </p:nvSpPr>
        <p:spPr>
          <a:xfrm>
            <a:off x="-10081" y="-39189"/>
            <a:ext cx="12798425" cy="929593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339725" fontAlgn="base">
              <a:spcBef>
                <a:spcPct val="0"/>
              </a:spcBef>
              <a:spcAft>
                <a:spcPct val="0"/>
              </a:spcAft>
              <a:tabLst>
                <a:tab pos="354013" algn="l"/>
              </a:tabLst>
            </a:pPr>
            <a:r>
              <a:rPr lang="en-US" sz="3200" b="1" dirty="0" bmk="bookmark3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 err="1" bmk="bookmark3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bmk="bookmark3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bmk="bookmark3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nghiệm</a:t>
            </a:r>
            <a:r>
              <a:rPr lang="en-US" sz="3200" b="1" dirty="0" bmk="bookmark3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bmk="bookmark3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sư</a:t>
            </a:r>
            <a:r>
              <a:rPr lang="en-US" sz="3200" b="1" dirty="0" bmk="bookmark3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bmk="bookmark3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phạm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6805" y="890404"/>
            <a:ext cx="12644652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397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4013" algn="l"/>
              </a:tabLst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a)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Mô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tả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cách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thức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thực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hiện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397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4013" algn="l"/>
              </a:tabLst>
            </a:pPr>
            <a:r>
              <a:rPr kumimoji="0" lang="vi-VN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	Ở chương trình Công nghệ lớp 7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vi-VN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397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4013" algn="l"/>
              </a:tabLst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b)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Kết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quả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đạt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được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397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4013" algn="l"/>
              </a:tabLst>
            </a:pPr>
            <a:r>
              <a:rPr kumimoji="0" lang="vi-VN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	</a:t>
            </a:r>
            <a:r>
              <a:rPr kumimoji="0" lang="sv-SE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Kết quả chất lượng môn Công nghệ của HS sau khi tôi áp dụng chuy</a:t>
            </a:r>
            <a:r>
              <a:rPr lang="vi-VN" sz="32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ên</a:t>
            </a:r>
            <a:r>
              <a:rPr kumimoji="0" lang="sv-SE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đề và thực hiện trong năm học 2021 – 2022 được thể hiện như sau: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397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4013" algn="l"/>
              </a:tabLst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103751"/>
              </p:ext>
            </p:extLst>
          </p:nvPr>
        </p:nvGraphicFramePr>
        <p:xfrm>
          <a:off x="66805" y="3879667"/>
          <a:ext cx="12644651" cy="33196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6173">
                  <a:extLst>
                    <a:ext uri="{9D8B030D-6E8A-4147-A177-3AD203B41FA5}">
                      <a16:colId xmlns:a16="http://schemas.microsoft.com/office/drawing/2014/main" xmlns="" val="3402710684"/>
                    </a:ext>
                  </a:extLst>
                </a:gridCol>
                <a:gridCol w="898615">
                  <a:extLst>
                    <a:ext uri="{9D8B030D-6E8A-4147-A177-3AD203B41FA5}">
                      <a16:colId xmlns:a16="http://schemas.microsoft.com/office/drawing/2014/main" xmlns="" val="3857983453"/>
                    </a:ext>
                  </a:extLst>
                </a:gridCol>
                <a:gridCol w="1124049">
                  <a:extLst>
                    <a:ext uri="{9D8B030D-6E8A-4147-A177-3AD203B41FA5}">
                      <a16:colId xmlns:a16="http://schemas.microsoft.com/office/drawing/2014/main" xmlns="" val="4214705531"/>
                    </a:ext>
                  </a:extLst>
                </a:gridCol>
                <a:gridCol w="1245812">
                  <a:extLst>
                    <a:ext uri="{9D8B030D-6E8A-4147-A177-3AD203B41FA5}">
                      <a16:colId xmlns:a16="http://schemas.microsoft.com/office/drawing/2014/main" xmlns="" val="1923583056"/>
                    </a:ext>
                  </a:extLst>
                </a:gridCol>
                <a:gridCol w="947944">
                  <a:extLst>
                    <a:ext uri="{9D8B030D-6E8A-4147-A177-3AD203B41FA5}">
                      <a16:colId xmlns:a16="http://schemas.microsoft.com/office/drawing/2014/main" xmlns="" val="2046889800"/>
                    </a:ext>
                  </a:extLst>
                </a:gridCol>
                <a:gridCol w="710959">
                  <a:extLst>
                    <a:ext uri="{9D8B030D-6E8A-4147-A177-3AD203B41FA5}">
                      <a16:colId xmlns:a16="http://schemas.microsoft.com/office/drawing/2014/main" xmlns="" val="3328952466"/>
                    </a:ext>
                  </a:extLst>
                </a:gridCol>
                <a:gridCol w="829452">
                  <a:extLst>
                    <a:ext uri="{9D8B030D-6E8A-4147-A177-3AD203B41FA5}">
                      <a16:colId xmlns:a16="http://schemas.microsoft.com/office/drawing/2014/main" xmlns="" val="3597658732"/>
                    </a:ext>
                  </a:extLst>
                </a:gridCol>
                <a:gridCol w="710959">
                  <a:extLst>
                    <a:ext uri="{9D8B030D-6E8A-4147-A177-3AD203B41FA5}">
                      <a16:colId xmlns:a16="http://schemas.microsoft.com/office/drawing/2014/main" xmlns="" val="1661777527"/>
                    </a:ext>
                  </a:extLst>
                </a:gridCol>
                <a:gridCol w="829452">
                  <a:extLst>
                    <a:ext uri="{9D8B030D-6E8A-4147-A177-3AD203B41FA5}">
                      <a16:colId xmlns:a16="http://schemas.microsoft.com/office/drawing/2014/main" xmlns="" val="1560556823"/>
                    </a:ext>
                  </a:extLst>
                </a:gridCol>
                <a:gridCol w="710959">
                  <a:extLst>
                    <a:ext uri="{9D8B030D-6E8A-4147-A177-3AD203B41FA5}">
                      <a16:colId xmlns:a16="http://schemas.microsoft.com/office/drawing/2014/main" xmlns="" val="2781547294"/>
                    </a:ext>
                  </a:extLst>
                </a:gridCol>
                <a:gridCol w="829452">
                  <a:extLst>
                    <a:ext uri="{9D8B030D-6E8A-4147-A177-3AD203B41FA5}">
                      <a16:colId xmlns:a16="http://schemas.microsoft.com/office/drawing/2014/main" xmlns="" val="4096405348"/>
                    </a:ext>
                  </a:extLst>
                </a:gridCol>
                <a:gridCol w="592466">
                  <a:extLst>
                    <a:ext uri="{9D8B030D-6E8A-4147-A177-3AD203B41FA5}">
                      <a16:colId xmlns:a16="http://schemas.microsoft.com/office/drawing/2014/main" xmlns="" val="3925448153"/>
                    </a:ext>
                  </a:extLst>
                </a:gridCol>
                <a:gridCol w="829452">
                  <a:extLst>
                    <a:ext uri="{9D8B030D-6E8A-4147-A177-3AD203B41FA5}">
                      <a16:colId xmlns:a16="http://schemas.microsoft.com/office/drawing/2014/main" xmlns="" val="2894039654"/>
                    </a:ext>
                  </a:extLst>
                </a:gridCol>
                <a:gridCol w="829452">
                  <a:extLst>
                    <a:ext uri="{9D8B030D-6E8A-4147-A177-3AD203B41FA5}">
                      <a16:colId xmlns:a16="http://schemas.microsoft.com/office/drawing/2014/main" xmlns="" val="2268830832"/>
                    </a:ext>
                  </a:extLst>
                </a:gridCol>
                <a:gridCol w="829455">
                  <a:extLst>
                    <a:ext uri="{9D8B030D-6E8A-4147-A177-3AD203B41FA5}">
                      <a16:colId xmlns:a16="http://schemas.microsoft.com/office/drawing/2014/main" xmlns="" val="3104373414"/>
                    </a:ext>
                  </a:extLst>
                </a:gridCol>
              </a:tblGrid>
              <a:tr h="85400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00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00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HS 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00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ĐTBM  8.0 – 10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ĐTBM 6.5- 7.9 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ĐTBM  5.0 – 6.0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ĐTBM  3.5 – 4.9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ĐTBM   </a:t>
                      </a:r>
                      <a:endParaRPr lang="vi-VN" sz="2400" b="1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- 3.4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TB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76595585"/>
                  </a:ext>
                </a:extLst>
              </a:tr>
              <a:tr h="4981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293317222"/>
                  </a:ext>
                </a:extLst>
              </a:tr>
              <a:tr h="47296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84.2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11.4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4.4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042470694"/>
                  </a:ext>
                </a:extLst>
              </a:tr>
              <a:tr h="4981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7A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83.4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704124006"/>
                  </a:ext>
                </a:extLst>
              </a:tr>
              <a:tr h="4981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7B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67.6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5.4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603095981"/>
                  </a:ext>
                </a:extLst>
              </a:tr>
              <a:tr h="4981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7C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1421820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943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DE101D1-DFA0-48D5-819B-4D7FD8AFFB99}"/>
              </a:ext>
            </a:extLst>
          </p:cNvPr>
          <p:cNvSpPr/>
          <p:nvPr/>
        </p:nvSpPr>
        <p:spPr>
          <a:xfrm>
            <a:off x="-10081" y="-39189"/>
            <a:ext cx="12798425" cy="929593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339725" fontAlgn="base">
              <a:spcBef>
                <a:spcPct val="0"/>
              </a:spcBef>
              <a:spcAft>
                <a:spcPct val="0"/>
              </a:spcAft>
              <a:tabLst>
                <a:tab pos="354013" algn="l"/>
              </a:tabLst>
            </a:pPr>
            <a:r>
              <a:rPr lang="en-US" sz="3200" b="1" dirty="0" bmk="bookmark3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 err="1" bmk="bookmark3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bmk="bookmark3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bmk="bookmark3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nghiệm</a:t>
            </a:r>
            <a:r>
              <a:rPr lang="en-US" sz="3200" b="1" dirty="0" bmk="bookmark3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bmk="bookmark3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sư</a:t>
            </a:r>
            <a:r>
              <a:rPr lang="en-US" sz="3200" b="1" dirty="0" bmk="bookmark3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bmk="bookmark3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phạm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9817" y="830559"/>
            <a:ext cx="12448903" cy="5440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353695" algn="l"/>
              </a:tabLst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c)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Điều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chỉnh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bổ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sung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sau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thực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nghiệm</a:t>
            </a:r>
            <a:endParaRPr lang="en-US" sz="3200" b="1" dirty="0">
              <a:solidFill>
                <a:srgbClr val="0000FF"/>
              </a:solidFill>
              <a:latin typeface="Times New Roman"/>
              <a:ea typeface="Times New Roman"/>
            </a:endParaRPr>
          </a:p>
          <a:p>
            <a:pPr indent="34036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Việc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sử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dụng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linh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hoạt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phương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pháp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cũng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như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hình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tổ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chức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dạy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giáo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viên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đã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gây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hứng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thú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say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mê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tập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Từ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đó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khí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lớp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sôi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nổi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hẳn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lên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sợ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phải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môn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công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nghệ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nữa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đều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nắm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chắc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kiến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biết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vận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dụng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chúng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thực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tiễn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cuộc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sống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. Do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đó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chất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lượng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đã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nâng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lên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đáng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kể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so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năm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trước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. </a:t>
            </a:r>
          </a:p>
          <a:p>
            <a:pPr indent="34036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endParaRPr lang="en-US" sz="3200" b="1" dirty="0">
              <a:solidFill>
                <a:srgbClr val="0000FF"/>
              </a:solidFill>
              <a:latin typeface="Times New Roman"/>
              <a:ea typeface="Times New Roman"/>
            </a:endParaRPr>
          </a:p>
          <a:p>
            <a:endParaRPr lang="en-US" sz="32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82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DE101D1-DFA0-48D5-819B-4D7FD8AFFB99}"/>
              </a:ext>
            </a:extLst>
          </p:cNvPr>
          <p:cNvSpPr/>
          <p:nvPr/>
        </p:nvSpPr>
        <p:spPr>
          <a:xfrm>
            <a:off x="0" y="0"/>
            <a:ext cx="12798425" cy="929593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353695" algn="l"/>
              </a:tabLst>
            </a:pP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4.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Kết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luận</a:t>
            </a:r>
            <a:endParaRPr lang="en-US" sz="3200" b="1" dirty="0">
              <a:solidFill>
                <a:schemeClr val="bg1"/>
              </a:solidFill>
              <a:latin typeface="Times New Roman"/>
              <a:ea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9817" y="830559"/>
            <a:ext cx="12448903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036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Qua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thực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tế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áp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dụng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biện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pháp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trên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nâng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cao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chất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lượng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dạy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môn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Công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nghệ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theo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tôi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mỗi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giáo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viên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cần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phải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chuẩn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bị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tốt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dạy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linh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hoạt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việc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sử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dụng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đồ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dùng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dạy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nghiên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cứu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tìm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tòi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hình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tổ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chức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hướng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dẫn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sinh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khám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phá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tri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cách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khoa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sáng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tạo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nhằm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phát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huy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trí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lực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sinh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tạo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điều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kiện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cơ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hội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thể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hiện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mình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Phân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loại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kịp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thời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đối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tượng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sinh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qua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quá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trình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biện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pháp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giảng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dạy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thích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hợp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…</a:t>
            </a:r>
            <a:endParaRPr lang="en-US" sz="3200" b="1" dirty="0">
              <a:solidFill>
                <a:srgbClr val="0000FF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0919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DE101D1-DFA0-48D5-819B-4D7FD8AFFB99}"/>
              </a:ext>
            </a:extLst>
          </p:cNvPr>
          <p:cNvSpPr/>
          <p:nvPr/>
        </p:nvSpPr>
        <p:spPr>
          <a:xfrm>
            <a:off x="0" y="0"/>
            <a:ext cx="12798425" cy="929593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353695" algn="l"/>
              </a:tabLst>
            </a:pP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5.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Kiến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nghị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đề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xuất</a:t>
            </a:r>
            <a:endParaRPr lang="en-US" sz="3200" b="1" dirty="0">
              <a:solidFill>
                <a:schemeClr val="bg1"/>
              </a:solidFill>
              <a:latin typeface="Times New Roman"/>
              <a:ea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9817" y="830559"/>
            <a:ext cx="12448903" cy="6258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353695" algn="l"/>
              </a:tabLst>
            </a:pP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a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)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Đối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tổ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/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nhóm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chuyên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môn</a:t>
            </a:r>
            <a:endParaRPr lang="en-US" sz="3200" b="1" dirty="0">
              <a:solidFill>
                <a:srgbClr val="0000FF"/>
              </a:solidFill>
              <a:latin typeface="Times New Roman"/>
              <a:ea typeface="Times New Roman"/>
            </a:endParaRPr>
          </a:p>
          <a:p>
            <a:pPr marL="71755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it-IT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  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Tăng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cường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buổi</a:t>
            </a:r>
            <a:r>
              <a:rPr lang="vi-VN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vi-VN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thao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giảng</a:t>
            </a:r>
            <a:r>
              <a:rPr lang="vi-VN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tổ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về</a:t>
            </a:r>
            <a:r>
              <a:rPr lang="vi-VN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vi-VN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bộ môn Công nghệ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giáo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viên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cơ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hội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nghiên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cứu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tập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trao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đổi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kiến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nhau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.</a:t>
            </a:r>
          </a:p>
          <a:p>
            <a:pPr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353695" algn="l"/>
              </a:tabLst>
            </a:pP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b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)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Đối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lãnh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đạo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nhà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trường</a:t>
            </a:r>
            <a:endParaRPr lang="en-US" sz="3200" b="1" dirty="0">
              <a:solidFill>
                <a:srgbClr val="0000FF"/>
              </a:solidFill>
              <a:latin typeface="Times New Roman"/>
              <a:ea typeface="Times New Roman"/>
            </a:endParaRPr>
          </a:p>
          <a:p>
            <a:pPr indent="34036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Tạo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điều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kiện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cơ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sở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vật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chất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thiết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bị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dạy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phục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vụ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công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tác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giảng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dạy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: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vườn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sinh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vật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cảnh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phòng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bộ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môn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tạo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điều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kiện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sinh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tham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quan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thực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tế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…</a:t>
            </a:r>
            <a:endParaRPr lang="en-US" sz="3200" b="1" dirty="0">
              <a:solidFill>
                <a:srgbClr val="0000FF"/>
              </a:solidFill>
              <a:latin typeface="Times New Roman"/>
              <a:ea typeface="Times New Roman"/>
            </a:endParaRPr>
          </a:p>
          <a:p>
            <a:pPr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353695" algn="l"/>
              </a:tabLst>
            </a:pP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)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Đối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Phòng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Giáo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dục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Đào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tạo</a:t>
            </a:r>
            <a:endParaRPr lang="en-US" sz="3200" b="1" dirty="0">
              <a:solidFill>
                <a:srgbClr val="0000FF"/>
              </a:solidFill>
              <a:latin typeface="Times New Roman"/>
              <a:ea typeface="Times New Roman"/>
            </a:endParaRPr>
          </a:p>
          <a:p>
            <a:pPr indent="34036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Tổ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chức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kỳ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lĩnh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vực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kiến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môn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Công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nghệ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sinh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giáo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viên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thấy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tầm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quan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trọng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môn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.</a:t>
            </a:r>
            <a:endParaRPr lang="en-US" sz="3200" b="1" dirty="0">
              <a:solidFill>
                <a:srgbClr val="0000FF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4261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EF81F1-413E-473F-8F1B-2F587FD8E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06A9DEA9-7F82-48CA-BBFD-C7101A8957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787" y="0"/>
            <a:ext cx="12798424" cy="71991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7C3FB45-8E07-4322-9983-D6AA8E2EAFD8}"/>
              </a:ext>
            </a:extLst>
          </p:cNvPr>
          <p:cNvSpPr txBox="1"/>
          <p:nvPr/>
        </p:nvSpPr>
        <p:spPr>
          <a:xfrm>
            <a:off x="1495313" y="2305496"/>
            <a:ext cx="10553252" cy="2308324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59846"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 III</a:t>
            </a:r>
            <a:endParaRPr lang="en-US" sz="4800" dirty="0">
              <a:solidFill>
                <a:srgbClr val="FF0000"/>
              </a:solidFill>
            </a:endParaRPr>
          </a:p>
          <a:p>
            <a:pPr algn="ctr" defTabSz="959846">
              <a:defRPr/>
            </a:pP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CHỨNG VỀ </a:t>
            </a:r>
            <a:endParaRPr lang="en-US" sz="4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59846">
              <a:defRPr/>
            </a:pPr>
            <a:r>
              <a:rPr 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 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CỦA BIỆN PHÁP</a:t>
            </a:r>
            <a:endParaRPr lang="en-US" sz="48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27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3858510137732_3ad524348643cc1ceb9b32202f5134b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" y="-418011"/>
            <a:ext cx="6078925" cy="731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231" y="-418011"/>
            <a:ext cx="6506193" cy="731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DE101D1-DFA0-48D5-819B-4D7FD8AFFB99}"/>
              </a:ext>
            </a:extLst>
          </p:cNvPr>
          <p:cNvSpPr/>
          <p:nvPr/>
        </p:nvSpPr>
        <p:spPr>
          <a:xfrm>
            <a:off x="4848" y="-974248"/>
            <a:ext cx="12798425" cy="929593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353695" algn="l"/>
              </a:tabLst>
            </a:pPr>
            <a:r>
              <a:rPr lang="vi-VN" sz="3200" b="1" dirty="0" smtClean="0">
                <a:solidFill>
                  <a:schemeClr val="bg1"/>
                </a:solidFill>
                <a:latin typeface="+mj-lt"/>
              </a:rPr>
              <a:t>PHẦN III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. MINH CHỨNG VỀ HIỆU QUẢ CỦA BIỆN PHÁP</a:t>
            </a:r>
            <a:endParaRPr lang="en-US" sz="3200" b="1" dirty="0">
              <a:solidFill>
                <a:schemeClr val="bg1"/>
              </a:solidFill>
              <a:latin typeface="+mj-lt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3761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EF81F1-413E-473F-8F1B-2F587FD8E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06A9DEA9-7F82-48CA-BBFD-C7101A8957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787" y="0"/>
            <a:ext cx="12798424" cy="71991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7C3FB45-8E07-4322-9983-D6AA8E2EAFD8}"/>
              </a:ext>
            </a:extLst>
          </p:cNvPr>
          <p:cNvSpPr txBox="1"/>
          <p:nvPr/>
        </p:nvSpPr>
        <p:spPr>
          <a:xfrm>
            <a:off x="3762103" y="1079064"/>
            <a:ext cx="6204857" cy="830997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59846">
              <a:defRPr/>
            </a:pP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 IV</a:t>
            </a:r>
            <a:r>
              <a:rPr lang="vi-VN" sz="4800" b="1" dirty="0" smtClean="0">
                <a:solidFill>
                  <a:srgbClr val="FF0000"/>
                </a:solidFill>
                <a:latin typeface="+mj-lt"/>
              </a:rPr>
              <a:t>. </a:t>
            </a:r>
            <a:r>
              <a:rPr lang="vi-VN" sz="4800" b="1" dirty="0">
                <a:solidFill>
                  <a:srgbClr val="0000FF"/>
                </a:solidFill>
                <a:latin typeface="+mj-lt"/>
              </a:rPr>
              <a:t>CAM KẾT</a:t>
            </a:r>
            <a:endParaRPr lang="en-US" sz="4800" b="1" dirty="0">
              <a:solidFill>
                <a:srgbClr val="0000FF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8713" y="2693214"/>
            <a:ext cx="12112442" cy="230832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353695" algn="l"/>
              </a:tabLst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	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Tôi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cam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sao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chép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vi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phạm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bản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quyền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;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biện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pháp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triển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khai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minh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chứng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tiến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bộ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trung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522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TestUpgrade-DangCapNhat-3833462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54738" y="3956050"/>
            <a:ext cx="487362" cy="48736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399" y="-190986"/>
            <a:ext cx="12798425" cy="719931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64792" y="2548055"/>
            <a:ext cx="8536756" cy="31700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 </a:t>
            </a:r>
          </a:p>
          <a:p>
            <a:pPr algn="ctr"/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BAN GIÁM KHẢO VÀ QUÝ THẦY CÔ ĐÃ LẮNG NGHE!</a:t>
            </a:r>
          </a:p>
          <a:p>
            <a:pPr algn="ctr"/>
            <a:r>
              <a:rPr 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HỘI THI THÀNH CÔNG TỐT ĐẸP!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306838" y="5924811"/>
            <a:ext cx="2342367" cy="901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pic>
        <p:nvPicPr>
          <p:cNvPr id="11" name="TestUpgrade-DangCapNhat-383346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84456" y="5685811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85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1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21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mute="1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40434A-E224-4781-B445-8E5E8DD7A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B9DF4E-12FD-40AB-A879-BD6ECDC85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70FF67-21F4-420D-98F6-29A98C48B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556"/>
            <a:ext cx="12798425" cy="71991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D5ADBB-62D9-4E61-A234-9C567035CD6B}"/>
              </a:ext>
            </a:extLst>
          </p:cNvPr>
          <p:cNvSpPr txBox="1"/>
          <p:nvPr/>
        </p:nvSpPr>
        <p:spPr>
          <a:xfrm>
            <a:off x="1896128" y="1367071"/>
            <a:ext cx="11008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977B93C-8FC0-43C4-9B2B-C94D21C2C1C8}"/>
              </a:ext>
            </a:extLst>
          </p:cNvPr>
          <p:cNvSpPr txBox="1"/>
          <p:nvPr/>
        </p:nvSpPr>
        <p:spPr>
          <a:xfrm>
            <a:off x="2677886" y="3056426"/>
            <a:ext cx="9680594" cy="1708160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5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GIẢI PHÁP TẠO HỨNG THÚ </a:t>
            </a:r>
          </a:p>
          <a:p>
            <a:pPr algn="ctr"/>
            <a:r>
              <a:rPr lang="en-US" sz="35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 HỌC SINH HỌC TỐT MÔN CÔNG NGHỆ </a:t>
            </a:r>
            <a:endParaRPr lang="en-US" sz="3500" b="1" dirty="0" smtClean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5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35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endParaRPr lang="en-US" sz="35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872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EF81F1-413E-473F-8F1B-2F587FD8E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06A9DEA9-7F82-48CA-BBFD-C7101A8957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9"/>
            <a:ext cx="12798424" cy="71991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7C3FB45-8E07-4322-9983-D6AA8E2EAFD8}"/>
              </a:ext>
            </a:extLst>
          </p:cNvPr>
          <p:cNvSpPr txBox="1"/>
          <p:nvPr/>
        </p:nvSpPr>
        <p:spPr>
          <a:xfrm>
            <a:off x="2806665" y="2396644"/>
            <a:ext cx="6509198" cy="1836785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5668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 I</a:t>
            </a:r>
            <a:endParaRPr lang="en-US" sz="5668" dirty="0">
              <a:solidFill>
                <a:srgbClr val="FF0000"/>
              </a:solidFill>
            </a:endParaRPr>
          </a:p>
          <a:p>
            <a:pPr algn="ctr"/>
            <a:r>
              <a:rPr lang="en-US" sz="5668" dirty="0">
                <a:solidFill>
                  <a:srgbClr val="FF0000"/>
                </a:solidFill>
              </a:rPr>
              <a:t> </a:t>
            </a:r>
            <a:r>
              <a:rPr lang="en-US" sz="5668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ĐẶT VẤN ĐỀ</a:t>
            </a:r>
            <a:endParaRPr lang="en-US" sz="5668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8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AD749A-007B-489C-9B8F-069DB78A0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917D0D6-DF9D-4833-928E-80B42045B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67AA80A-654E-4319-A61C-69165D0B7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9"/>
            <a:ext cx="12798425" cy="71991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5943" y="1371472"/>
            <a:ext cx="12501153" cy="4660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	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Môn</a:t>
            </a:r>
            <a:r>
              <a:rPr lang="en-US" sz="36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công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nghệ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7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vị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trí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rất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quan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trọng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việc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giáo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dục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truyền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đạt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kiến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thức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toàn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diện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ở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bậc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THCS</a:t>
            </a:r>
            <a:r>
              <a:rPr lang="en-US" sz="36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.</a:t>
            </a:r>
            <a:r>
              <a:rPr lang="vi-VN" sz="36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endParaRPr lang="vi-VN" sz="3600" b="1" dirty="0">
              <a:solidFill>
                <a:srgbClr val="0000FF"/>
              </a:solidFill>
              <a:latin typeface="Times New Roman"/>
              <a:ea typeface="Times New Roman"/>
            </a:endParaRPr>
          </a:p>
          <a:p>
            <a:pPr algn="just"/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	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/>
                <a:ea typeface="Times New Roman"/>
              </a:rPr>
              <a:t>Lĩnh</a:t>
            </a:r>
            <a:r>
              <a:rPr lang="en-US" sz="36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vực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nông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lâm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ngư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nghiệp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chiếm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toàn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bộ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chương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trình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môn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công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nghệ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7,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cùng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kiến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thức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thực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tế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về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nền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nông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nghiệp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địa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sự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trao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đổi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giữa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thầy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trò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trên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lớp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sẽ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giúp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sinh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hứng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thú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tập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nhiều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hơn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Đây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cũng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chính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nhiệm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vụ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quan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trọng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ngành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giáo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dục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nước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 ta. </a:t>
            </a:r>
            <a:endParaRPr lang="vi-VN" sz="3600" b="1" dirty="0" smtClean="0">
              <a:solidFill>
                <a:srgbClr val="0000FF"/>
              </a:solidFill>
              <a:latin typeface="Times New Roman"/>
              <a:ea typeface="Times New Roman"/>
            </a:endParaRPr>
          </a:p>
          <a:p>
            <a:pPr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endParaRPr lang="vi-VN" sz="3600" b="1" dirty="0" smtClean="0">
              <a:solidFill>
                <a:srgbClr val="0000FF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C3FB45-8E07-4322-9983-D6AA8E2EAFD8}"/>
              </a:ext>
            </a:extLst>
          </p:cNvPr>
          <p:cNvSpPr txBox="1"/>
          <p:nvPr/>
        </p:nvSpPr>
        <p:spPr>
          <a:xfrm>
            <a:off x="2983963" y="179321"/>
            <a:ext cx="6509198" cy="1077218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 I</a:t>
            </a:r>
            <a:endParaRPr lang="en-US" sz="3200" dirty="0">
              <a:solidFill>
                <a:srgbClr val="FF0000"/>
              </a:solidFill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ĐẶT VẤN ĐỀ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96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AD749A-007B-489C-9B8F-069DB78A0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917D0D6-DF9D-4833-928E-80B42045B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67AA80A-654E-4319-A61C-69165D0B7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9"/>
            <a:ext cx="12798425" cy="71991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C3FB45-8E07-4322-9983-D6AA8E2EAFD8}"/>
              </a:ext>
            </a:extLst>
          </p:cNvPr>
          <p:cNvSpPr txBox="1"/>
          <p:nvPr/>
        </p:nvSpPr>
        <p:spPr>
          <a:xfrm>
            <a:off x="2983963" y="179321"/>
            <a:ext cx="6509198" cy="1077218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 I</a:t>
            </a:r>
            <a:endParaRPr lang="en-US" sz="3200" dirty="0">
              <a:solidFill>
                <a:srgbClr val="FF0000"/>
              </a:solidFill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ĐẶT VẤN ĐỀ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0222" y="1201653"/>
            <a:ext cx="1249797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	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- 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hệ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chủ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tương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lai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đất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nhiệm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vụ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trau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dồi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kiến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nghiên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cứu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khoa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lĩnh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vực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khác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đưa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nền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kinh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tế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càng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phát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triển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Do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đó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ngoài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việc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cung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cấp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kiến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cơ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bản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ngành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nông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lâm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ngư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nghiệp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hình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thành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xây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dựng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quan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niệm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đúng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đắn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việc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phát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triển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nông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nghiệp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rất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cần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thiết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.</a:t>
            </a:r>
            <a:endParaRPr 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	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Chính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vì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vậy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ngay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đầu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tiên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cắp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sách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trường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cùng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môn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khác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quen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nhiều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khía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cạnh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ngành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nông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nghiệp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trồng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nuôi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thuỷ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hải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17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AD749A-007B-489C-9B8F-069DB78A0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917D0D6-DF9D-4833-928E-80B42045B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67AA80A-654E-4319-A61C-69165D0B7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9"/>
            <a:ext cx="12798425" cy="71991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C3FB45-8E07-4322-9983-D6AA8E2EAFD8}"/>
              </a:ext>
            </a:extLst>
          </p:cNvPr>
          <p:cNvSpPr txBox="1"/>
          <p:nvPr/>
        </p:nvSpPr>
        <p:spPr>
          <a:xfrm>
            <a:off x="2983963" y="179321"/>
            <a:ext cx="6509198" cy="1077218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 I</a:t>
            </a:r>
            <a:endParaRPr lang="en-US" sz="3200" dirty="0">
              <a:solidFill>
                <a:srgbClr val="FF0000"/>
              </a:solidFill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ĐẶT VẤN ĐỀ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0999" y="1494847"/>
            <a:ext cx="11976463" cy="4871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	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huyết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trăn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7"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endParaRPr lang="vi-VN" sz="3200" b="1" dirty="0" smtClean="0">
              <a:solidFill>
                <a:srgbClr val="0000FF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74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EF81F1-413E-473F-8F1B-2F587FD8E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06A9DEA9-7F82-48CA-BBFD-C7101A8957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787" y="0"/>
            <a:ext cx="12798424" cy="71991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7C3FB45-8E07-4322-9983-D6AA8E2EAFD8}"/>
              </a:ext>
            </a:extLst>
          </p:cNvPr>
          <p:cNvSpPr txBox="1"/>
          <p:nvPr/>
        </p:nvSpPr>
        <p:spPr>
          <a:xfrm>
            <a:off x="3032887" y="2158128"/>
            <a:ext cx="8251116" cy="1754326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 II</a:t>
            </a:r>
          </a:p>
          <a:p>
            <a:pPr algn="ctr"/>
            <a:r>
              <a:rPr lang="nl-NL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QUYẾT VẤN ĐỀ</a:t>
            </a:r>
            <a:endParaRPr lang="en-US" sz="54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22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DE101D1-DFA0-48D5-819B-4D7FD8AFFB99}"/>
              </a:ext>
            </a:extLst>
          </p:cNvPr>
          <p:cNvSpPr/>
          <p:nvPr/>
        </p:nvSpPr>
        <p:spPr>
          <a:xfrm>
            <a:off x="0" y="76247"/>
            <a:ext cx="12798425" cy="929593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9942" indent="-359942" algn="just">
              <a:spcBef>
                <a:spcPts val="315"/>
              </a:spcBef>
              <a:spcAft>
                <a:spcPts val="315"/>
              </a:spcAft>
              <a:buFont typeface="+mj-lt"/>
              <a:buAutoNum type="arabicPeriod"/>
            </a:pPr>
            <a:r>
              <a:rPr lang="nl-NL" sz="3359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 trạng công tác dạy và </a:t>
            </a:r>
            <a:r>
              <a:rPr lang="nl-NL" sz="3359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 m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/>
                <a:ea typeface="Times New Roman"/>
              </a:rPr>
              <a:t>ôn</a:t>
            </a:r>
            <a:r>
              <a:rPr lang="en-US" sz="36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Công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nghệ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7</a:t>
            </a:r>
            <a:endParaRPr lang="en-US" sz="3600" b="1" dirty="0">
              <a:solidFill>
                <a:schemeClr val="bg1"/>
              </a:solidFill>
              <a:latin typeface="Times New Roman"/>
              <a:ea typeface="Times New Roman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FC008BD-1B46-4F61-9578-49204B7C2B23}"/>
              </a:ext>
            </a:extLst>
          </p:cNvPr>
          <p:cNvSpPr txBox="1"/>
          <p:nvPr/>
        </p:nvSpPr>
        <p:spPr>
          <a:xfrm>
            <a:off x="667417" y="1245290"/>
            <a:ext cx="6474202" cy="544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59846">
              <a:spcBef>
                <a:spcPts val="315"/>
              </a:spcBef>
              <a:spcAft>
                <a:spcPts val="315"/>
              </a:spcAft>
              <a:defRPr/>
            </a:pPr>
            <a:r>
              <a:rPr lang="pt-BR" sz="2939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 Ưu điểm</a:t>
            </a:r>
            <a:endParaRPr lang="en-US" sz="2939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438" y="1920471"/>
            <a:ext cx="12798425" cy="3098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vi-VN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-  </a:t>
            </a:r>
            <a:r>
              <a:rPr lang="vi-VN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Giáo viên đ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ã</a:t>
            </a:r>
            <a:r>
              <a:rPr lang="vi-VN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 tập huấn chương trình giáo dục phổ thông 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2018</a:t>
            </a:r>
            <a:r>
              <a:rPr lang="vi-VN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, thuận lợi cho việc đổi mới phương pháp dạy học bộ môn Công nghệ 7, đáp ứng yêu cầu của chương trình hiện hành.</a:t>
            </a:r>
            <a:endParaRPr lang="en-US" sz="3200" b="1" dirty="0">
              <a:solidFill>
                <a:srgbClr val="0000FF"/>
              </a:solidFill>
              <a:latin typeface="Times New Roman"/>
              <a:ea typeface="Times New Roman"/>
            </a:endParaRPr>
          </a:p>
          <a:p>
            <a:pPr indent="45720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vi-VN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- Cơ sở vật chất của trường từng bước được cải thiện, đầu tư đáp ứng chương trình giáo dục phổ thông 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2018</a:t>
            </a:r>
            <a:r>
              <a:rPr lang="vi-VN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.</a:t>
            </a:r>
            <a:endParaRPr lang="en-US" sz="3200" b="1" dirty="0">
              <a:solidFill>
                <a:srgbClr val="0000FF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6183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.3"/>
  <p:tag name="ISPRING_PROJECT_FOLDER_UPDATED" val="1"/>
  <p:tag name="ISPRING_PRESENTATION_PATH" val="D:\GADDT\Bài 6. Ai Cập cổ đại-CTST.pptx"/>
  <p:tag name="ISPRING_PRESENTATION_COURSE_TITLE" val="Bài 6. Ai Cập cổ đại-CTST"/>
  <p:tag name="ISPRING_LMS_API_VERSION" val="SCORM 2004 (2nd edition)"/>
  <p:tag name="ISPRING_ULTRA_SCORM_COURSE_ID" val="A2E5936D-2F91-4617-B611-BD49A83860AE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CURRENT_PLAYER_ID" val="universal"/>
  <p:tag name="ISPRING_PRESENTATION_TITLE" val="Bài 6. Ai Cập cổ đại-CTST"/>
  <p:tag name="ISPRING_FIRST_PUBLISH" val="1"/>
  <p:tag name="ISPRING_PLAYERS_CUSTOMIZATION_2" val="UEsDBBQAAgAIAHldz1I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DTq1hTzLdR1m8GAAAqGQAAHQAAAHVuaXZlcnNhbC9jb21tb25fbWVzc2FnZXMubG5nrVnbbuM2EH1fYP+BMBCgBbbZ3QIbFEXiBS0zthBZ0kp0vOkFAmPRNhFJdCXKSfrUr+mH9Us6pGTH3gskOQGSIJIxZ4bDM2eG9PnHhzRBG54XQmYXvfen73qIZ3MZi2x50ZvSy59+6aFCsSxmicz4RS+TPfSx//rVecKyZcmWHP5//Qqh85QXBTwWff309IxEfNHzBxG2LBKG9sAhEQ5sHDl4QJxogK2riHrRgIxst9cfSaTgZ8XRLV+KLIMgkFyYF0UiYn7+tkbt5sSj1JtEPnaJ0+sPpFIyRQOWH4fm4mt7hKntudFgCsBu2Ou7bCOWTEEK0W0J8FlxHHZIKLXdESDi+RwMxK1IhHpEIVcKcnEsqmMPSa8fHp9B6vnb9FG57pq76dD2IG1BUGXNQMIKy1hIlLE8N4nrAOg7+IYEUWgRANXQHo3Cqe97ASVDiFCzRaRlUm2IKFAmFSrK9VrmisdIZIZQ7CDDqeyUm/DKdiNwb9ZXv7Ydm95EE0/nmpZ5hsD5izlxvWCCnQP0xeIF4P2AhMSlkE5/7FGv1/dzXvBM8RytV1LJLniaZpEbeZeR5U1dWjMOnXyaktDsvDudDEhwokv6hHoU1rP9KDzp4Oga/HyDUNfg7DhCzTAkYIKDqyonVkDgxTCa2XTc61s5Z5o290KtkAjXuRYlvmFJWfGr1s4md1ulw75f68Y27gGb3zVZW94E6u8mcrwRiKU9grBkumbZI3LkUv6R/fDz2dnD+w9nP3YCCoFSziEUMkgf3rUAcmngOZUsRC75DPut/3az86bUsV2gdP1PN2sg7zUwFv422k2DAGhec9QOjWboXDjEaMaNLNGKbbhuPxvB741CQBmIvO48+oO5hBdZ2VhjQ2+CgUZQWTSwLU1RKAWZ549vKuEp1Urm4K5AsSjYbQLk0j41r/Tn66oCK3ZJLVYgYbFMmchOm13PXMfDQ0OzCfAbj7Re7BYFSAfwhtQbXThvwMV9lkgWo0XOAdALEVuvEzGvZbRmvp+wx8YoAjyDNgZ095wQFGy4fdPrkyxGw5zpxXZECXBIAgDIWcHzI2wjw3VjjnCSdEMY26OxA79UhzAWy1UCv6prHD4BJvi8UStqQcZhOPOCoU6a1mOG1qwo7mUeH7B0fz+bgG3X8qAQLLoHrtvlDhj4IWD6y3M+V81gECU2/K7rCpYKBIyoEQNdUmlZKCibdJ1wxU20Qi+FzatRiS8k1FfCYXoy3Afvptgaae7gqWuNowHdiajDymy+amkHxfnN+tivhhJoss/5xphqNJg2P4O6gBh6XSy8K9DAqy4WNwTGRPjTZLM3r4LubUVpK3pzpjUmeaxHCc2mjZBlAW90SkCazI4Up93chAQ6u0tt7HxHWyvU7Sy2FBsOceQxzxsdgdxbZKiL6tPU/i26xLZjevWX1GOPZu5j8YZlc32gmDO9p4/wWSxi85mmvfH/Vyn+RkzVUn9Sdwl3SD6fdI3noLF8pyKYUjxdqybXOmF1+MdEoUv8uyG0Wfpx/ndj+YvszN4g/+z9OTgwdNmjxiCeman2u/XSkdSzP4GBRTdHmDGS9lZj7XZge7ojNp88nuxs9/LgoGFnC9ne2vVqAFeiYzHCMeTYRB7CqJNCF2pva04f++Gbc0d7+xkZhDaFrjPjt4VQjZ5NPbfur6acj2+sezPrQbOhNnXIwT0HQCYihfjjFpjTCdlmoGoRByuZyTKJTfkn4s60CchtmfKvp+FFLlPzNmHFlv5Vm/r4nCiqxQWVU7/DPLWr4Nb7s1fAx+9SSHAAY4yFXUvPPpau9qSlEZSPToVDw+3oBHWUMjVfQTteyDKLWwJVR7AhucQAVq855CxvnsJqgC/CqN6i+u2vnUD0RAciSnZgv7tS8eLPziB6GTuM6vpC8QfVDDQdGBaFkXd5CZPcYtFkQfHgMGTz0MaqPipv7VqenKkN7H+RIymrmmIqU3h12uyX6is7QxZMKbbGE6i/0JSbLHMYOrsgbOlmedMAjnR15VoABAMEFSrhiDwwXW9dUPXVDyizOaT1+hOW34GsUymTTrGZDdTlpLqt6ekOpFSJyDpF/rymqhdMbT/Cw6G5EIJMwnn/rpohYjhwzuuboUQuW4NZY+xC1/gCj8dCdQUMCNld+OhLDXOB4Eimv5v4759/m+yra8Jak0H2qucn0dt83bd3T4X5VuP87d6XHP8DUEsDBBQAAgAIANOrWFMAAAAAAgAAAAAAAAAuAAAAdW5pdmVyc2FsL3BsYXliYWNrX2FuZF9uYXZpZ2F0aW9uX3NldHRpbmdzLnhtbAMAUEsDBBQAAgAIANOrWFMiwXm7UgUAABoeAAAnAAAAdW5pdmVyc2FsL2ZsYXNoX3B1Ymxpc2hpbmdfc2V0dGluZ3MueG1s5Vnbbts4EH3PVxBa9LFxkiZpGtguHEdGhPq2ltILFouAlmiLG4pUScqu+7Rfsx+2X7JDKZbtOBe6jYNu+xA4ouYcDjmcG1V9+yVhaEKkooLXnP3dPQcRHoqI8nHNuQxaL08cpDTmEWaCk5rDhYPe1neqaTZkVMU+0RpEFQIark5TXXNirdPTSmU6ne5SlUrzVrBMA7/aDUVSSSVRhGsiKynDM/jRs5Qo54bBggD+EsFvYPWdHYSqBVNHRBkjiEagOadmUZi1GFaxUynEhji8HkuR8agpmJBIjoc157fjw4PmwdlcpqA6pwnhZk9UHQbNsD7FUUSNFpj59CtBMaHjGNTd3zt00JRGOq45r/YODA/IV9Z5cvZi8djwNAXsAtc3EyRE4whrXDwWM0oyIhLMQVRdy4wA6crYkqQmX3Q5UAxFM44TGgbwBpm9qjnnwdXAbbkDt9t0ry4H7UJVa0TgBW3XCuO3vXP3qtsLXP/qIui0NwYF7sdgA9CmmlnT9weu73YDd3B15vU2RNgrtcC4nYbX3hDzwT3zvWDTmbqNzqaQ/kWva4e5+NR3B22v++4q6PXagddfoPIzvHRaq5XVg18FBxGZXD7eOs6SIceUQbC5dcYV0RCuGJZjEogWBW8cYaaIg/5Kyfj3DDOqZ8ZDIapdE5I2VEpCPTDeV3OMRzkLuoIQFAOXLH376E3p2q9PVpZeKWZfLOtOLatlsOvHQotn1n5/76hU/83hw+rfo2h1QiMiuljKPGStL+BRFQ4W0XH/1fHxw1rcM1sVa43DGEKpnkfC5ZG5FDX641DTCcRpckvXUcaYn6WpkHoRTJcHSyXuoamOBF85f+YZDQWLSruRZEiiLk7IUgLyrylvgeS+g0bgKQws2ksJRz7mkPSoBiuHJYHKhkpTnSe71o10Q1LMEPBBViao469ZPYyxVCuuUdrHJJqw/kdXaKL+LLa7GLpX1GdgAmQc1Ere5RE6l3gKSdpGvE+4jdgFHB5mDhCRVkpIrDaQRA3GrIQT8GYbwQ9kqKgmVqIiYxGaiQwxeg37LBD4XZbAfzFBy8UBGkmR5KNQwGikcrNMKJmS6K3NRJ9giiQDJFRLKSO6mOFzRr+iIRkJCbwET8BsME5Vwb+7EXGKlVqQ4rmOL4oU63XP3Y8vzAJxNMFQrmxGDu5NklRvhR/PEBd6joPtCHEGp8IYJaJR/s5mbbvfboYywoCdn8gaK/yKJhnDT0lfbsgS9RZNvp1ZNjH8oxpYTxvjSe7oxnlzanBxCiYpOOFFCNmB8ozYEoaYI8HZDOEQyiRlwsaEikzBSBEgCmr17RoWeDim+dMYMhnMKCMirSj39g9eHR4dvz55c7pb+ffvf14+CLopIPsMm+mKCrL5YNthjbzV4jyCu6eVsEPdaigeAd3bVljjNlXzgRbDGnlHo2GNvd1uWAPXmo5HkA+0HmvYlpCJiTrRmj3v7kIt4J5RutEMvPde8OkOgtwV1gu2asUUk3fXlnml/6OWlr7bGDQvEJjrsh34pzbhoSsgEuswhgAzMlcxlpi8NbCR7V0GYH/XitaY2apuHbjvrQjB4FZR127abs9qwe9spAZFndlfqjGtVIC6YVzkQagcGE2g0I2eLQt8T0y28uEnDudbC3P/j1D13W1wEeu2FKoIlmG8taP7aySTbRroJ972H/t+6Ge+xBnMr5NthDtYXhOJAiGYlXx/fmmKPD6yKk58QlACDbndBkbkWcPV6sH33Y531muf/wKp4QfdweKp/FCy8mWkvLFf/ZRo3iSU0wS21TTx5ffH+tHhXrVy96udHWBb/Z5b3/kPUEsDBBQAAgAIANOrWFPUjrHGggMAAPgLAAAhAAAAdW5pdmVyc2FsL2ZsYXNoX3NraW5fc2V0dGluZ3MueG1sjVbbbuIwEH3efgVi36EEWlopRaI3qVq2rbZs351kAlYdO7Iduvz9jo0dHAiXWpXimXPs8czxmFh9Ud5ZgVRU8LvusDu5+BGnlZTA9RyKkhENnYQoeMnuus9/Z7Nu3yIEE/IDtKZ8odDgLB2KqFQUJeHrmViIXkLSr4UUFc+6k5/PQzPivoXukJbrEiSj/AtxV9HN/eNzO45RpV80FL2cpNATGDgSngZP0VN0DqGUoBSYYG4fp9H0+gSHkQSY32U0Ht2Mpmcxtts827+zSCuqqLakcTQejkftJEwtYpt5PbJHKcqqPL8MpRQLE/sOY2zGCQYTJEM1IPzx1owTcFTW2mxyot4a/ukTuU8qrQXvpYJrFG2PC1kQhpzByIyzOK7C0eVtMrw6yrAqqrfIIzNOE9z6cJ0TuD5U1wU0s349itIoOYDG7IFs4gcQ5cP8mGpcMoHkgyxrBypGM4xDyGwT8aUZW6j7Cm5+bHIoBXs3OzQ6gtFzwmCiZQVx38+MRy3F91ul8brDJCdMoTs0ecg7HvKdVMov0bR51B/4pjwLIM7g/Z+CVQU8bKIMYE27Rz883Nu6hXHVtjowCStnCiLbGj3uFfO9hwuMHvdhkv7G2XoPvOsxDH+F7okt3pFE/4iBE/z22fEz6zLLz0zjUcF+zmABhchgYvUwpwWYysR9azNB9HeiiDlZ0QXR+Ir8NphkbUNXcX/HsdFQq2RiTTWDfSGlopIKg0Dnpzucq06LxxA2V09N9Qxy7bFNo0+9eaXCWtv5cfW6hTZJ2kw6Gp+vu25B5BfIuRBMdTuOgi0MV7Cv5i7cvBLYfUC+8FycQ+BCQ7iyjbsVKTZX6Sws0ZqkywIjaY+6Tp2tXWuNYrfffu14VSQgn7DeFLzQmjaDWtLFkuG//qTwDVkTfsBpeHqJS3FCaw0HBlthIDJden1vJsZeVExTBivwDSEwmEMeOE6sUNL7ZzS6aWotsJwUmusdWyWEqKZjD/6J8YhmDwodx3WsSaLsYbb9wHfg7YpBT3Y9zWgwbGd2bmUSLojOllxhQYK8kUqLD02kdstt5/agZAVTTgvbOtAcbNviMQwmROkyYF0+kXt2v7l5TOqFlIe3eNoJpi1OojaC9TS74hzv2iSXAGFHtMaLuk//gnUiiMxea0Cjcbe4DRdPhg+Zba7YlItSx/3AZEtRZx2/8ff+5OLiP1BLAwQUAAIACADTq1hTesFTzU4FAACkHQAAJgAAAHVuaXZlcnNhbC9odG1sX3B1Ymxpc2hpbmdfc2V0dGluZ3MueG1s3VndUts4FL7nKTTe6WUJUKCUSeiEYAZP87ex6c/s7DCKrcRaZMmV5KTp1T7NPtg+yR7ZxElICEqX0KEXHWrlfJ+OdM75dGRX339LGBoRqajgNWd/d89BhIcionxYc66Dy9cnDlIa8wgzwUnN4cJB7892qmnWZ1TFPtEaTBUCGq5OU11zYq3T00plPB7vUpVK86tgmQZ+tRuKpJJKogjXRFZShifwR09Sopw7BgsC+JcIfgc729lBqFowtUSUMYJoBJ5zahaF2ZVOmFMprPo4vB1KkfGoIZiQSA77Nee348ODxsH51KZguqAJ4WZL1BkMmmF9iqOIGicw8+l3gmJChzF4u7936KAxjXRcc97sHRgesK8s8+Tsxdqx4WkI2ASu7yZIiMYR1rh4LGaUZEAkRIOoMy0zAqQLY3OWmnzT5UAxFE04TmgYwC/IbFXNuQhueu6l23PbDffmutcsXLVGBF7QdK0wftO7cG/ancD1b66CVnNjUOB+DjYAbeqZNX235/puO3B7N+deZ0OEvVMzjNuqe80NMZ/cc98LNp2pXW9tCuleddp2mKsvXbfX9NofboJOpxl43Rkqz+G5bK1WFhO/CgUiMjmf3jrOkj7HlIHW3MtxRTSoFcNySAJxSaEaB5gp4qC/UjL8PcOM6ompUBC1W0LSukpJqHum+mqOqShnRlcQgmNQkmVtH70rS/vtycLSK8Xss2Wt9LJaal03Flo8s/f7e0el++8O17v/gKPVEY2IaGMpc8laXsCjLhzM1HH/zfHxei8emK2KtcZhDFKqp0o4PzK1osZ/HGo6Ap0m93wdZIz5WZoKqWdiOj9YOvEATXUg+EL+mWfUFywq40aSPonaOIEq6F5yBw2gNBiEsJMSjnzM4ZCjGsIalgiV9ZWmOj/cLu+s65JihuAAg1OYoJa/FOYwxlIt1EIZEHOyhGd/tIUm6s9if4uhB019BnuOTEVa2bs8QhcSj+FQtjHvEm5jdgXZwkzGEGnlhMRqA0tUZ8zKOIHytTH8RPqKamJlKjIWoYnIEKO3sM8CQaFlCfwvJmi+G0ADKZJ8lGGlkcrDMqJkTKL3NhN9gSmSDJDQHaWM6GKGrxn9jvpkICTwEjyCsME4VQX/7kbEKVZqRoqnPr4qzlSvfeF+fmUWiKMRhv5kM3KoZ5Kkeiv8eIK40FMcbEeIM8gKE5SIRvlvNmvb/fEwlJICcX6iaCzwK5pkDD8lfbkhc9RbDPl2Ztkk8I96YD1tjEd5oZvizamhxCmEpOCEH0I4OCjPiC1hiDkSnE0QDqEvUkY2RlRkCkYKgSio1Y97WOAhTfOnIVydYEYZEWlFubd/8Obw6PjtybvT3cq/f//zei3ormPsMmymK1rGxtp7hjXy3p3mEdwDdwc71L0bxCOgB+8R1rhN3Vxzp7BGrrhZWGPv3y+sgUu3jEeQa+4aS9hLIROjOtFSPFdfOy3gnnG63gi8j17wZQVBXgrLDVu1YrrH1c1k3trf6yX7P6+Z9N16r3GFIEDXzcA/tRGEtgDt1WEMkjIwb1ssMXn3b2PbuQ4g4q4VrQmsVafacz9aEUKIrXTWbtp2x2rBH2ysekVn2Z3rKq1cgE5hWJx80CswmkBrGz2b7v8fFbaq2icW8K0J28sQp5U3XbpWnQo925I4ESzDeGvJ+oIPjJ8Xk194p1dmv1p1OCOfJNSAnumU/pXfy/Smr4RtjFtY3hKJAiGYlX13+uITeXxg1X34hKAE7th2GxiRZ1WnxaT33ZZ33mlebDX7qV36vwjJedrtK57KLx0LnzbKV+6L3wJ3YHzxy+rZzn9QSwMEFAACAAgA06tYU5UqaRjPAQAAegYAAB8AAAB1bml2ZXJzYWwvaHRtbF9za2luX3NldHRpbmdzLmpzjZTBbqMwEIbvfYqIXquocWhoekuVRKrUw0rtbbUHAwNBMR5kO7TZqu9eDGljw1CFucR/Pv7xePB8XE2aJ0iCycPko/3drv/461YDqxl1gBtfFyN6afVAiyKF16IEUUgIekj9/eqP/HkmKONAtqbx8cXaascvQPtPxoV28YqwUISmCa0mtDdCe6cS//cqO1XVVeQcc3wwBuU0QWlAmqlEVfKWCa5noQ23wB6MNagOZbfLeH5HoBlPwDPNmI0x8uwIi4zDwuUSLCsuj8+Y4zTmyT5XeJBpR2/nNlx6d6xANQ3fd8Adu39cb11AFNo8GSj7iTezDduwcbJSoDWc8i7XK7ZakLDgMQjHN4zC+3D1C+oZb9vnF7oudGG+6YhF88jrVMVzGJzSImQJi31MNl6D0xwk7zgD7+bUHZ7N0tQjBD+CGljNgGXzzAOxOlQXNLBSmNsTGaKRDRIVyNNC5h23XtogObtZazv2bbQTYxqjSn8+x1sbLnM+jFNnvWuGvWu2I25tOTZcLpgMhrzcupf1mZoLghKpvEhoFfVyTW7G9CeNXf9tyuZqD+oVUTTD0zYFdDNMQD3JDK3AjeHJrmy0ppx/7qAgd55cXGNvm1efX1BLAwQUAAIACADTq1hTuOc88l4AAABjAAAAHAAAAHVuaXZlcnNhbC9sb2NhbF9zZXR0aW5ncy54bWwNyr0OQEAMAODdUzTd/W0Gx2a04AEaGpH0WnFHeHu3fcPX9q8XePgKh6nDuqgQWFfbDt0dLvOQNwghkm4kpuxQDaHvslZsJZk4xhQDnEIfXzP7hMgj+TSHWwTLLvsBUEsBAgAAFAACAAgAeV3PUjZhWAJHAwAA4QkAABQAAAAAAAAAAQAAAAAAAAAAAHVuaXZlcnNhbC9wbGF5ZXIueG1sUEsBAgAAFAACAAgA06tYU8y3UdZvBgAAKhkAAB0AAAAAAAAAAQAAAAAAeQMAAHVuaXZlcnNhbC9jb21tb25fbWVzc2FnZXMubG5nUEsBAgAAFAACAAgA06tYUwAAAAACAAAAAAAAAC4AAAAAAAAAAAAAAAAAIwoAAHVuaXZlcnNhbC9wbGF5YmFja19hbmRfbmF2aWdhdGlvbl9zZXR0aW5ncy54bWxQSwECAAAUAAIACADTq1hTIsF5u1IFAAAaHgAAJwAAAAAAAAABAAAAAABxCgAAdW5pdmVyc2FsL2ZsYXNoX3B1Ymxpc2hpbmdfc2V0dGluZ3MueG1sUEsBAgAAFAACAAgA06tYU9SOscaCAwAA+AsAACEAAAAAAAAAAQAAAAAACBAAAHVuaXZlcnNhbC9mbGFzaF9za2luX3NldHRpbmdzLnhtbFBLAQIAABQAAgAIANOrWFN6wVPNTgUAAKQdAAAmAAAAAAAAAAEAAAAAAMkTAAB1bml2ZXJzYWwvaHRtbF9wdWJsaXNoaW5nX3NldHRpbmdzLnhtbFBLAQIAABQAAgAIANOrWFOVKmkYzwEAAHoGAAAfAAAAAAAAAAEAAAAAAFsZAAB1bml2ZXJzYWwvaHRtbF9za2luX3NldHRpbmdzLmpzUEsBAgAAFAACAAgA06tYU7jnPPJeAAAAYwAAABwAAAAAAAAAAQAAAAAAZxsAAHVuaXZlcnNhbC9sb2NhbF9zZXR0aW5ncy54bWxQSwUGAAAAAAgACAB4AgAA/xsAAAAA"/>
  <p:tag name="ISPRING_SCORM_PASSING_SCORE" val="0.000000"/>
  <p:tag name="ISPRING_UUID" val="{5EAE4AE1-5646-49D4-A857-1324AB172B3B}"/>
  <p:tag name="ISPRING_RESOURCE_FOLDER" val="D:\GADDT\Bài 6. Ai Cập cổ đại-CTST_1\"/>
  <p:tag name="ISPRING_RESOURCE_FOLDER_STATIC" val="D:\GADDT\Bài 6. Ai Cập cổ đại-CTST_1\"/>
  <p:tag name="ISPRING_SCREEN_RECS_UPDATED" val="D:\GADDT\Bài 6. Ai Cập cổ đại-CTST_1\"/>
  <p:tag name="ISPRING_WEBLINKS_TARGET" val="_blank"/>
  <p:tag name="ISPRING_WEBLINKS_TARGETMJT" val="_self"/>
  <p:tag name="ISPRING_DEFAULT_PRESENTE_ID" val="{69AAD638-6EA4-4223-B66C-2BD6B9A15422}"/>
  <p:tag name="ISPRING_PRESENTER_PHOTO_0" val="png|iVBORw0KGgoAAAANSUhEUgAAANkAAAFACAYAAAAxoNlJAAAAAXNSR0IArs4c6QAAAARnQU1BAACx&#10;jwv8YQUAAAAJcEhZcwAAFiUAABYlAUlSJPAAAP+lSURBVHhenL31n11F1vZ9OjADA8STdnfvdMcT&#10;SHB3ncEGBgaHYRhgcHfXCASCJoEQhbi7u7tgc7//xHqva1Wt2nVOd+a5n+eH61O699l9ur77WlVb&#10;Tur8s86Wc848T84760IZdPZ1ctK1b0vq0dmS9dYGyfpoh2SNhEZsl9TInZIatcsLeZZHIj8a+mQ3&#10;5NKsT/dIlpaR96lqNIS21Bgoarf+WWP2ujzaVcx7cZtQ9tuHbX1bXJf6lPldyTZax5THsBMpNAbH&#10;C2WNQd/PErk6a4M+4+f7MrbTvG1vZbaFeuxHj2m3dOJxfLrXfzb6fsLPRj+kTvhuUc76JDlGPXb2&#10;1+N3n6N9tB/Kug/b3u2PdS7vyqnR2K+vO6bQJ1boz3KUD/sO9fG+MS4+3ZaI5dDmj+XTZH9hX1Ga&#10;ltfjZ55/L7b7dDv+fnwexLxqjK/j5zHv+4R2LZu4reujxwG5vJWR6r78Z1k7trGy65uRjz7PPkfL&#10;ui+ffoa/YwyFtvPOPlvOPuM8GX7WFVJw8aOSumuKZL28RrLe2yypj9EZMFEGWJaBRrgIDoXBnSkd&#10;NBllrSMkPu8GU9IWpCAl/WybsF9fH6DyoMVtaZ/pU/ZP4Q8PUCgYyBMwXxeAszKgCf14HFqGdADx&#10;S4zK7K+QUCy7NIGb+aQPT0yhzL9B/w5C6doUYrbrALS+FMp+cJpswMb1xyqH+tHpbXGqxxsDFyn0&#10;5cBT0DjImE/v7/phDIX8sWV9HGjcHwe2G7A66FXYl1cyqJNyAlCc9319XQBQ63hysH6+j+3byty/&#10;ppHs8/j50WdTup3twwA8+4wz5awzLpDq8++U4275XFLPrJSsdwDYhziAEehAJ1PX8ooh46DlYNDU&#10;SQe+5XUwucFtA96JfaLB7xUAiaBRcXBnlON6FfNa9p9lfdQlcDzajynaOfi1P8oeLAMvQBZAs/6s&#10;g9vqNtYf+9Y6fh77MPXSz7EU8oAksLEucm89Vtb5bQJQ3IYpjtfaCWc8QAljXI7qQ78ImDCg9X/n&#10;273CtsfIJ2UeA8aGprYfln27fbY/tvbbp9eFPuyvA5sD2AatG7g2qN3AdgM5BtIGeQyCDfgAgLZF&#10;eV+2/rY/14/5ZPv0ffAY47Jv5zZs86nqvDPPkbazb5I//vldST0xV7LeRJj4AQCDi6mTGVQesCw4&#10;F5VA5v7xlqez6WCxgeNlMMR1CiNT9DVQ4rxtY/l4XzYgrV63zciHbex4NPTjdixDKDtomLp8AEnB&#10;8318yKhtfh+uzaDz+1E4/L7ss23fCgoGEvokx5C0x39fGmQcxFqG/N8c9hVDYoPZpxrqoZ8NXsvH&#10;ss9Iq4tT7suHjFne9TTPNq+4nJ7Hfv0xZLarfL0dg57Q+Hn8u0Idy9GA9XkDww1+a3ODPA06X29l&#10;Ayausz7Hbk/vm/R3x2GfrWKe/VVs9/3POu9Kyb/2RUk99BMAWyupD7aog6l7qZMhjRwsC3BRAapI&#10;OgCYZx8OnKjODbREyaByZ3Mt+8Gm2zHvFW/n+vr9+v6hrQN3DJ9r++IAj/MKDmFB2fIKn9X7Nv2n&#10;75VOvo87tox9dTiv9MdqoFDol/Z36T7853gR6mTA2bZoU+gcGNrmB20oR3Whn28PA93X2zYhD5DC&#10;vnwa53XbSKE9/kyv9P6uvd2+uF3msUSQuRAcbTqQOWDR5uc5scLgjkAwCAwUy8eghv4+H0v3+3+o&#10;76iP7i9Dqf43Pitd/vWdpF5dLVnvbpLUR9vCPExdLIJMyxkudixH04GCgaFlHUgYRL5PGIzs78s2&#10;6NzgZZ1T5mBUWdnqmOpn2iJDVK/yx2bbe6V9lgGlqZXZZmmcZz9Xl7YPSj+b/XxfO5YoH/pbmcdG&#10;ab3bzv0dHGT4/qyv/h3JAAyulTFgQ2ptUWr5tPpo247a4nJmu+XVuTKP51h5X7a8/i3+pKJgqdCu&#10;ITnqdLCy7PLHUhqEMUzBWQiBAYFxHvKu3VK3jSsHUHx9vI3WW96Xg5My/5nbLpXz0Dg5/rWlknp3&#10;o2S9v1WyGCZGYKkIkqUeIs1raIgBYXVebkCwnoMFgyassHUw+CyN8pmDUOt0+4z6qC5tm1jxMVkf&#10;yjtSAoQHPeSZdtQ3+qzQ19eFfq491MWfzROP5WOhT3p9sm+WNVXIKA5GpzBINXRMBq8b0Eley6aM&#10;upCP6mNZn7T9ZtSn7ZNlbXf12o/Hm9HXhYhQDBjz3E4B820E5zPmmaIfBzAHr1eAgBCqg7k6dTAP&#10;WIBC6/w2BoMpbJco9EHKvH1eDFzc3z6Pee1P6Dq9sEBS76yT1PtusYNL9mmQ0bkigP5X4oD5dB/y&#10;+3AwibSOg4cDRQcN+9ngSgbUsdRJt/XbQDp4KbS5QdiB2KbHhM/EgE/7jA7KaflQ9nkv3cZSa2Ma&#10;b4uU7aroWFTI67ZWH7dFCmGxtUeQhYHKlANVIXNlJ/z/rB2p5r3isvVJ2yaS7puyfqyL8radS/1n&#10;sUxA4jqKwIQ+aPNl7ePLChPLzLPdp2l5D5qWbalcU5TDvvxA10HfMUwBPhXrXb9McNxn+bz19eWw&#10;jZfl3fH4cuqN1ZJ6Dy72ETqbixEuSzlA1bV8PkO6epdWx34YgB6qAJfPqyKgCF3mfMQJdR0NQJR1&#10;0EblUG/lSGl1fhvd3oOgZa80mFgOeZPr366P1etnJH3tb0zaoryXHZ8C5ds7gtIJ3y8HEAe3H7g2&#10;kE1sdw6XtIVB7rdz9S5vdUkftGXW2X6ifZpcW7JP50i+zP1E/RQyA8Vk7cz7VV7LW9n6hvrgbEm7&#10;up31Yd5AiiBwzmYgxPUudXnuB/kINGuLFW+b3sc5WWhjyJj19nq32GHuZXCpkPdO5kBCneYxEFhm&#10;GEig0kJGDhJCRiWAOSV1biD6ehtMKpbZTiBZ9oPYDzobgHocPp8+EJ1sn9rP52NQdAEj1GcqWeDQ&#10;MtJwjHG97xvqmWdqxxTLjs3ycX38t0DOwfxxW731JwR+YKbJwMioTwfD562vT7WfbuvrQv9EafDq&#10;dnGbq0vbloOdbbZfv29CkCnrH8oq/v0+9cClgWdpaMdnAzw9FtQ76DIh8KEcBz7DOF8fQ5Lev+O8&#10;SwGhzbky6tP6KmQfbknu6FDhANMczODBH6L/cECgUHEwMM9B5eSAaw9X4mauzQ1M5n1fG6hQvI25&#10;XhhslmYOPM3zGJj3x2ltEWQOFLc/zcfAGCRxvqO2uL5dGX9PqIfi42Rqx6L5pD44M/Ost4Hq/xZ3&#10;YmE+GsQmP7AVAhv40WA36AIAHOhUqLNyx9skbRD7azlps7Lt2/aRLtQTCCsrBBDdiIB4R0oAo1jv&#10;27WPr7Nt0uTrPuf35I9Xt08AsIFvSsr8XMtzu/T2Y2+XOGHKw6b1aXnsj+XUSHSOHSxjcUOvi+k/&#10;mTKAMKgonXM5WKycCYnlNR2z39V7p3Lb+bwO4gQ82z4MXH4+UxuMSMOA9mXLh9TEchoorpwGBNs7&#10;Etq0n8+nQ+XKth9NMz/ff5eWD/WAJjlxubJJBy8Goxu8KDNVgFx9mvxg1yjD14XtWW91Pk3a3Xau&#10;jv2SbayfQZMGIAe71vl6DlK2+XoO9rAvHcDRdrHYT/P4mw0WX++U9Gvf1kGd7itTyYDXVAe9UwCB&#10;iudoVsd+cTlDcb3l01K/vX5WKvO+xBAeYtD4AZKEaEzd4E8HCYOOaQSZg8r6eLhMAbKM/l7pZXxm&#10;PIijVAe8bw91PE4r23FbG6UXk5kSFqs3UAiPyyd9XF1ItV/Unvl5Ps/vTL83D5JezlCIXJ19t5rn&#10;d84TGkHR/sw7CDhgw8BPS30+qneD2+q5rW9nG/dl24d22w7ioGSfqF37oN5ACcroF7b3fcM2Kvw9&#10;oRzlAYal3I/mP3ftaW0GkOUp38/tk21eUT8XLkIGlE+pTtjenSDcfmwfbhXTgZIGSwAmqTcZSO36&#10;h23wuWkOFoWH6QMBg4RhIfMchIRAw0RCwLKv8wogaR6AeQeL2ywf0qgus68buO7zLLR0IZYb5Da4&#10;XerabbCHNiubYmg6gknror6+Pt6HOwYvfxwKV/TdpQvfbwf1egcNU22n8D/RgexTLx3QTL3itgQw&#10;348DF/vK7KsDWlPXJ0l9X5/nANZ9RHkdjOzPfsxzn76Pfi7rKB2wTqHOl9PqCQTSTgEMX2cyl2M9&#10;wYrbqI7qMpwxAcEPeIOP+9S+qFMomGcd+zG1ftwmAkrbWW/7Y+rqtZ//nLQ+wcH0H26p/6f7AaMp&#10;BxjPxDqoYiDSAdP6/wJMisBZ2Kh1+327S01uOw5qDm4O4KiNdRzUoY15J3URq1MwknqXT+pCu0EU&#10;K60f06iscuVwfBQ/k98VvzP7Dn0aRKBC1OC/b9ZxOx8qqnTgUr7cgY4FkOXTFiesziDRdquL+hGW&#10;uE4HI7YJ9TxW9NN69vf50Dc9nwaVKQxoiPuNoEiDJJZu57dFPkU3snKmODfzeedO7IcB/znSqM3V&#10;428LQKEc+vO4/bEhdZD51AOkUFnZFJc/d2lKB0bGQLDBos7FOub9wNLBikHonIVyMLi8Kwdw6EJM&#10;vWKA4nKs9HrsT52MKWG2sh0P5I9N4QrHaeI2ri2tPhMkK2udL/vPjLdz+/F1/Cz7bH6GAhJ9h1Fe&#10;RaAULnzpSMP9nyjrnJiXT0Ygz1vaPtqGEB4p58ujEM5ngBbuI+Rg9s7HfKjzeZMOZGtLq/d9rb8v&#10;Wz/bRgHTAejbAILBo9tShMPX6SBlasBoPpG77zOq17yvi2VtJoKl7oV9+Do9Bt+W9I32+99E6MKx&#10;xv2T+uQEYd9BApkCxFTbIJQ76T6RJ2CQLorogNC5Ag5Y88kA0kGrA9sPrDAQIQWqfRiY6VKJU0Vt&#10;UaptfrvQD3KQ+TLaXUjKzzb4PPBpIFjetYdjZt4fu50kXFvSHpb0fb/0fTGN8tH3E4MUwFKXcmWt&#10;U7Ao1uNLJzwfbZWsN1ZL1vOLJfXkIkk9tkiyHl8mqadXSuo56KVVENI31kjW27xpexOg4x05W/WS&#10;S9bH0MhtgJIikNjvKIh3wnPQe0gMKJPVpcGked/HBhXB0nbmsT/9ezk+2I6/KcrHMDnIMtqsTvv4&#10;1PfXlICwPgaF+aisN2xbndUjbQ8Yy/j/MI0/Kxa3023858fHoXX421Wu3jldlA/tpngbp5S5GEGz&#10;gaGDhnk/gBx0GFQ6p0KqCwYcZBjkPg1SEBxQTr6OoGifjPqoLsDEsuV9GtpUCYSu3g94KDiVByRx&#10;LvbxMnjSlL5dUNiWAyvaD/tr2aUGl8nmVolredllEV7wf3ezpF5fC5gA173TJHXTV5L6M/UN9KWk&#10;rvtUUjcivRF1N30mqdu/lqwHpkjq3zMl67GZgHGWZD01V7KeRPr4dOgnyXoG+ZcXStYrKwHkRueA&#10;3r1iwIIMIMKDcshjIAU346BiqpC58ZHIl/V7ovx3w4GqA5H7Qp77QJq4AeT7BDCszga4wQY5EJjH&#10;vrUO7awfi+/etzsln522nZeWrZ/v604G0WfrNlbn6xXSuIw0LTy0vPvuFCrfZin7pPSMxAFCqPQL&#10;9CGWX+zQgQ0oCJYCo2UPjA0+ygMQw2P5oHhb5NP6hHLSpmWtSwdMU/t8hYLCscflGBoopfX8gg1C&#10;X/Z1IY3z1o6+Adx4oBlUATJ82TFco/AdUggH6Vy8uybrsXmSuu8nSd38vaQuHyWpc1+XTue+Ilnn&#10;PStZZz4kx/W/Xo4b8Fc5rt/18od+V0qntmskNfAGyRr2d8k66x/ocw+E/PA7Jeu02yV1xt2SOv8B&#10;SV36BAB9R7LumQToFkvWh5u9SxlcGBAsMx8e1sTAUJBQj0GicGieA4pCWYG0On4nXhwj+D7STnCa&#10;R8oBGUsH4O6wwOHkPk/zBkWACd+n1XGAW9mnKgMNabJ9envW2GR7bbO+GdJ6bM/twmdS+jfzb4d8&#10;XTIHy0wz5J2MSumX5AeOCwGYWh2/TDfIXeoHNgd9yLO/7+Plypl1ST4TnLR6r7DPkI/qQx2OUf+p&#10;Po0UQIr/+bFimDQfpZANIIVTvwt+4UgJUwSWE758AwypPa2Q9RG+5HcQ1r2+Du4zW1L3fyup6z+V&#10;rHOfk+MH3CrHtV4nf2i4WE6sPVNOqRsip1T2lVOK6uSk/Eo5Ob9MOkOn5FXIn3LL5cS8SvkT2k4s&#10;rJU/FdbIiQV1ckJBvRxf1CLHlQ+W46rPkaymKyU1/D7JAmypp+cjxNyCuR7ndQTMiyEmb0B4d6Ok&#10;3kEYyhvD30X6PsJR1n8EIQRVEHniNSeLHU2/TxO/L6T2fWqe3xW+gzBgkeoARp6D2g9mhY55X07p&#10;fMa1pwiIbzNoEngyFO3H+rntfJtvt8+1vvZZhJuLKLadtQXpycCgcVDpKqLNv0IICddi6udiYV6W&#10;/mVxAGOA6SBGSjfTwUwImLIPB76B5OstH+p8PrPs88m2EWgm39f6MA19fJvLQxqiuH+uQhX/o/0/&#10;P8BGRRBp3vqnbZdsawPKTjoxWKEcuVcWFzH4uBDCwazXMZd6FnOsR+Yi5BsrqUsekU6Dr5FOzRfK&#10;n8rb5JTcEjk5p1i6IO2cXSSnZBdKl+xi6cyyqhSAEbRy6QIxPSWPdeVyckGVnAzYTi6sk5NLW+Sk&#10;qsFyUu0wOaFmmHSqO1tSrVdL6tr34ZoISV9Y5SD6YD2AXy2pJ6YDdoSmf8cx3fq5pP4G3YnQ9PYv&#10;JPWPyZJ6eIaknoUTvgUI3+d8D39TACv9e1GF7zApu/mtDU6kGLS2UMGBqbB42aBWqCAHCcUyUg+N&#10;AkOgqC98XWjzfX1eQeQ+rM6X9XO8eCyaqlw/Oz6tC8fL1OqYOnBUCpZTJ4iA6VxM2xxkWqeDkAOG&#10;X6Af0DaoQ94DYYM+LqviOp/vZOXPfJqpeN+aQr7OwlJt99L6qE7nZPrP9GIeMgcKdZr39yrGYv2x&#10;6vw2JvuOAlgmhosEjKuD78EB3sBgfnQh5lqYO/19Agb6xwgFn5ETBlwnJ1Y0A5BiOblXnkLVmUBB&#10;XXJKAZqpTLoCIqpbfoWKgHUtqIAqpQvUtbBKukCdC6ulc1GtdClplC7lfaBWORnwnlg1QP5YPUSy&#10;+gK0S96U1A3jAA7mc5zD3fyWHDf8ZoSjCEPRngUYj2+5VP5Qf74c33CZZMFdU2c+LKmrPwJ0OP5H&#10;cYJ4GfM8Ohz+VnsKQr8Hpv670e8nfIc+1UFNxQMW/x8/oBUAhYAp2yCtQxvzWp8ug8zyme0Gom6P&#10;VPdpn8W8HoPLp8n6Rm5maXBiFdo9VP8reeAcZDqIMHDDHMwPfB3MvgzpNS5f3w4U6xOXNe/6Z+43&#10;9GF7Wur6uP6+r++vddaWCRkU/7Pd3+XbfF0AJmM7/ft9eyhbmw4qfMEaMuHLV+HLZjhI96KTvQOX&#10;eGKBpO7BXOu2iZK66g3pNPQW+VP9WQj/GqUboOncO19O6V0oneFenT1YmkJdARcBM3WFg3VFqBhg&#10;Q8jItDsg60YVUlXSvahauhXVSFemxbXStbRBupY3qf4E+I5DKJoacp+kLnpOOp3zkJxU3R/bYD/F&#10;2La4WroWY1vsqzsg5r46FyMcreonJ/S9So7v9xfMAe+XrFs+QqgLSPk3cgWTJxYFjN8NvgOm/vtV&#10;CH05Xg1MwkJsp4McqR/YBoiWfT6Uv8B+4jK3tXLUFhS3e8V1Wh/K7vi0jscKKBiuZkLuQPNi/9ip&#10;1NkIpnM4W1GkQp71YUCF1btkoIdBbwO8g3J6Pbenkn6hPq3s5V3Ofa5XZh8qamdf95nJP1dloATx&#10;7/J1+jdmtIe2DCCR16eRdZUNX6xfbQsrcmHhAPlRmO9oCIb51m1wjEtfluNPu11ObBouXTCYu+UU&#10;StfeBc65chkKwrnySiCEfTlICZSHzEBzgKEuv0RB60YnU3cjaICuoEy6F5YDjHLpUQRACgGIqhLl&#10;KhXz3QlfST3meS1ycmUrYK+R7nDSnti2h6pMeuIYe2IfvQBcb6hXSbX0KK2W7iW1CmLXsnr5U/OZ&#10;ksWFlXu/lawX/MO9DIt1vm7fW/r366IGDkh8l+oE+P40tMf/jnXxwAcsYUB7R3N5p9CP5Q7ASusT&#10;9hPVebnPwP6ZZ53/HE31mHxZ+7jjMLgcdFbnQVTAXF1qLEHzQFFW9rCl3EDLHMAZg9xCvriN+Yy+&#10;4W6Odor7+Tw/K9RF8vtMa+vwcyn+M/GlQW4hxtdZ3v/Tk0sO1t/Vu7/dl22gKFCUgypZ4saXxRtJ&#10;+Qq00YBr5BZJvbFEUg9+I8dd/aYcP+wu6VzfDxCUSjfA1DWnCHMsiHnMsQiXgebczIeKqtjJUFYQ&#10;ARmB8+GjivBh/w5CfA6A60HYoJ4AzcFDOXgUKPTrAbh6AFptY31xunoBqN4Ai+pZUiM9AFsvpISu&#10;G0A8AbCl+iH8vOo1ST0wQbJeXoI53mbn5AEy+z6ZsswBiO+egxCpG7D8n2QMbA5UHdzYxsvAyKwz&#10;yOI+oW0sPiOqD/L7N1lder/kGOyYmHcQRXXIhxOBl0Gm7ka4OpI7i3cwmHVQWv6/1KVtcwy163Mg&#10;o5wh9HfQZNa7NhX/YdonUeKIvq/V2bahrw0Gc7F0hWtFChYhY8rnhJAnZB+ul9SzM6TTra/LiWfc&#10;IF3rTsPcCe5B5wJcnRkWEjAFCUDpHAxC2ykU873ZDpgCaMx70fE8mHQ9k8GlAAIwdTW4HZUGG9Je&#10;gCPU+dTa1cECYFBJlQLVu7QGAmhQr9I66VkGR0O+G+A7qbhB/lg3TLKG3SSpG9+SFK/PcXUS4bNd&#10;9kkgQ9lL61SuncClOZkOUpePISFQaWXLEzQufLAucra4r/ZhHfql1XuxrsN9R2VzKXPA5DgxLjJA&#10;M5gIWYeg8Utp52BhYEZ1cVu7cBA61gKHyqA6gIF6ENuzjJR13N+xts2s18+2Y7LjiOGytqivAhf1&#10;0Xb8zdwugIV/KEJDDhRbSdSyzr0IFgUXG7VNUm8uk+P+8YVknX2rnAjnYljVLbtA4epGGDxUBhjF&#10;lcMAWqQuBFIXP44hgkbngxOZuzmHA2wQP8/Uw7taJnSZImS96GYArRfCSuZV+DsIWzZBK6lDWqfA&#10;OdjqpAeA61FWIyfXD5JOw/4mqWvhag/C1d5YIamPueSPgUeI+H0aWJank32O757tDBmZcsB6WJzQ&#10;J+SdDDQV85FCu+UjJW3p+zNZn7hsIWuQAuZhSoPMUtfHXFDh8qGi5r/wgFFusO1DHJ05vzq2wsoh&#10;dMywLk2AS4EgWIlSClvUj9sTrFhxe1D8OR18JvbD40r+HqTMa5nCl0KwkNoqmZtfoOxXDXWRg5N8&#10;XvfiPOz9jepex9/8onTtf5GcAkfp3CtPuiosLiSkHDwOEoNJFzw6yFMBqEgaXlqeqXc1hct/DqWA&#10;cd7mQSNclhKo/wacOpoHrjcAy6aTETJN6Wq1ClpOaT3ydYANDkdnwxzvpMYzpNPAayR17j8wFx2N&#10;72W+pN7b5L5DC8c9YMHNvMMpbOpmlB+oDMM4oP3gVUCYN8eK6tSdCJZC5BTntez7O9fzZatDGhRB&#10;2K6NdSFPmJK8A8/Kvk6BYj3Gyxc+ZR3zKQ5kG4yZDtXRINcBDNmgtW3jdttPaPNgEargYiaWM2DD&#10;57afr3Fftr+MzwzyfeJj0ryv0+PCP0Ihc9Izr3cvdTIuaHBhgw7GBRDeoPveGkk9PE6OO+cWObmq&#10;SZ2ri1/QcFA4IGJ4TAZVR+1xneWZBkXlGC4DzFKDKxO0WB0BlgmaiaBll3IxhM5WKzlwsl5wOHO0&#10;7pijnVzeJH+oO1WyBt8oqes/ktST80VfZcG7WxQsfN8KGQagLni4cgyZORzbtBy5meYx8AMsrPNl&#10;FftZ/kvsE6lBZW3qjixrnnXcr9u/7dN9VpLGeWs3WXvcz30eoYIUWgeXq8M4+hKgpQ9SL3MRgywN&#10;Ng9YKENhABs0rt6B4uGKwEp9ankP2Gd+m/hzwmcn+0s/jmMoE/BwrDhuPlSqoSKFLyq4GQaCB8yt&#10;HPJGWwwWhoevzpU/PPCxnDz8OnWUzt2zpUtPXusqDAAYKKaTexUoXKbMdlPmtra//6ZM0DLh6qhs&#10;+Ri0TNjagaYCbJiPMYTMRqhI9S6vhQAdYOsKEE+s7i/Hn36fdPrzx5J6aJqk3oHj0/25wKGuRuH7&#10;NsDSUoip1Sl8HKjYRgcv8h4SQqdgWLmD+tSXKAM4zfttnXyefblvle/D1LtoAEfzhMTyTF3ZjsnC&#10;Rx5DWh84l3My5tk3E7KMQawul5EPaSZolAKRQMH5lwsJCVoCWbraAxa72P82hLVt2N8tmvjtuL3t&#10;Q1P84QoYpJN2lybXvwAXXy89Yquknp8mJ974kPQYNAyDsEK69MiFgxUiROTdGe1hORZUx6pXcDLK&#10;od7L2ggVy5mQxflMqOLUzdk6djUClgmay1cjXETICNByPGTZcLPe5QghoV5Qj7IG6VI9WE487Q5J&#10;Xfc+QPtRUm+s0ycNdNGIsPnvPG0hREHDdx8Aw/8tVgRFGMxQSCP3crC5PlqH7UJ7vH2UD2WmPmwM&#10;9b5N98k+meoISm4bjhcnmeCaGFNpIDFl2Stuc4M0o2z6DLBQ5kzB1SIRsnahIoTtUpGT6Wfa58af&#10;H+XbhZIBLJ83qNJcF1+CwUWFENEAwxenKQD7CGfj56bKH6+9W3Lqm6Qn50MY6N14TSsbA11XBtMh&#10;+G+Odaw220e8n7guU4QpzhOgTMBMhKkjxYAZZJmKIVMnKwFccK1suJcuiBAwwNYTYWMvhI3d9Xrc&#10;ADlu2G2Suvo9Sd07XVIvATTeFK1vhcL3at87oAquRpj8QojWe8C03gawH7xpAGTI2mLF9QaB1jHv&#10;92v7t89K6291Pg19ojqXT7Z3+4IIGPfFdgKc+hwDXAe2H+heqc9Z5xXVp8sGdgyOgeRTtKW5mfXV&#10;Ol8fh4v+8+LFlViddJv29epgCpQ7JitrnQp/fASZwhWHiVzc4HWx99dIpycmyIlX3S3daxqkZ46b&#10;e3XNIWgY4ADGCfB4MKhjgfTfAOuoLlYMVWZ9LEJlaaYCXPlcCEng0rpCQEbQoN5caYxWG3X10Tub&#10;zdFC2KirjhDnat7RuqHPH6va5PhBN8pxl70jqbsm40S1BPNZwMbvlRDFkBlUEVwKWCgjVbiQ/wL/&#10;TwMgkrqVl9ZpuOjbsF27/l5aVgDSywZOgCZD2jdKLa/bWB3Lvk5ThcwGqQ1wiPl2DpcpczV1MK84&#10;/9/qVAYYhbz/7DS4omPoUApVep2Dyrf5dleHL8HuUlCwzMEQ0lC8eDpii6Qe/VZOvPBGOFiz9Mjl&#10;vMuFagoBHSwSr3XZNbH/GxE8wsJ8DE9m2cTPj/OZ6gisON8934eMlIdMXQzqVQCYggAVQFN52Cx8&#10;JGg5Chsh44VqiJDR0bjyiHlad4DYGeHjCYNukE5XIXS8+WtJPTFfUh/C0TgPVrjw/RMk5gmSQRXg&#10;8oAxHYv/HQFDqtD4EFAHuQ1mPw9zUBG2REmd658mD0FIvQyy4EJRaBjmf6Hd9aeszvan29LRWJfA&#10;4lPN+0FvZSoMaEARu5Dps0NJPs3ZWEbfECqmpymF8ADS5LMsT+A6dDQ9Pm4f1zF1xxi7mAOMwh+s&#10;7fiSCJeC5hY5skbzAjNCxCemyomX3Sm5jfWSW1As3QkYr2VxcHMepg7mXMxBhrkWwLCFDgPIUl4f&#10;09SL9QaS5eO6/xv9N9AcWIniugAYQ0M4mwGmTubTGLTsIkBmImzezXoDKK44KmgIIXt4Z+teUiVd&#10;avvLH/mc2yUIHW+Foz27Un/IJIEM330MExSHi2kCZFmEbSz6ECgdwH6wq9D+BcbClz5lGXnnfm5b&#10;3V7z2IfWd7CfAIfLW9nB4+s8cJqP+mmfDsoBwPRBGg3qTMggd03NwWHSi8tUpmPF5RAiRnWQAwxC&#10;moStlM/Hx9HB8QQRorQ8jtPDlcCGPziEiUh5Yy9fBUDQRgCwRz+VzpfdLKVtbVJaVSW5xRiMvPhr&#10;IPQCJICJkDGfOFk6UAaNhZJpdT5voFh9Zl2cmgiSpXGeAGVCZgpg+TDRyg62sjTIMhXDRtC42kjI&#10;ciLIKJ2jlbgL1729q9HRTq4ZKMcPuUtSFyJ0vGm8pJ5Zpu8wSUJ2DEqFDmlHcFGAwkHkZOGgDmAN&#10;EVGvcHmIVATOwRZDpm0Gm4rbYxxwXxkKoDBlXSgn+aCoP6Xbq5j3++DAjF0kbTAHt7BBzDLv2kBe&#10;HdDdwUFYVDE4GXkVIWOdr1dArWyfxc836WdGsjpLFaj2+djBkjz+YHUvHybynRsEbOQ26fTCZCn6&#10;881S069eymoqpbCsUnIwJ+nGgQyIKAMrTb1capARDLtlSoHyUGm7z5sIiaWxOqqLRXgyIetIaSFi&#10;XuJi3bnKiLwClp/uZplw0b04T3OQASiEi1wMMcCceM+jA4+3ZmnoyGtpgPHk8hbp1HK5pIY9JKm/&#10;fCKpF1c50DgX5gkPThavKqYBR8AIBfOEQsFhniCgb4DFgWN9HEQRZL6eLmb9knq3PwXC4I1g0ZDP&#10;wGEa6l25nXxbu346KDFoFTQT6zhgtewGv1u9Q55AEDAPSiyFSoXQMW7voG9Sx/0zXOT2B6STfV50&#10;LEExiHF9hhQq72YGmHsAlSkA4x0ddDLe5PvCDMm+/Qnpf9ZwqWiokoKKCsktwmDMxSDmgAcwaYCp&#10;o0UhI/IBIKRa51PNs17bXHpKXJehTKA6EsHKVHvAEsfqjrJCBhlsChzgOhZgmbBpyMiUd4TYHA2A&#10;8TYsg60XpPdCMgVsvQBdt9JKOQnultV0rqTO+Jd7xu6V9e4ZPEJGebDCNUuDLIAGGRgKEQGjkDeH&#10;UoiYR2oAeRlQGm7GZe6DczmC5lcEHXCExImAKHQGjE8NHs2bu6lzuXpT6GuAxUocjGI+lkESzcFC&#10;XQfuZf20nvBFZd/XbRN/PlOC54/B6hUYyJw1Lvu8gRUA07ceQ/rOEsCl2gUhVHxjofS841VpPv9i&#10;6T9ssJQ11EpeaZlC1o036hIID1UmWCorQ6dE8zLrq2BFfVRs0wc2kfdgZUIW11sdRaAsjeGyvMLj&#10;51yh7OEyESwFDm0xYL2wTW/M0zIBY13vwnLJRppdDJU42HRBhDAh7+7i9wJYTO2xGV6w/lN5k2QN&#10;uE5SFzzrlvf5m+Q8yUWQqTJDRwLm8wZNApJP1eGQGnCQgsQyndDn0xZRKO0LCHT+hs81SLwCIApg&#10;Ug7zMw+R5lkfXDHpH1LOheL5UDLIXZo2+GNogrjtIXxhGU5m7Vb2QFGhX1of52Tx57ZLOxJB8nl1&#10;2xgwD1kIETkH43Iyr928t1y6//MjabnyFhl49pnSMniAFNZUST5Cxd4IqdxyvQNEIfFgtasjWJr6&#10;OpYNNpYJim0XbW9tsWKgTHH9sSCLRbAsNbC65zo3I2CxCFSSJ3SZzkbwABhCZyoHTkXIegM2ygHn&#10;ynG+F9tLsG98lz3LABtc7ZSaftJp8M2SunKEpP45R1JvbYKj4f8QFkE6kMKB1OAgGAYVpe3Ms84p&#10;xfbgbFE/pA44tz/WO+AIMGFgfQKLQeLqmHqYQp3rl6bYvSjrYwDZ4E4f5DhYG8BsI5CsUxGKxJlc&#10;uGeweHA8QFo2oNj38wxQtT9A1b7ct31mkk+UHJPKw5QGFvP2GvHgYJgL+Ls5CNgf//W+1F9xrfQ5&#10;bZhUNTdJeX2dFFQh1CnA4M1xICgMMRiEKbOMNFwvYx3LGZC5elen21l9hgymYykTsmOBxpuGGSZa&#10;qNgRYA6sBKhEAMW7mMEVINPVxnTAAlhw/7g+Rx0NeaQ5FTWqzo1nSurMpwHap5J6YCYcDaDx/+Pv&#10;bexQhIFpDAqBCrD5vOkrn1pf64fUgDXwDMRkv4SHeQeJC0t9HsCEvCmCKrMtLW/uYY6WwIQ0HuDM&#10;B8As7+EANA6sJE1vc+UAW2iPpMDxM9OPwdXZMeAz7XgyZZBZnq9SCKKL0cGQfrBOjv/3Z1J2+TVS&#10;N6hFSjEPy68sl/wKAFaI0Kt3QZiLxWAZXHGqYj9CAog430p7rIX9tM71CdtZO+s8QJnlTBlUcd4U&#10;A0YHC272X1zMRLAsNVmYmA1w0iFDCjejSylMhMrXWZ/eTANoXI2skrzyGny/tZJd2SQntF0O0J6S&#10;1FUA7bGFkvqIK474fylU+F8x/IqW9jMBo1M54f9MgHR10dVlfYUx9vVB6TThqGQhVaeK+xIklrmf&#10;eJ+sT5PvG4FiCyMGTxpsUZmp5gmlrobi+JMBDX1ueZ9CBCoMfAxgcxsnB06QwQZg4noHlQfLnMv3&#10;SQBjHvvkZ9hnM/zTz8cfTHgs7UgEi/8sveCM7WLQ9JEViC/9fO4HKbruJmka3CplTdVQlRQjTOyZ&#10;XwIACFi6U1k+Lsep5v0qo0Klz4glsIX5FyCM71OMlQlULGuPocosUwaZ5S1cJGSUQRU7m0HFPMFy&#10;ZZfvEDLCpHMzAGRgZYSTacLcLICGkDG/ok56VTbIcf2uldQl70jW3ydL6k24GRek1M3wv+KcB2C5&#10;C9asgzDg0+RBicHpBMC0jLTTd0cddOpUro/bjmlS1m29mzmxDfL7dYsjTB1AQT4M1NTnrU/cN/RJ&#10;oII0dQM8yRMcqwMon8cAeacysaxCm68zuFJ+O81r6tpsP65P8rlprmVwdXTh3ICKUwXLhH8g7wpn&#10;/P/ibMm94T7pd/ogqevbIEW1lVJch0FQUg5IHGAxZLFsjmZgdTRnC3mKcMRlD5mC5uGJFQOVCZfV&#10;xVAZTJYaWJrPd2UDKlMGnAHm8iY6WQdwReVQ71Prz3BS+8Lh+J2qypCHcgFaIR2tkmHjadLpgick&#10;ddt3knp+pfsdgIywMUDGEI8y2DwUATIo5OlO7OchsfYAEft68MI2URtTc78EThyLVwAI4BhEQdH1&#10;O9duKdqCe0UDnKk6iOYBBABx4WEETIDK52NFdZ3Qh3LbQFGbgRb2y8/0n0uAEuDc8QSwIrjalSHn&#10;XoiXA2QISV5bKH+8/VVpOfssaRvQJuUNDZJbjok55mBdcwhIe8j0ZuAMmKgYqP8rERykClwEUwzX&#10;sWRgdZQ3yIJ8yHgsuBKwEidzZS5+lHUImcnKcb1zvEjFZU4lZQpabmkFnKxSCioYmiNsrG6UU/qd&#10;J52ufUlSj86Q1Bsb8D/CvNkDFq8qBshU+D8TlNhtmFI2FzMZPNY3rkdqTqbg+nyynfVnHmNK3cyn&#10;HqIYOHvExqBKyytkfiCbsiJpHeHSFB+ojkYYWCZMBpRzJs1HELl6cy3r5/uY2C+U8Vm6bxyTfZ5P&#10;VTFkkM3BXLpPOkWQGWB8s1LqjcVy/D2vS8V5l0nrwDapaWhC6FKDgYiBCrjaq71T/d+K7qXpsYAE&#10;IAaYQubrYnUEoAEWKxOyjgCLIYvzJgecAyxWJmxxPgCmMDmgnDxkXoQsv5zXIKuhGsmDegG2LkMu&#10;kONveVtSTy1wvxMwBv8vOpgN/hi0GAQPidYxzzpAxvkYlcCS9A91mibtaa7HcpRXyDRPaHx/1rOs&#10;YjvbmHdA6UpkBFvqKygAxgGNVAez1WW0JeIX4AHxjpQGTaZCm2+3ctwfeQczhf0TLsLE46EULBy8&#10;BywWIXNhoks1TBxFwBAmfoiY/x8jpfeZ50lNY52UVtdIcWUd/vlVGMAOKudeSWr3J/7fONl/c7e0&#10;fSAfgxNAyqg/lv5XkGWAlZmP4TIZZAYa0xiwBCz0KwRQxYCJAlTZlAfKQIsBMycjaE7VAK1acpr6&#10;SOdL75bU/QgbX1vjl/Txv2PYxwFt4Z93NhvkAS7r42FIEbRodTHNxbScbBva2zmdpb4f9RXz1t/y&#10;PBm4Y3IwUqgjVAqag8w5WRo82AnFQZ5RF5cT/Rdo0hT1i+vTtgNkY7BPD7QLEZGGi+As47g6As1D&#10;5oTwkPE9VxP5Xo7HJ0vni/4qZXU1UlTmBkBuaY1esE3Cwxgw5h0Qnf2Cxv+rq2XO0yxc1LLBBXAc&#10;ZJSDWvtmwEX9bwALQGWAFedjuEzJwkcCWkdORsgMoOwItBi6TMg0VCwFZBQho6NhbpZfXSe9Bp4p&#10;f7j6Of3VmhR/Fkrv+iAMGAcEyEJFLoqEge/dyg9uhUthQMrt0C/lF0J0mwCHS5P9+L5Rmy6EaN62&#10;gdiHfflZ5mphe8IUlb2zuXkaUsq5BhrbAZToWJC5EDADIqvzaVZauwsbw3aaZ3vS3/Xl/j10zKNN&#10;nyPTY8Uf5MFiqmDpD8QzdXDpoyv80YTn5sgJ1z4mJX36Skl5qeSVlmIAYBAV8q28pQpWV3UtCxPT&#10;nc2pPWT/r9CpAJOC5CEz0FS+rWtv5l0d2wlTDFoMVSjzXkWkumzvocqErCPAbE6mK4r+Glk2H3HB&#10;dxQ7moWKIUwEbLlI8wBWHvL5JVVI0YY+vLnaYCNkBR6ywlKEjAwbKx1khVBBNcLGoZdK6raRknp9&#10;Nf5/CO+54PEFxoGBRjfD4DYg3IDH+FC4rIzUO5krO6UBo9Cg3u8nQOXrHSS+LWzLdgPLSZ1T63y7&#10;9mWdAyuLbhYrgQYbcxCHMjbUQZ+U28NosDDvYTERGg8O96PzMk09WNruUlvWD9t4GZCd/O1YfPiT&#10;TwEoaIRMncvJlREi6isEEN+/uUz+cMdb0mvAcCmtKMM/mmfVUuldhLM9BiQfYenIyWLAumo4aX2S&#10;eZqC4PNWjlPqmOFjBFUMmaZ+v2H/EViWdoMMLKYKFpfpCRpEkGzZPoYrVq8MyDJlLtZRyBjLQXZs&#10;5Zc4uBSwsipVQVk13AxwlddKIeZmxVU1kt3QJn+4+J+SehRuxmfPNGTEGMAAdm7GAcyyr2P6JcYD&#10;9RWFMeHFAd/Jp1QAjWKfGCAoAZGfEbURTKb8fKvXlP0IGMYd6lI+lFTwNPVgUZYP8yBN0ckDpGFj&#10;cJX0Nie0EYYMoBK5cgDK6lkOfZxiN1MY/TYujzQ8i2ZiGX+oOZpJb5/CmfD9NXLCP8dIwTmXYf5V&#10;jjCxTPLLSnH2LZaeBcUYaBioHrBMJYBl1jMlKA6eAEJGPpbVa5sHJg0qn5r4+jfrz3sn9XVwkQiV&#10;yZzMgDKoYrgMJMrq7A58k4IF10qHjE7mQkVzMFPsaAlMCAEzFCAroctVBMg4HyNgBeV1ughSVFMn&#10;eVX1cvIAuNktY5yb8UQ5FmNM3Yti3oSxpJBRGCcKGvIRZDr4v/ZpDBz7+HyH4v6j/kEMPQNoGGcK&#10;mYMq6cN9gxEPmM7jDLYQCraD6L/JQ2EiRKq4HgcWt4d+HhwPkim4GbdDPjynFqBCGr+6QMHCMStc&#10;+EP0wjPCxQ83StajY6Xb+X+WsuoqKS4HZOX4R2uoyIuyGKDexTqC6X+nCB4PUyZc7SCLYIrB0TL7&#10;EKJ4G96g7Ps4sCxNF2EkWJbGkGVKYTPA8nyaCZdPDap4XhYDlutBikHLK6YwB0O4aC5GwChztAIN&#10;GWtx0sOcDMAVVcHRquulV/0A+eNFD8PNpjo34zgLYOH/rGIeYwPivKwjJ4shCXUeAgcDtg15n1LY&#10;d3CvjmSQKUhIuV/dF4+FQDHFODT3svRr9D8WXB3PwwiBpRT+wACPlaP6tLyThYwhVFToDiEkZJ79&#10;kSIfnjVj6sHScFEBY4o/jK8UIFwAzS3X4wz4yiL5w5X3Sm5VmRSXlUhJJUCrwD9bQ8USDCoORA5k&#10;B4wBZ2nIZ5bT+jD1MHSgGLZYdhE6HbAIsri/7xODZqnCRSfzkAVX887WIVxRPk0EzDuZczA3HzOw&#10;YhEuU15wqzg1wGKonDRU9JApYBAvThdhXkY3K6iplc79zpDUX1+V1Jsr8T/FCVPdDGOBcKlrMe9l&#10;ZaQK3NeHdaDHTuUgw9jxeYVK63wfguPBCiFh3J6mqK8KZbtcwLLfLhEhA1tfI20PUnvFoaODj8Cg&#10;HMCK9H+oU3dTwHwb6wiaQsU8U583wBQyE44BKSHT62H67g5CtluyuJr4wDjp0u8cKSrKQ6hYATfD&#10;2bIC//wSAlaEgcYzPsMxvn3KBHAgzWPQM+WrB3qgn72CIL2/E2GwR2IMKiunAeOlixkQb70yZ1PY&#10;tOy2pbR/BlT6FuH/AlmYm3m1AyuCjam5l0oXOehSVT41xS6WQKZzMUBloWEi51yZcMUqgAhYAVQc&#10;QZZfUyNda6olddYNknocbsZXyukCCMabgRVLIYOYV7iYoi+vlcWDnfB40BJAIIaTaLc6badbsi64&#10;lhf37/saqAqcz4fP8tJ6dTJChrpMmDQfFjLat+ndHx4Og8eB4/IdQabARPmQsq+CZXnsOwYrVgDM&#10;6xMHmYrXxT7EP+WFxdLp0oclv6JKSstL1cWoIjhZbnEJQiXAkeshYZpXgMFZ6JRbID1yCqRnbiHS&#10;QqRFEOZvGNgxWISOkDpxkLtQLcARqV094NMyYUG5i19FDO1e2sfD1JHixQ8CFZzMA2ZwpeUpzscK&#10;0p0s3cES6dPQ/q77jlysIAOwglLMtaAkPOQ87BiQIUws1LkZUq4yVmOOVlcnvQHZSa2nSafbP5QU&#10;30bM/2vsZjFklIGGkDGLYWMGYAEICoC4evbBWAp512ayNtsm2S6q82kMa/hslPXmZBXbkCYg4SDV&#10;rSBA5qBwbepkoc738zC50M/lVRl51+7L1m512u4gC6FhSFEXIMNnK2gHpJOHTZftCRgvOo+Ai726&#10;TlJ//0I69z1DykoLpbSyUgErpZMhn1PoIKO6A6RugKo7IOsBwAhWLIONoPXizw4FqJyzudTB50Az&#10;EA0ql2YqEyYFCn0z6xQcD1IMlqk7wFagDCymUI9cB1Q7ETa6GACjAmTMAzL+1JK5WgKYyYEVw8b5&#10;WDpYDrqQ57zLKxMyPq+nd3/4C9N6FwhBA2SFDQ2S19AkJ114j6QemSWp97jSiJOpQmWp11eH0yAz&#10;YNoP+iRVR2MeMljifEgtb/L9tC9FkPh58WeEfNTf6h1IyCgELtWBbnmFDHmCEcHlgGG75X19nEIJ&#10;mIlYpxBZyn4GFvNW5nI9XQv5TuZgrP8E9Vzs4H2JIwHZGzjr3T1JUuc+IDkAqwxzMUJWSsigwjIM&#10;kIIEMoqrjL3yCFEigtVRWV2NP6AHuHpikDNP0BhGMnWwMY2VwJWpGKi4Lu4T6rkSqmD5OkCpECKv&#10;gGWoI8gIFOHS26386iLLOhcDRPrqtyhkzOH7PCLADDLL66IHlB+gQmry5UKGhEhd3iCrljxIr5Up&#10;ZGjThY9aKQJkJYCspKFOug28WFK3jsXcDP9Xhow62DGeYvfyylLICJxvs8Fvg97ggzKB0bqQYlyh&#10;3ULHTr5vJmhp+QBWklpoGVyMbZkAmBQAK1v4qOAwtTwU11t/k/Wxfl6EybUjrzBB6GN5XQSJZYBB&#10;KQCWNRqikyGcyPpoh6T+PV9Sl78unZuHSkkJXQxzsSoCVq2wFeNsmVtUpsD0Bmy9AVjvfKfsfJSR&#10;xnBpP99uSurYvxRlwoaB7ud4MWyWd2U3+BUYD1I6UEmerhj3V9G9rF37pEMVi0BZ2k7exTKloHnA&#10;Yhlk6aEivkcCBnBMBEsXQazsIXNiPnExQsb+DBPdfYwWLnJeVisl9fVS2gg36zNEjrvsSUk9PR//&#10;453OxQwsBcpczKfmal8dcQP7G+hrlimX10UK5B08yBssMSARJNru2zrqq6nldTvk0/q5epUO+ggA&#10;U2adc5iozUCzdp8GpYEV5710fxAgCnluE4MXIHMpAUthLqaAmZO9u0lS98+Qk4b/TUpKi3Qu5iBz&#10;TlZWVYOwsUbyissUkpyCUoSOpS6PlKLLxWCxnClrM8hMtpBialf2aeJ2Bg3zrj6RaycooV9G6Bm3&#10;GVwdgRVCQq84XKT43kV9YzCkr+ZOg8uU7l65JTWQdzIPlYkLGQSrPWTt52Wcq/GOfFUV+uGEWIi0&#10;mG7W1CjFzS1y8vAbJHXfBPx/N2BMYFpgThWLcIVQkamXDW5t9/lQR3j8NhbaAQ62BUBCP5eGNl9n&#10;eetn0v7a7vpoX9ZlDv6ssTgwphzsChU6+XLopzBgB3FZU1/OqNdt/TZpbfoZrt4gVgEoPh6TDhr+&#10;EBXOalxN5MriSJzlXlkhnW4ZLQUtQ6SCc7GKcoXMgVYtFThDMlw0oOhouUVMSxU8TtJZZzDlRGDl&#10;8EZYD2G6WEdoS+FmDjSVOpEDiy5H0fHS5nSR0gEzyBLQDChLu1maARhFsCzNlIJGuHyqgPk5mLoY&#10;HasDyHiNLHExwkXICJuDjKmGiACMaRwiOuCYOsiK4F6mQp2LQYg08lWAjnNnQFbc1CJFzW3Ss3W4&#10;HP+X1yX1+nJ3P2NmqGiAhboYOIwRTTFu0C+Ly/sEy0NgbTE0Kg+bhnqs17Z4G9/O1PKmzDJk0KUI&#10;VexCWWMhppHawWH5qC5tH4TK11s563MHr9UnUFkefb0cVF4eMJXm6WBc8NiNUHGzpJ76SU449zYp&#10;Ky+TyspyqayuksoawIWUkNHNCngfHWBx99lRhIvXc8oxCByADqoSySN8UD765AGy/KJyyUWaqRze&#10;ckT50NE5nLkcAPSAubb2jpcpQpaeEiZLj+1cxwLLlOlopnihI7lnMXYxCicgD5WDjGAl7mWwmfTa&#10;F1SksAFAtBOyGDCVd7FC3sOI/1F+ELZt7iPFrf0lr6lNTrzgHkm9uBAnVV4zw9iIIaMCeATMSedu&#10;BML6sN5SDniFhWWKeQKGccWQknnCEUOkfZwMmqxvsK3PZyqA5fNZDF3TYFAILO+h4KDX+v+dDEoH&#10;jcvbhWXt48HSvqjXdtaFvJOWLUz0kLmULoZwkY+xvLVaUneNkq7Ng6WqtFiqAVdVTZXU1EL1tQpY&#10;cXklgCnHmZp3fAAoBYv/eAj/aIIWOxuBpAp5YytSwqa3BgG2AuynoBj1vOiqjpg4IJWEmoTWg+vL&#10;On8DPOZyBp1BZWoPY3u44ryVLW/qGKzkRuBkHuaujZkMMC6E8NpYAhhdLHGyTMBUdDQFjNGDczVC&#10;Vcx7FHkLFQGjq+l8zDkZISuswXYAjKKTlbb1l6K2ftL5jGsk9dgk4Q8L6lK+wRKDE+c1hZgagFG9&#10;upptE4QxRhgIpwFC2HRe52TgKYhxHQXgrK6duA8CGQPSkdIcSlPsOKM+bo9hUmCsLdQjNQcjQFZn&#10;fTxslmcfFQHTa2POyfRhzJcXyB+u+qdebK4oLZXq6kqAVin1jXVSDchKUF+M0CSPbgVgegMKhQxz&#10;gmIuiECEiSBRzBehrYghjs9bu8HH/ZViwJRAdEE6I2Gz60PMm2uybO0Eja+as7mcLZyEUNPUAWg9&#10;dKk+ASgdMqa2PfOuPh0w148p4XEOZtBxaZ6AsS6WuxCdQOZcrEO4IA0ZuXpYivlvaR2+Y4KWARmk&#10;7uVdrBBQcWVRr5MxramTosZGKWrtK6UDh0juWVdKp7tGS+qtjRgL+L9nLt1HDtZO7drQX1MujsR1&#10;EIDgsnwMiIFljqYgxQ4GgBSwCLLgcFG/rG+R18Ht52GxLIw0mNLAIgAEwcpWhzStjmVfr+I2FKGJ&#10;3Mulrm/cZlIH46KHn4vptTH+9tXDX8rJ/YZKRUmRlJeVSmVVudTUVUt1HUPFCoWMkORy8COlk/EZ&#10;J74lmNfPSgBZkYeI/aiScszl4HJUKQdDKeEqA3C+HWdhqhhthJCu6IT9UB42zkOYWns+75hAmKkh&#10;ZhRqKnCQzeEMGgeXwePqHWgJVD2xXQ+EqMxbf9Y5YQ7m+/aik/Jz8Jn2rJhL3bWvTOkbp7yS+dgx&#10;3MsD5lIHWT4Ao3jbVJqLeQcLgAEqg8wJ5bp6KWxskuK+A6V42IVy4pVPYEowy90B8gXGkApjgpCY&#10;U2VCE9d1AKK6md6GhXHGcpivWerULixk2cOVIjzsw3qGk961FCqmrGeeUngwD4vBiBXP2TJhjIFK&#10;B87XhRQfyDxT38fmYw48n/d9Faw02Bgm7vehIiDjsv0ri+W4a/4tvTH4y+FiVYCqmmEiIKuo5e1U&#10;HjK9HoMBgn7u6Vw4GFceARlvuSpmHSDjA51UBcCrQthZU1uL+R0GByBzbWVSCgArquiQnOth8GC/&#10;RRDLTNUFfR3FVTTLc7na3e/n3I3AmetZeMnrbw44B0UCTQxPnHdKh8vkgIrrDDBTGlg8AVg5gi8G&#10;7L+BZnKOBpcvr1W4SirxfUG8jMJVXoKmy/b++pi6GICjDLSi2nopacDcDPOyLkMultRt70rq3TVJ&#10;yNgOrg6kcJlrIf06djAIkBFIN4djGfskNApW5GoaJqJey66P6+fTqBzAMghNNuhjBagyUs1HoMXt&#10;Lo8PiUCyNl0p9JDF+9K+rGOb1rm8QuVhC08/q9zSfdZHOKv9a5ycMuBiqSgvAQwAA1ARMqoCISOX&#10;8EsqEO7ZAFfAbMJdKeWYB5TzVQQAR1VRjnKlNDTVS31DvdTV1ekiCp2tGLCWlMMla2ukubkRaT36&#10;1iloBKwC+6nEAOF1OYJXgs8oxaApI5Dsg3wx2vnagyK+sYlOB3fj/IQul8Dm5m/M5xAEgKFOF8Gi&#10;oDCNypkwWX3cThlYMWAKBn+pxZfjNnOx/42bxVLIILpXAhnmx4SLLoaUUOk8DGUT64pqAFhtk5TW&#10;NSPfKL3r+8txlzwoqRfmI5LhKiPGiblTCBsz1M7pIthCCn1zBHAgVQDZl9tBHYSOrg313rHS2r1z&#10;BcgiqbOpU2U4FGXgmJOlwZGpDLBcHVN8MPK2rXOsqI9C5WROp2D5OgechwtpWLpHqNjpllfgYoCr&#10;ogTOQ/dxDlRVWw2AGC6662T8x+qFTw8b72ssBHwVcCpCRhDZrwLb1gGw1r7N0tQCkOpq4Vpog0O6&#10;fVVIa58mOef0odK/X6s0IKQpJ0gYHNU1tdII+Hi5wF2bg0tCBFFBgwgZz+LFGHicqyRndjogw1Kc&#10;BABfrp/POdCcwylwBgscKpsiNL7OgZXAFMtci+0GjqZehCYGKRMwa1fAAJBBZo7VEWCa8uZfOFkp&#10;/naqBN9TAhmE7yMGLEBWDcgAV0lti5TUtUhBXat0O/0m6fToJPcOED4lDffhnR56t4fJoCJgATIC&#10;5eutTxDhQuodzoWNHjY6lsEWhYJBHixXdm0KGoEK9ZDBlgx4KAKOq4v/FayMEFNhUlCYekAieKw+&#10;M29QJdt5GWx63yJDRcKGUJHv7nh1kZxyxhVSVVog1XCwGkDFBQ86TzlEYOw6Gf/R4R45Cv/MEjpP&#10;fb1CQciYVtXXSkNLvfQb0KrA1Dc0SE09IYHr6X4rZeCAPnLxOWcgbZPGpmaprUMfzCuqAWxjc5Pu&#10;x8HlIKvAWdkGWZk6H2DDAOSiSSW2cxfKXehJ6UVazuMgzuEK/EOP/AEMnc/x0oGKZS6o+HrA5NoB&#10;k4dLFzl0YcPNvwhiAg9D1gQ0lQfM4GLe7ranCJjl7doYQ0IDK8Clefe8GE8qDjD+nXBziN8/ITOo&#10;3AojnQ11ClkDAGtWyIqQFtQ0SVH/C6U7F0DeXYtxsBtjz90BkgZZLAKTUQ5zNQWJgHkh7y5OEzTm&#10;Wc/+7Mt6uhdSik6lUEEELYJKXUzzSLXe91PIIljSrmVZXRp4iUK75RWOpN7q0vJeBMieHzO57V2b&#10;AmrXyPT+RZy9IH3y+eMt0unBzyQHIVsNXExXFBkuwnHKK8vgUO46mQMDAxeAFRpgcA2qVKFiyMeQ&#10;rhpwNUtNQ5209WuRQYP6SZ+WJmlt7QM3q9PrbRRdsq21WQYP7AcXawTUddLU1ALAsB+CBdHFynGG&#10;poMxpYtR5YCNKquqA2BwSLTX1jeGzydsOtfDsXKxpQIDrxwqRZkuR2dTIawMeT+3o3J8uKkpwYP4&#10;mEpvuiDq+MqFbL1EgbYSwIlUF2gAER9PcftyUBlkdCy2s15TD5fefU/gIsWAuZRPPtOtnZMZZHR0&#10;DRX5f8DfHFyMJ0IKJyFCVlzTDAEuQgbYihsGSq+LH5LUMzPhZu4XO5P5GcYOnSsGCmk7ABU0Lw+S&#10;uZemcbsCiX0ohMgDNoUodjAPmCujzYCKwAtlgyCGp6PwUevpbmlQJtukCx9IYJBPazeQAkxOYale&#10;6+lcvkzZggfFl+S8v15O+MvjUlycL9VV5R4wBxnnZVX11VJZB9AAmz7mwusy6mROPItyPlYJ9+H9&#10;jVUAqaFPszrRmWcOk2HDhihMbYCsCn2qETZWYy5WjTC0ASDWoq6CAGHfNXAygkK46IgGTCIPGqCq&#10;qGVfglargNU2ELJaPY5KQO/A4pyyRuobG6SlpUWamlu0Hx1OoaDLcRWUjmerlqizi+t6nc/qPYCx&#10;WJ8X9hPvkzChD/LuWqKTA5BAcp8AjACZk0ExaOmiy7nFIHNyzlHVyZFXN8PfbuJ78gkYU4OsqLpJ&#10;00KEjPkA7pR+XAAZ5RZA7B0ghMfCwxiozLLJ3IzyLubS9DoFztwstGEsB7eCIsgUNAOqIx0LKFOm&#10;i6W1MTX3ilwss58TDhCpQkWYNA8BJLtYnQaXykJFQsal+x2S9fpC6XH21VJdVgjIECoCMqqqslzD&#10;xrr6GqlrBBB9GvBPdgNSBykvSkOFAI2rihUa0jnIGvu0wMX6yvnnnyWnnjZI+mHO1djUpI5Y24Rw&#10;EHBVoG+5ivO4GCqGf25e58R6Ny/TORkGUTlArVLnqgdEddICgGu5sIJ8baMLO7UMx6xDiNoIpxw4&#10;YIAMHTpUhpx6qv8bGKpxwcRd+9OVTS6cAK5CXr/jvA79eKnBLTK4JXNuR4jse+Dcz93m5OpdG7fl&#10;/gEa9m+XPPgKN+vjbvTl/hjWwnUIk3cuyoWJhMtCRS52JHMyAlZCqHhc+A5t+d6FjATPqbCqXkEr&#10;qm4EZI26+FGA77E73Cx18WN607D+SiqnDgZTDBXyxwwjqTRwYgEwvwii7sayyfdleBivIgZX8y6W&#10;NQ79DCyvrG9RpwPfgxDS/wKewtFBPq1PHDYSJALEOg+Y9qFioDqCTOv8goeH7PjnJkpBv0FSU16s&#10;cNXBYehmvKWK87IalJv71EtjSwMGA+/A56DAgPKQMS1RuNycjDAQtFaAdeqwQTJocF9pgbNxMaMS&#10;INZinlbdWK9L/bpEz33yDO2B4rU25g02d/c/U+9khIzux88DZHUNTQCpAc4FoDCva4Bj0bkamxCC&#10;4vPqEcZSbW1tMnDgQGnt2xefx3sxMaB5Pc9/fgnDMQWN4PDCOQEslxKkdNkKDGK2G1x2KcHyCiIg&#10;1DovBc5DZQ6ndR5CiiuGhI2rh+po5QlYBplbvmeY6AAjXHSwYhwTASsiXASO9QijCyrrgoo8ZMwr&#10;cFqulVxEAieefoOkHpgoqQ8YMqbfz5ilq46QQXYs2GLIbA6GfDuoKIIVVh/R9xvUmWtpiOjzGVIY&#10;vbSuI1BC3f/J5bzatXmQ0vIBMksNIq84D6m76WKHCaARsoc+lOL6WqnB/IuQGWAUb6mqBGQ1DRjU&#10;cCGGVnrGxsBi+MKzc6GHjC5CEHTA6oCvB5wNurrIlcUybMN91ALWSnyeW3J3A9pdlHYD3AHgoOMt&#10;XFzG1yV8QMGVRJ2T4UzMMhdCauqapAz1pWXlUo9wsBGQMQRVAWwCVke3a27WxRfOzbg/QlEAgOxi&#10;uHuMxx2/gw4OVlom5QCdJwgCrKuXaDMZYMk+3IKL9uPfpu2J+/Ep5hguk9VpP5QznSws3wO0Uvzt&#10;hEvlwSJgOieDSuDwXK7Px3aFFYCsol7TwkqkmMMW4PvjozCF+JuyB58jnW7+QFKvImTkAoi+BBXj&#10;hPAQuMynpwNcDqgAmdUTLkLkl/IVNIMKCmVfp5AZOF4BpIx8GoCZrtURNJl1HYIVy0OUVtZ8VN8R&#10;VCbe4RHyAIzL9rxG8vEm+cOtj8MdECZyDgZVQhWVvEgMKHSxg+I1Ms4pOBexm4FdmeCZ+xAK5wJc&#10;0gecjbXS1KcJbgjIMBgJGUPFUkDJ+xbt9it3b6ODzoGGdtQxz8Grg96nFRjAVBkctRxn9goMPO67&#10;EvtkiFiL+WEtBls1jqcecBGwRkA+dNAA9OH+yp07wuUKy5kHuACsitthvqYA4XM5l6utq8G81N23&#10;WQdnrMC+CLq7XMCTCYFyIa47MTCk5UmArmP9HCDOwRyUev2Pf49v5+qoA9e5mgKmd3qYkzlw9STD&#10;kBnHUULY8DmEzQDLw34LuQILyArwvShckDoj98MQEv14b2MBlN+nv5x4xb8l9SxCRv6Yo38JagIZ&#10;ZHkDKVMKGaGDFByDyJUNKld/NIHNwspjuJfJQkamWd/iOL4F+BzwCo3NvTqATudO1t5Bm5WPqQAW&#10;y8h7N7MQMgCVAR5XGO2FOfr7Ym8tkZOuuF2qajFAucgBuMrhYGUciHzEBSpBHQcm03yET7yznosA&#10;vOCbS0B0zuIeh+EjMLwupeDBATjnamxmKIdwD87Bwc39FGA/udgPZXfoG2yxDNhiDFCqDGf6Cuyn&#10;nPsiWIQMA7AMn1uNfVdjsNdgsBOwGuYxoKpwcujTUC8D+7WFv8curPOtWwoG+tZi7lbf2KQwcND3&#10;HdAGJ25UeLlYU4sQ1IXDbhGmHPlSOAMHfH1rq7poOf5OXn6oxxywgv0UOgCBlPvUkwSPiQIglaiv&#10;qq3Xyw8MR9mfTq0/iUQnKneQMIQ0KMvZl+EyT1wUjqNEQeNCB7YDXBoqesgs3OT++OOB7Mc3WeUR&#10;Msxde5x5o6T+/QPGBG8axvhQoCiMpQ6FcUugYrgy5WFTsBSoSL7e2hS4DLBipbsZjosp4VFY+IhL&#10;BNj/yeEy29NBOobQpsAqXEhjoCC3rJ/Uu1cP4EzAhzM52X3hJ+l+zpU482P+VVGGwYlQrbwM8xDK&#10;3fpUiJCpCCqAsgt4V7wXYMolDOjnIMNZGlDk5BNCbM+zNJyNjliGwaz3MGIw0+30Tvr8Iu3LPGHj&#10;NgpekQOPTldIAeYSuhzyZdh/ObanCJalVJWHi6rC5znIqqUSkHGeSXfmyaJUAeNihzsRuHkf78+s&#10;1XklQ2FC1A9zyaa+TermVQCJbVz5pAhbJeAoxXYVmA/2O+1U6T94KMJKwlorDXA9uqZerkBdOVQF&#10;B68GyDUY3DXYRw32wXwdTgA1UC3AZFhN0EsxbyoEJEWAmGEeHY1zYc5H+bkMzVXoz9C7BHm3hE+Q&#10;CJtTDBjLChn6cJEkH59fgFC7YOhFcuL9IyU1cgvGVBIehvkXoYkhi2HKLFPewcKcLAIt1DEfQaZ5&#10;wjMOQqrzL3UuV9a6eBGEg18hIwQxZD6N22NpG2GxfIbUlQw8SuHC/qEs/9rtGCgVr42Zm/mbghku&#10;6ktLP94qWQ+NlaIhZ0hdFQHDHAwqRwhVSrB4Ey9UUMLrQbwdia8RKAypPisGMNjGPrwfMZ/XkHIK&#10;JQ/gFBI0QFEM17J5F0WACFjvvCLJzgOsSHMILaHDdpbPp8NBhKwAQBchJUyl2J+lpYCcqgAw1YC8&#10;EhDxREFHroIDVbLOS9+2xRMI+hTjhMLbugw0OmwFBjydQueYAJULNPVtvCBO16J7uZCQgJnYrwpz&#10;tf7Dh0lrv/4aWtIRKUJLaBh21jXXS+sAzBexP4bObr6IcBRpPYCsb2lSp2zqg3kjICvjXRqASu9s&#10;ARzFAINhIl2MsFcDbKZcYCK8pYQMLsifUHJORqiS+ZxBloSLgBfblzTBfQefJd1ueExSryBk5Ljg&#10;vEyBwthSIa/uhjznYVwQsfmY9QmAEZxkXmaAOedCqKipqwuOZpBhfqYrhwoU9s3Uw2VpgCxxMlQa&#10;EF7qOJa3fl5xvyAC0kG92w+3hwyuAFsEViS+817vvB/NBQ+GiqvlxL+9LPX9+8PJyhQwLnYoZHQw&#10;OAqVV+ScqyfAMshYJmQEwkI+poQjG5DlApxCgEFA8tStirUPIeqVWwDAsB+DjNtAvXOpYpeiXV0N&#10;ImAmcy0CVowTQDH2XwKYKwB4VSVOFHRjdWSAB7fi3+JS3oyMvmWlCBndjck8KbhFFgcVIeKKIh/z&#10;UYcDqHy8h05kQDG0NMA0XMS8rqZPi7QMGQAXoztVSYPepwk3AzS1SKk+gKvfwD7SgpSXFNiXgPF+&#10;zsaWZmlsbdE5H/MMHUsQ7rnleuYJmAsP6aIOLqfqergaIKtq4jUwuBPmbYQrj4s6gImv7aYL0sHo&#10;cPpb0/gb9Kbh+kYpbmyW/MYWOfm86yX1xBSMi10YV1z8wPji+PwCg1+Fsfwl0i8BCvNfMUUfwhZc&#10;jGWkBpkHKYYpKSfAMa/pt1bG9oAtEcY0wTLwCJsBdkxwvAwuU1yf2S8uBxlcY/BZhI6QaerczsHG&#10;dg8anCw1Gl/gKEA2YqdkPTtbiq/8u/Rpxj+dgGHwlTFMLCmR4mIO7mKAQojcuzh6Ag6DzKSwRYoh&#10;ywdQFF0tu8CBxD4OsEJ1MAcWXJEPZ0bl0Afb2H4KAJy6FwGDe5ZA6mSArBROWllWIrUAowZOVYW/&#10;xSDj30SVAjBCVuYhK/aQESiGwyzriiLB8yrHPhjuVsKNeB2wEnDw5mUTna2muUma2vpgPlgJd6qS&#10;eoBJNTYyNEQZkLVgbtfar0lXWt3iDACD+9TrPLAB8znARygBTRVgKedcDyEjIaOTcb7Wd+BgaRsw&#10;SOEK4SK2p5NVcMEGIBIgAqa3WEH5cGaFTiFjG8qEDJ9fgPlYQW2D9IJrnjj0aun0GCAbycUPjBHe&#10;IOEhU9AUsEgEjfUKGWWgIR8WNJCnUO/gYZuvi/LOyRxo5nrOxZCPIKO7KWyUQhG5mEF0TFig/9YW&#10;YMqod0AxxYEE0EwEzEshY5joRSf7aLsc/+h4aTj3QmmpKZNKDMZyD5hBRhcrwkDOwUAnYAaZkwsZ&#10;KYPHQDHI8lAmHAoelOshNCcLUHEbOJoDzPLYN/pp2Am3KiiAK8LJSuheHi5CVgJ3LEF7cUGhVJYU&#10;Sz0Aa4IaIM7FFDSFDP3599HJ4Gh0QULLJXqGxMXcHwGGkzHEZcpLDpzzcW5VhTldFSDjdbdYDElZ&#10;z8+ya4z1dTVpagBsTTiRtWF+19bWDKdrkAaAwpXPeqRuHoY6OBlvL6tvaAJ8TYCtwUNG92qQ4Wef&#10;K4NOG67zRV66IHh6vygUVhgJFx2MIaE6GSGDq9Hh4NTWTsjy8fn5gKx3XR85of9V0un2TxHdrHXX&#10;TznGzME4ljsCjHk6mopl1DOv8FgKRTAlgBl4ztGsXQFjnmGjOprLO8BYZh5tdr9iJlhxuR0wGeVM&#10;xdum1XcAmdYRLIONoSL725xsFL7E9zfLSQ98KG2nD5GmKi4o4OxeigHoVcw5FgYxRTD4clL3glJ7&#10;IzCBAzAAijJAeucYZA60HMjgohxQTgaU5rXOgWZ1BJeAccGD87ESgFCm8zA6F8BhWWFDvrhYauFQ&#10;jdBp1RUygMvuAKsOJw8C1wwAGuBGnJMRsiL8fTyJcL7IxZpC3vnhQSvBd6HAoZ4rmYSMd44YUISL&#10;YV4VBi3nenRLgsy7ZehkhI1w1SLMJHSNDTVwtRrpByfrA0drhvs0Qg10MeynDpAoYAwXARlv/2pr&#10;66uw6bVAOA0vvNfyBmqEd1x9JGRctSRg5QhPiwGNXvvy4o9O0NmYGnzqagEyAuYg61XfJicOvE6y&#10;bvhQUi8twrwMUwmO4UzINEREGgOnLkagoDiNnMm5088eKisnbQE8tn/rQ0dfH7YhcJybeaV0ruRX&#10;FgNUPNC47BVgifKhTEi0DEgy7m/UL0HDQ59yLqagOXFV0T1zZk7mxTnZCMTdLy2V3jc/LAOHtkkd&#10;w6cIMJ7Fdb4DOciKA1QMGxW47HxVz2xAB/ViiEfYkM9h+AcRMnM0yjkdgXMp519MucLIdzVSmmcd&#10;Q0TO6RQwhHUQw0S+EqEGkNQglKsAFOVQBY6ztrxUTxZD6irlmj41cmFzrZzRUCvnIgwbVl0uV/Rr&#10;kDPaGjHw4UqAgA5WDDgL8ffZ5QKubqqj+b+d3wOdjIsqhImuSNB4mYCLFrwsUYFQs5ztPCaGqvgs&#10;g6y+rhogOTXWV8mQAc0yuG8f6UuYcGz19VxlrFKw7K6UJsytWppbpF/fvtLId3MQMg9UOYAhYKzT&#10;JxCQrwRghIzvWNR3exhoOM5CnBzK6hsUND41QUdjKKnX0mrrNVzMw757NQ6SP552m6T+/KaknvrR&#10;vf+DYy/TwajYxTQPESoTIfv6Z0DBlIAg9W7lYIHoYgYYQ0nt59oCVBFkYT90Nw0bkSpMPMA0KGIl&#10;bZmKt1MREtb7vM27DKYAGQXQOmlqImiuXl+gQ2E+lvX+Vknd/60UnnWZtDVgco8BwrM375igU/A2&#10;Ihc2cXGBDzoyNITDwFl6AqRu2XnSozcAowiYOlkBHAxhYE6+pjmoC6Bhe0KmzmZhJeqYMhzMQ10u&#10;2zVfqlLAuLLIkA75YsDGEHFQXZVc0L9eWmswoOFG1VBtaYnUYT42sLpMbhvUIA+f1iL3DmmSJy89&#10;U569+gK5Z2gfefSCIXL94Ca5ZCDcBIO+DO7jTiTl6mC68onP4OewjicX52r4TjxkCpgPEQkcxTCx&#10;EqDVYkA3AJg6gF4HJ62vrZRGHGszXQxpS0OVnDWkr5w1eKAM699PmrjMz1CSczdAwnkb1Yj5VR+E&#10;jq3NvA2tXsq46AFICFklXId5dwGcq47V+vSDOhlcKbgY6opwEijEsbJenczPzXLLqiQHJw7eu1iA&#10;/ecjJO3ZdKocd+oNkuLPLP1zPE7C2xxgHMcGFMuZoBEqTU0EC05EqXMBNg8d6xQWhcflFaJQ58Uy&#10;6zVMZN5vh9TVYSxTCouB0UF6rLpMxWFnWptB5cWyKUCnzsafT0IaANsvWR8hFHhplaRueEPyGluk&#10;oRxzGc5VMAcrw6Bzq3c4A2JguXkK77lzF57VvQCQhosATEEDZHSv3mijsqEcuhnFsBHhXx6cKRfb&#10;5AOkAg+VuhvqWS70863CQjf30vkX6psA/2Cc7ftz8QADuQlg3H/haXL/BYPgTiUyvLZCTsegbIIT&#10;N5QWy+VN5fLqxX1lxPVnyvNn95NJr/xbPn34Fnnvz2fIB7ecLw+d0ST3ndUq57Rg4ANShop6iaG4&#10;AuEjpIC5OZk5uXM0zu+SSwHqanQ4gqYuhhMVQtJ6OFhjLZwJaoKL9YFbtWI+1gegDepTL+cMHSBn&#10;DoT6tcmpmJuxvm9zgzQ3EjIHHMHrgzlbM/6uaq4ocgFE3axWauB0lQgbOUcjZHqbFepLUU8Xc3AB&#10;PoBFMU/oGCLqokd5rfAZthyAlgdYc7Hv7KpG6dk4RP7Y93xJnX0PTr5fY76+CWOIUwyMJUJkMshi&#10;mYNZPgJKASNsWufdjeB984u2KTgRZOZmATSfN2koOQ4plLIwj67UDiw9+AgcK3Mbnw8p6710rsUw&#10;lDKYCJDP07kCXJYaYAwRdS62X1Lv8mU5syTr4n8hjq/CfAVwYT5TUlQspQCNA6YSIQXnItUMR/CP&#10;5u1OXL7v1hsOxlAR6t7LuVkPpL2QZgLWG/VUHiDLJ0wIA5kSNF0pJEx5BAxOxbkRFzXgXMUAjfna&#10;khI5r7FK/npqf7lh6EC5pG+LXACI3v7bFfLAOQPk4toiuXlgi9x1wbnSFy7SWloE96qRr++/SL59&#10;8FIZe/dVsm7qtzLi/htk0hM3yLiHL5P3rh0sL146UG4bWC8XtGKgIvQkXATLZO5FmZszTOW8y0JG&#10;Ahe7mC56ADIFDHC1AC4C1gJomgkNnHNY/0Y5/9QBcsHQwXLD2afJhYNbZVjfRjltQKs+7qMrkgwx&#10;MY9rhqM1o8yL1RXqZJj7AZoawMcL0YSL1824qOHeTkU5wAysWDYfI2i5ZU75DCGrG6R3dZP0rOsn&#10;pzSdJseddrOkbh8tqddXuhVojkPvaOlhIoWy5pHG87IYJoNMwfLSduoXyRr/K7bDWPVwBciYT6vn&#10;fjxk6mgoKyB2cAaKB+5YYaSDBKkBGrWFPkwNKijkFSimcZ4p+nvI9F33IxAqvgIXu+VzOWHQ5Rgc&#10;pZiPYUABMIrXmnRegUFbX8vQpRFnez7/5O5V5OJEd4DUtVeudOuZp6BRBhnhykbeQMuFk+VjmwKA&#10;RaciYOZeFMtFSBkG6gIGICsqKJK64kI5q75C/tKvVu4/vb88f91l8uR1l8pjlw6Xl647Rx48o03u&#10;O62PPHT+GfLApRfIqVWlckFdgbx6eX+Z8tJdMunV+2Xxl+/JtvnT5Kt/3ynLPn1Rpr90q8I36rbz&#10;5fWrh8m9Z/SVquIiXfQogXNThMytNHIVkmEiHR1zLuQJFe8oUREsda9KvQBeCzUgROwDwJoRGhKq&#10;PnBgFcr9mqpl+IBGueC0Nrn5wtPlrkvOlEuGtsoFp/aVga2NUsfn3QBYI0FDyNmEUK+lnk7m7s10&#10;z8glLlbEx2MY/mGeZcv1lhposaw9F8fMJfxcbgsXy69tluy6VulV2ybdGwbJyYOukNS1b0nq33Ml&#10;9QF//taP4QBUonD9jO2xo0XulQAVyeqQqot5kMKSf+xiTAmUTw2wrHGoa+dgGeUADMUFDZwxHDRR&#10;ewRbu20juMy96GopwhW1aT1djNfGCNnHeyT1+Dw5/tKnpVdNs1RykcO7GFWGMu+U4MSdoUspBhgX&#10;A4owAPmi0m4ASAGDuvbM0ZRulu2hUsBsPoZyHuZpBXkFUgJwarD/euy/Eq5VUlCAtFhqOXgxoMsx&#10;rypFubywUIZgLnNl/wa5HRD848Kh8tqNV8jYpx+Rsc8/I18/+7iM+Mft8vH9t8lnj9wn79x9mzx7&#10;09Vy9/AW+dewavn4puEy8fm7ZNGXH8qWOVNl04/jZcGol2Ttdx/Lkk+el+mv3CNTX75PJr9wh7x6&#10;7alyVk2RW6UEaOX4Gwl7uTmZhs0ADSnvInHzLQCF74Z3lFSW4QSFch3yzVUV0gL1g5MNa6qRc9oa&#10;5Jy+zXJevxY5FWHiAISnw/E3XXhaq9xzxbny0FXnyTVnDJTzhrZJ/+Z6Pz+rRYiJFJ/TrKFmvQ8X&#10;eSGa9zViPobUbiLm3fy5pRCOLxf/J13QgOhcJYDRXMxWFtmWw/8j+ubi5JBfCcjqWiS3vk2ya1ol&#10;u2GAdB16hWRd8ZKk7psmqbcR8XBs6h0dGPDmWgaclS1PATINFWPgDLYYOK1nX8ATg0aYTKhPK1Me&#10;sACZARLD0bFgyQQKYDjIolARZVXoGwHEek0ToNoJLmaQZY3Yi7nYaknd+rl0HXIV5iEAq7BEigrh&#10;JhjgFC/YclJfiYHDlbNS/CP54CIXProAKoqQdemZrWlXho90MQWLyodzFUpRPsHKBzT50hdh3PDy&#10;YrmyoVzuGt5fbj61n1zR1ijXINS7HKHSYAzM5tICORXzq7+c2ib/vuIceemGy+XVW6+QUY/cJd+/&#10;+ZpMGT1SpnwyWn789FOZPmqk/DR6hEwf+aFMfP9tGffmy/L1Y/fK1/deLV/df7mMe/JvsmzcaNn0&#10;03ey+vvRsvzb92X91C9k3Q+fyNLP35LV40fIss9ekgkPXSpPno1wDQ5UDfDrSkvkdBzLBbyVCnM8&#10;noCqESJWlJZJa2W5XNRcJ8MaqmRgXbmc2lgjrQi1qwFaI6KBoSj3ramUUxuq5aZh/eW2s4bIrWcO&#10;lr+dc6qcN6iP9GuskMF9quXCoX3kr+cNk7+dh3r8/UNb62VQS6MMam1xy/pwtMZaumC1tGEux4vV&#10;vGeS18O48EHI+EN/DrIa996QkkrJQbSRA9hycFJwsBEi52zBxQglHDAHYNLNCqoBYkOb5NUDsFrC&#10;1ld6DLxAjrvsGUndPUVSb9jLTz1IBpg5GwG0NoPKKwZN52PMEzJfR9DCogjgMZg078HTughAtwjC&#10;FPukuykghCJedvfgWT6A4wELDqSgoa8ClmwTpPWuLagDuELKX2whZO9skdQ930un0++WnBKcDfPz&#10;EcK5OzqKeNEZTsX7FQmaTujxj+GiB69Xde6RLSd366WpE4GDowGy7hCvi+UBLqqqqBADtRIQ1clf&#10;hzbIUxf1k38Nr5M3rx0m4x+/Rb566Cb55O+Xy4uXDZP7T+sndw5rlTvhWq/cfKV8/tj9MuHlp+S7&#10;15+X7994XmZ8OkpmfzNOZo0bL/MnTpTFk6bIoh8my5yvvpTpoz+WqSM/AHgj4FyfyIKRr8qs956U&#10;We8/rZCtm/I1NFbW//itbF8wXbbOnSxb502RbdDm6V/J8lFPy/j7LpOHTm2Sy5ur5KLaQnnmwoHy&#10;ypWny2WNxXJRHU4McJ+L2mrkjuF9UH+mPDy8Ue4ZVCaPnT9A7jx7sPTHiWFoXZlcgj4XYY5385kD&#10;5d9XXSAPnD9M7jr/NLn38nPlsuEDpLWuFJBVyAVDWuUGgHc9XOzs/k0yFI43qLkRTtcoDYCrAfOx&#10;PnC1/pij9W+sx/zOXazmu09qeeGZkAESPu7C1xZkA7LexRUKmsGmq4cEikv2lbzLwwDjyqKHjDcJ&#10;Yz5WWN+CkBGAIarJQ+jYs89pcvzFj2M6MU5Szy7HvAyRTyZk5lqRNDQ0gAwwdasobLQ6D5erZ4p9&#10;eKgCZAaWlXVVEX1ZZ5DFDpbAxZSiU3n38s6ky+yRDDrXx4shJfdHeKK+aXBBuhiicnOx1Mi9cDF8&#10;WS+ukNRNo+RPzedKYV6eLjYUFnBBgvcYetjgbrz1iHer8wWkXDmkYxEqwnVK994+DzeDuvbOVch0&#10;5bCgEPsqkAsaKuWd68+VMXdcIeP/9WeZ/NxfZdxjN8nsDx6XeaOfk2kv3iff3HO5fPTn82TU32+S&#10;Cc/+U6a+/QzmUCNk5Q/fysppP8iqn6bJujmzZePChbJp0WJZP3++bEB+86KFsm72TFk+eaLM+nwU&#10;QPtA5owdKcvGj5EV342R5eM+gXONQv4zWTdtvGyeO0V2Lp8nB9YuhZbInlXzZffK+bJ/zUIANxEh&#10;5Msy+em7ZfSd18hzZ7fK+Advllmv/FPevOJU+eCm8+WrR/8mn+GkMBl18z98Vr6973IZfdMZ8t3j&#10;t8rYR26TBy47W249q5/cNrxZHrvqbHnz3r/JC7dcJy/dco28dt+t8vI/bpXbrjxbzu1bLxcObpKL&#10;4dR3XnaWPHjleXLbRafLn88aKleeNkAuPXWg9AVYdXDMZjjiQIA2CE42AKC1wt3O7Ncslwzuh7ld&#10;k0JWwjkZIOtVVAGVA7YKwOZBwwlUU/QxqGJlo10XPjDXK0QIWlzXJHlV9ZIH6Hr1GSKdzrlTUteP&#10;xLRiASIgjBuGi+ZeMVx+sYMu5ZzK5IAyiFweaRwq6jY+r5C51ODSC88GmaboD7A6MUwkcGFOFjkX&#10;pUB8jo20TIAcJEwDZAodAfHlUOf6pTkegdK8QRXLA+bvU8z6eIeknporx1/5jPQqa5AizJOKCkt1&#10;8UGvXwE0Kh/hI++c5x0aPRD6WYiYOBhF6Bgy5gHAPICIEBFzrrzCAmkqKZCXLx8q8995GM7yoiz7&#10;4k1ZhnBt6bcfyuKv3pNZHz8nP772L5nx2iOyaPRbsmrSN7IJIOxYOgcALJQ9a5fLvo3r5MC2LXJw&#10;x3Y5tBPavk0Obt0q+zdvlL3rVsve1ctk+5J5sn7WFFk/8wdZ99P3smH6BISE38qGaeNkw9RvZD0A&#10;2zJ3muxcOl/2rV0mhzatliPQ4U2rZP/65XJw82o5uHGV7Fw8V/ZgXxsmfS2z33le1owfK1tnAPKv&#10;PtDwcuvsH2TTjAmyBe63c8lPsnoC/o7P35CVE8fIwq9GyPfvvCgjHrtb3nvwr/LFi4/LuLffQPj6&#10;qvzw0dsy4f1X5cs3n5JX77sR7nae3HvRMLnz8rPlpXv/Lu8+eKe8ftfN8vJt18vLf71OXrj5Grnj&#10;wjPkTC7rI1QdiBB2COZlg+BuZ2NO98zNF8srt14kd2OO2r8JYACWYoBCwHoWlgWxTGcjcL1LnMM5&#10;sFyawxCzFI6mNwrXCt/HyHd+8NmzPLheTzjbiadeJp2ufxdOtsTdka8LHBh7ChYGN8sBNgeQQqbg&#10;uNSUwGfhIcQ65BVCD55eU4vdjGD5sjlX0Dj0hQCZB0udy6VZn2EDpqHsAfHQOFdjGf18nYrQaN5D&#10;xX1aG6ANfWL5MFHnYiPxRb29RlJ3jpaurWdKfk4u4HLL6Ll5vLPCXRi225p4DYwriLpMj5QhoXMz&#10;czIHWddeaEPIyIvPxcWAtihPrm4pk0mP/UXWTHxf1kz+VNZyLjTta6RfyvLvMD/6/lNZP2O8bJo3&#10;VbYung1XWSh71yyRAxtWYeCvlQNbNipch3fvlCN7d8uRPdDu3YBthxzYulkObdkgBzetlYMbVspB&#10;wLJ/9RLZu2Kh7FoyR7Vz0WzZseAn2bF4huxaBoBWLZFDG1fLoc1r5Mi2DXJ0+wY5vHWdHNm5VY7i&#10;Mw5u3SJHd+1A+0b0BeAb1sj+jWsB5Tp8zjp83iYc1wYHPlKeBHatWKDHvnbmFFk5faIsmzReFoz7&#10;XH76bKRM+2SEzP1yjMyBZn45SmZ8MVImIOz98B+3yOt3Xicjn35EZn39jcz5+guZP/4rmff1VzLn&#10;80/kxxFvyLevPi4v3XaD3Hne6XLdqf0VrkGVZXIh0rfvv0EmvvWQfPrI9fLAJYOlFU5XUOx+66xn&#10;Qal0zy9R2Q8R9uQvycCxHHAWThI2OhtBq9XwUd/5wXd/VAGyCtTX1Ev3wefK8dc+j5PyTIyfnQqS&#10;gsGUYBEyD1EiQuEBgphXp7J2tql82cPl9ItzKoUN+9E8+7g8LwdYmGhup/m0cJHuZVBAzMfXt7Ts&#10;8+ZiaWWf6lzMQAyQetn+FDKEonQyveOe18Z2S+qZWXL88FsBUQFCOu88dDCAZXe7U7w1Si80A66e&#10;gIzQ6e1S6EfXOqV7tjoY52NdAB6X7/PzC6W8pFD6lRfK0+e0yIIPHgFYY6AvZMOP3zgRrDk/yNZF&#10;P8r2pbNk5wqEbasWy164zP71KzGwV8t+wgOQDmzfKgd2bJNDGPxH9uySw7sAA9zsEIBQyDauAWSA&#10;csMKhIDYfo3TvjVLVXsB3r7VizW/f/0KwAIH27JWjuzYBLC2yS97dkC75GcTYLb8L/t2AeqdSPeg&#10;nNQTyMN01m2bsb81gG2p7Fg2Xx116+I5AO4HWfLD57JwwhhZPPFrWT7lO1k9a6qsnPOjLPtpsiz4&#10;/itZjLoVCHW3r1sv+7bAqfE37cffu2ftStm0cKasnztdVk6ZIDM/+Vi+ee15efP+W+XBq87XxaBH&#10;rztHJr73uEz74AkZ8+gNcsf5/aQZYSRfJccXr3bPLfKglSlo3fmTTkX83Wqm5m5VyMeg8R7GOimq&#10;bdTl/NyKWsmpqJNuzYOl05l/ldSt70vWh5vaQZW2ekhFThbaFTJfZmp1BM3g4nYKFvN0LfTx5axv&#10;Tb84yOhgltrqogKm4SIGPp2H5QCFgRPDlJQz6+I2hU2BIkwU6pCGbVhHFws3AiNUHLFDsv4+Sk4p&#10;rIeLZesiB+dfeXAv3rzLu92dk7m73glXb4DDkJG3NvGuCD7mz+X7U7ozfHSQcQmft1XxulZVcaFc&#10;2VopX959oaz4+jWEa58jhANkM76VTbO/k81zJgKw6QgLZ8EJ6DCL4GBLMcAAByDbt3617MPg3Q8n&#10;Y6h4gFDBvQ5hYB9AqHhwCwY33ObAZrgLXQZOtn8d4FoNsBSqRPsJ17rlcgCAHUJIqKHi1vVydCdc&#10;a/d2+QVQ/QKANIV+BVC/7GPq83spAGYiZAD+8HZAvnUDjgEnhA3LZc/KRbJrOUGbJZsXTJfN86di&#10;zvijbEHouxN/3+71q2T3pg2yFyDt27ZNDuzcKbvxd+zftVsO7t6DE8kO2bd1k+yFS+7GSUK/Dxz/&#10;TjjlNobDMybJjyNflc+fv08+fuxW+fzZO2XKe4/JlHcelBEPXCF/O7OftNXyPSgV0i23WLrhhEjI&#10;qG785RnAZpClhZGAzYHGVcYaNy8DaLzFKgeg9apqkBPazpXUpU9J6rnFCBkRERlo5mYZoGWGiQZV&#10;aPP9283NPFSWVxDVubzoWN650pQs4WPQj0UHzs8CKB4Qlj2ALo9+GY7n+vu8goXU+quSfbWDjIDp&#10;sj1vBF4oJwy5RvJ69cI8rEgh03ARZ74cgJUdXAxwMQVkBejDe/t4RwRv82lqbFRHO8UvejB07ArQ&#10;eBGa19caSvLlwXNbZdbrd8jq77hkDsh+/EI2zuTcCA62YIpsW/yj7Fw+WxcfAmQAZe86QLaBTrZO&#10;IePZ/cA2uBmcax/DNZYxWA9sWg8BMnWylXIAIBGoTMgUNMB7gHMvQoZQ0YWIWwAMXGyvdy0PGPXb&#10;/r0eMAeeOZhqNyHbBickZAgbOa+DixLyfQh1966BI9M5cTx7oX1w5YOb1+Pv2ASQtsvBXbvk4J69&#10;cnDvPjkAuA7t2ac6iP3uI4D4u/gdMGzeA3EOSYffgxPI+jmTZSW+y2WTRstPo1+QKR88LjNHY177&#10;3iPy9t8vkmsHVetiSff8UulG8XfWvJu50DEGDAKQvf38jIsfXGXkK+KKaxukpK5RocutqpWuDQMk&#10;ddHjkvrnTMzndwMUDwAAi6FRWThJiLRsQPqUivtb2WD7b1I3w34NNHUx1MWQBTcjCB4i526Eyqcx&#10;JFYfykwBDlLdH2XAod5WKbWP1jM1yPZJ6r118sdb3pBeCA+4ZM/nsOhiDPF4FwadLMDl056YY/GZ&#10;q5qaKqkoL5VBbS0yqF9fvSueDuYWPdyCCK+PFQOy4TUl8tHfzpElnz6JudgozME+kw0/fQkXmyBb&#10;50+R7Yun44z/EyDjAscCBxlg4Bxnz9oVsgdutmfDWtkLmPZt3gRt1PxeuhfO/grZxvUaqh1AX4aK&#10;hwgaHIAhI6Vw0cXUyRiGIlREH7qZQoZw8Zc9dDIHWAxZLGsz2OhinMM5yHAMgPbARnw254T4HE3x&#10;WfvwOXtxstiHE4HOLRH2HmKoC+c6sJeQ7feAIY/0AJyaJ5F9AHLfOnwHAHW3guZCXpZ3LJ8nG+dN&#10;kfWzvpNV08bK/HHvyoIJH8rC8e/KhFfvkGeuP1WGt8KZABLdy5zMIOvB9/UjGlHQPGy6Esn38wM0&#10;excjL1gX1yLS4TU1QMbrZicMv0NSD0x30ZA6mAdEIQEAMTRURwB2IHM9dbD/pRg6pszBFDSkChcd&#10;DE6mYBgwJpQDWB3kTVbnICNUCUxWtvscFTBf7+ZjeyX16nzJHXaVlOTmAjB3j2AhQkOmfODRIItF&#10;0Mp5H149r9tUytB+rdLW0qIO171XvoeMCx+5erd9aWGh3DC4QSY+dp0s/+oVWTf1U8zHPoOLfSNb&#10;ECZuWzgVLsZQcYZCtmvlPIRaCzXc2oN5mQqDahfO3LtWLZcdq1fKznWY9wAqnuV3rVkp21csgRZj&#10;Wwph2oqFspfbIb9PQ0YPF6TzNLqcly6SELQtDrSfMS8zJzPQzMk6cjTOxxhmHt0B0LYDHoSL+wgV&#10;4NoH2DXP8BUOthfzyr2EbDNOCoQMIeIB72SHANmBXQgTqR074WJbZC9g3Atn3o1jJmC7Mdeji6mr&#10;rebfOU/nsOtm/yCrfxony+Bqi3/4RJZM+VTmffWyfPrEdXLTOX30cZwu/KVQuFkMWlh1hKMRMsKo&#10;P4QBN+N7Hd37PijeHeJuv+JNw3l8hXfTWZJ1xze6gBYvaqTJA9VuntaR0Mfma7qdKRMohYpzsSR1&#10;AsQEzIeM+oMTGirGYBGUGBzIyqHeO1tanSqCSsFKL6c9M8Y8f5521G457tFvpaC+TUp59wVvoYLr&#10;8Ali3jpUXFQq2QgBCRbdi3BxbpYHAMsryvTWnpb6GhkIJ6vGl88bgbtiPnZKd1u+d5BVALKHLx4s&#10;c966R1aNfwfzsTEaKm6aNU62zJ8EyKa5UHHpTNm1bLbspJa6dNfyubIb85rdy+bKjsWzZcfCmUjn&#10;yPp5M+XHcV/JZx+8LR+8+Ji889RD8vpjD8qbj9wjY159Tn747GOZO36MrJw2QdbPnipbF3I1kWHo&#10;YgXtIOBShyNoPtX52ZY1cKXNATIDy8RyLOv3MyD7GW52GE6mrsX9It0PuBxwKwDLatm9kZDh5MBw&#10;cRsceMc2DRcPI0zcD7AO7sZ8jM62fYfO1diXczeGiXsQdtK9TLs5r0NovR1zvE2Y862b84OsBGhL&#10;p34J2L6SZVNGy+T3/iFPXH+6DG1tlJ6AqquC5iBzKnWQwdHs5554l0ge5mR8pyOfliZcBpg6WTUg&#10;q2uW7jVt0umqVyXr/e3OyRguKiwY8EgdMFAEknMp307pNq4cxDqFBvkAEOSB0wWPqF5dTFPsz0PW&#10;yS3h08EImRdByUyhdLdy9ZkgOhEmtClgPo0VQabvVOT7FN9dI52vfRxglejd9Xzyuayk1L1mAPni&#10;QneNLHYwLufnw+HKESbyjvJmQNbW3CDlZRXSnaFid38hGvlugI6Q9akokbdvOkuWjnpU1k0aCcjg&#10;Yj8yVBwv2xZMlm2LpmmoyEWPHUsAEbRzyQzZvnC6bEMouWPhj7Ib5R3zJsnK8SPl69eelAeuvkQu&#10;HNAmFwzpJxcPbpXLhg2Ss/o1y/CWahnWVC8XDx8sd1x3kXz44qMy++uPZPXUb2TTTHzWfLd0vxcu&#10;oCEkBq5bZXQLIbrSuB2Q+RXE/waYOdnPe+BknJNhuwPYnkBpOErhM/bDfZjq8j7C190I/fYCvl34&#10;zB3rlspOuN0uhJG7N2G+uY0riphv6soinIwhMkNFdS4DKxFXYbcvmyfblsyRLYtmyZpZk2TFj+Nk&#10;+fRvZcnkMTLr02dl9MN/kesvGCp8r2OX3BING+PQkZDRxeyXZUz60lT+UgxAo5Opm1E1CCHr+0jP&#10;ulY5/qyHJOulVRibGFsGiIdNIYvnXQaXhzAoKmubln0awxQp1EWO5hZCkOeczDkZwCA0dDMDJUDm&#10;y14Kla9TgHx9uuBWgMmUCRndyy3be8j4W8DP/CC9Bp8rpfmYN/EBRIBmzz7pTbC86Azn4js66GQE&#10;jQ9NFpbwtqpyfdSC99O1NNTrjbOErAsg4wojQeM9i7l5BXJ6Y4WMveciWTL6MVmPUJFOthFOthmQ&#10;bYWT7eCq4pIfFTSdlzFspLPNnyo75qJ97veyGWB+//x9cvc5g+SM6iK5tE+jPH3vvfLqU4/LuYBr&#10;WGO9NFdXuLvdcfyD6yplWGuD/P2Ga2TUm0/KzC8+kHVTvpGtM76XnQhPdwHovRige1bOd4shnLsx&#10;dPSQMQQkRDFkmbClhYuA7NBWQLJhlQsTAS73u5cwIKTjiWMDQrqVAGDWt5/AfZ+Upx+6W5595C55&#10;9qG/ycuP3CkfvfSEjHn3DZn09ViZOwV958wEQJyfLvbhoRMvbexCOM1Vxh1cvQRk1FaAthEnkbWz&#10;J8PRJsjSKV/I/K/ekUmv3y8P33CW1OKE2DmnBG7mQGsPGcJED5j9oIX7wXfe58gnqt0jMkWErK5F&#10;ejYOkD+c+Q9JPTIL87I9bupjUEUO5tyLAhiQltPgYxlSp/Ip+zHVOmyn8GFfBMoDFkshU8AAHcFj&#10;anMydTNCwlRDRjqch0nLPvUwdQiYb7f+ATQ/F9NUneyAm4vxhyRGbJPjHvpYSpqa4VhFUgjA+HIc&#10;vsFJ361YwQcVMSEGXATMXpBTWOTebcFFDz6d21RXA8jq9G70Hh6yzggXCVqP3nmSB8iu7F8nEx+5&#10;QpaOeQpwfS4bp491K4uzvoVbTdU7JbYrZD/CzX6UXQQN4O2cN1m2z5wga795Xb5/9HL519ByObey&#10;SO685AL5YeTHsn3dBnnv1VekX0m+XDCwv5xx2qn6xHRteZVccvowuWjYUHnhiX/L6Pdek0+ff0wW&#10;f/GRbMHg2wlH3LVwin7GHgxOztv2ruJiiIPs4LaNCBndUv6xIGPqIKMAGeZjB7dsUBfjNTIu3Oxe&#10;vgB/21zZMneqrMKAX/7DGJnz1fvy6C1XySVnniaD+7dJXSWf2M6VlooCObWhQoa11MpFQwfIdRec&#10;K3dce7k8e9/tMnXUmzghTdQQmhe6CVgCWQLaNoSNmxfNRCg9TVbPmigr4GZLv/9EfvzwCXnu9guk&#10;f98mnZcRshg0XqzuXYj5N06UFKFKfoYYc7DSCsnj0xZ8dQEdDZDlw8l6tQyRP5zzoKTunYaQcZd0&#10;4tglPFzg8I6krvY1AFBnwsD/ikLeQ5cA6IFSue0MLKvTlEAFYV8esgQ0J4VMDygCyMFDx3HQBci0&#10;Pr0uDbTQxzuW7jNxsDTxrcAK2V79Ub8utz4l/Gki3mVfiLkYVwqb6isBTpU+GMhHOHiNTF0M4iJI&#10;EdyNryHg4xy8I5w3rTJlqKmQdcsBaAgbkXKOlpedJzcPbpTpT18nKzAR3/TTWIA2VjbN+Fq2zPsO&#10;gxCOtQyh4FKGiz/BYaDFhGyahoebfxgts168UUZc2yhPntEgb/7tzzLj049lx+pVsmPjJnn4rjuk&#10;X2GO3HXNlXLB+RdKr+xC6ds6WJ547Em5YPBAefHJJ2Xzps3y3cfvyfevPCHrf/gMzjhRdtPNFk9X&#10;R9uFgcrVOkJ2YNMaObh1AyDbBojSw0Xq9wP7Qt7c7OjuHXJ42ybddg/24SADDMvmIByeJmsnfy2r&#10;J32ut429cMdf4Fr/kH/cc7cMaGvDwG+TkvIiPbn1q6uVIfjuz27rI08//Ig8/uA/5MJBfeXmYfXy&#10;6b+ul5Vj35Rtc+DECHcT0ObrCuN21G3l9bhFM2QDIFsDyFbjhLJq2lcy+/NX5a1/Xifnnj5Esosq&#10;pXN2kQ8Zeb2sRLrzhgJODQCY/XZa+LELQFbT1ColfA0BoSNogCwPTta7YYCccM79krr9B8l6Y5uD&#10;LIYFeQcRIIjk5mA+tRVJdTYobTvnXA4wyM/RFCKmeicI6iMH0zamLDvHIWjewQhQDI9XOlDoH5cV&#10;StZDulLZAVgUF1l40AoYVxV3Ser9ddLryjsQFhY7yOBmjXClwf1apKGGT/BWA7pKnVP10rvoESoC&#10;Mr69iU8A11ZV6LNSfJyeeULWk8v2gItORtB4S1VO7xy5dVC9zHzxVlk38T242Gey+acvZfPMbzE/&#10;mgjXgnMBsp3LoWV+PgbQdnJJf/Z3snH8ezL/zbtl0lM3y9QX7pMln30g62dMl03LlsmGFSvk0Xvv&#10;lJbCbBlUzye1y+HIFdK3sUWuOPt0Oa2hWl59+mk5fPCwbFu9UhaN/VhWfP62bPzhE9k+Z4LsWoS5&#10;HtyBq5C89qSrjbyGBSf7GeCYkxlYMWAxZHSyw9sRKnL1kPMthIq7l89FGDxNNsBNCNmKbz+Wz/59&#10;h0wc8b7s3LJFLr3kCvnLdTfI7X//O5wkWyoxj7z9Hw/K2QMHyFDA9vmoz2XVspXyzvPPyz0XDpF/&#10;DauUL/5+tiz75EkHGkLQXSvhlCvmArA5AG0unGy2bF48QzYumCrr5kySNTMI2Tcy/+u3Zczzd8nN&#10;l50NcCrlFEDm3MxfoI4gs59wCpBBrf2HSFktwIK7cX7GO0AK6lslr75NTh5+q6RuGY+pxxr30C/H&#10;mX91gEJiLkao1MksDzFPeBQolwZnM+dS+X4Ein0UMF+m4jCRbemQ0XUIWpT3AHUEnNWHNuuv21IA&#10;ykJELw0dCRnPFLwhmJDx5ZSvzJScC6+R8hIAxrvjCwultalBH4mvBHh1gIdzMgKmrw1AuJiXX6gh&#10;JB+n59yntrLKvSgUeULWq1eudPUuRnVFyJgPyO4a1ijz375PNkz+CE72OSD7QjYBsq2AjAORkO1a&#10;DrgAGV2NbsZQbuvM8bJh4ihZO/5DWffdCFkz7kNZ8/1YWfPjVFmD+crGJYtlzHtv4WzfJvXFuVKF&#10;467CfGwAXPi0mlK5YEBfmfLNN3J43369r3HfioWy9lvs58u3ZfPU0YB4nOxZPluvYx3wq4AKGeZW&#10;R3e562W/7d+ncHUEWhI27nKQ6e1UvEi8RBduts76Hn/zV7J2wicy+6MXZen4MRpebly3Ts4+61wZ&#10;Pux06YcwN7soT+raWuSvt98mw5oaZQD+ho/eeFf2b9su6xbOl/FvPivv33iWfHbLUJn9yk2yESer&#10;7Qvh9ACLsDElaIRsC05SvKtkI6KAdQi11/w0ThZ+96F8+/o/5I5rzhO+w7+Lh8vdAeLuaeyFaYA5&#10;mfvhwQQy/spMPgHjM2acm1XxLVZ9FLTOQ6+V1M1fSuqp5ZLFpzn0zg8PEaHyykKYSFnZYLPwkcAZ&#10;jK6/A0/DRoJE2GKwKMJl7oWy5QmYh8w5WFhh9NAofATJ6iLFcMV1Wp9xP2OYhxlwdpcHQfsY87FH&#10;x0rx6edLSSEfosyTgoICOFcZnI3v8CBI5XCuwsTFABnvZ+TzZFwYqcIZsYaP1kO2UEIYdU7WzYHG&#10;1w8UZefK/ef0k8UjH5P1gGzj9DGAbKxsmfkNnOwHQDZVdnvIdq9g6OZWFndgEG3nvYw/jUd/wDbt&#10;W717fsPUCbJi8veyfNpkWTVzpqyY8ZO8/uhDctWpA+S8tiYZhpPE8IZ6Obe5QV596EFdCt+DcHH3&#10;6hWyD/OuHTO+l/Xj3pNNE9+VTZM/wOdMlUOA49DmdQrYgc1r/Zxsq/ya4WQmlv9zcH+od5Btkn0b&#10;Vilku1cvxkniR9k0fZysn/iFrPx6pGz4aaIc2LJJ9mzdJlvWrpZ777obc+FCKcV8srqmQmrxfffH&#10;9z4MEcTg6joZN+YLveC+acFsWYe/e8HHT8usl/8mSz58QLZMHanHTbAYLhI05qmtCH+3YE5LyNbD&#10;8dbNmiCLv/9Yxr/9iNx29fnqZAwXDS6qB+dkRaWAi4C5n25ykBE2KwMybOt+A5zv/miSfIDWpe9Z&#10;krrmHUk9PE9S72x1Y48ndMJh0BCWCCYHD0GysocuuJbvq6CyHIkwRaDZ8r3Vqww85zwejAiuGJ4Y&#10;pnZtaWU4FS9Ahzs9IOYJF5fs7dqYv2cx9dEWOeH+j6R04KmAjK9ky1eI6FR5fGKZz4yVlLkX3QAy&#10;fRdHLmBEOy9Q83paWTHCRgDHd35QfAU2X5LTDZB1AWRdoZ698qUU+37wvIGy7LPnZOPUj2XjtE91&#10;XrZ11jeyfcEPOi/avXwWNAeQUTg78xoZzsi7FgO4BQgb502VLbMnA0xqiqyd4Z4lW/nTdFk2ZbLM&#10;+eZLGffGC/LOfX+TF/96rTz317/I+/+8T9bNmCTbVy6W9dhm04wp+MwpsgXAbp/5lWyfAdBxLDsx&#10;/+NcinAd4A3IW9YpZFwt/BXw/LovgSuGzADTkBHhIu/04LI8IeNK4Lb5U3FiwEkBJ4fNMzAHXLFY&#10;9mzcIDs2bJB9WzbLxG+/lQvPOlNaq0ulFa47pKFGhtdXy6DSArnriitk7aIlsnXZIr0/cePUr2Td&#10;BEQBEz+SzVM+wVwV3xtXYDVk5I3UDBvdvExBWwzA50+SDXMmyvpZ4wHZR/Ll6w/JbXCyUpwUO2Pe&#10;GgPWs6BEshG1JGGiuZjlMRdTACtcPSAr5O9K17ZIdvNA+eOFj0rqnumS9domN44NCAXHA0RoIjmI&#10;YtAouhdDRiuzLXIw7DMzVAxQaRnbEi6Gq0wJUJpbWT4GjmkmaL4tBo15exAzPJDp3UzhUsDgYnqN&#10;bJ+kPtwkJ9/1tlT0HYSzKd+FyNe2uVcE0LUIGWHqhTmVvfSGkPEBTve2KMzjEGLqOz8Al7umVox+&#10;2A/cqxsAowhZJSB+4vKhsvrLF2XTtBGy6Uc42YwvZAsg27lwMuZkCBcJGQFbOU8fmKT2YL7B58c4&#10;t9kFZ9uNQcVrZbsB3q5lC2QHBiDvcN+yAJP9+QiR5v0oayZ/I6u/G4O531h9d8eGmRNlFd1vJmBb&#10;gPnefMz/ANXupTNlL2Dep8v3izTM26+P0TjIDu/YrJDRoSwkNKBMVsfFkZ8RWh4EZHQyvTcRkO1Y&#10;PAshHcNeuPKCH2XrvOk4VsyXFmL+tGq5bFo0X95+8jG5/aKz5NpBfeTqAc1y/fBB8tC1V8vCCeNl&#10;27KlOJnghDLlW1k/6TPZNPVz2fLj13D3Se770DtjFui1Mt4XaaDtQL2DbLJCtnbGt7Loe4SLb/0D&#10;c7LTJQcwcS6WCRl/rzpxMBcm8p2NXPjQNLhalf5kU3G1+8nbstpm6Tn8RkndMVGyXoeTcRnfQj0L&#10;DzWfyAAKAHogtS2C0rXR3bzDESQPsMEWA6fyzqawpcGUJjpQJlg48LjspXBZ2QNmwIVwkSmdzDua&#10;/rDfu2uly83PSVVTixTmEzD3igB9Z2LvXCkCPHxhaE/MsexlN3Q7PiFNmArhaAYZL2LzRTulgDKP&#10;j7ygf/fuAA1zM+ZbK4rl7VvOljVfEbKRsvnHzxSybYBsx0IOmGkaLnI+prdT8cFMDBgOHC4gcEGC&#10;g/YAtJ91aKdTsE1v8OVcCgObZb2Nite+MNiY7lzK5W0MwNXLMU9CH64gcn+aLnf3NlIEDOEiAaMj&#10;EbIju7aqQ6lTIWy0NBM2vU62c5s+YuMWPng8q7Bf3qSM8BPHtYeLEgBty7xpOBn8JBtmTZf1P02R&#10;FT9MkJkj35PxrzwpX7/wuEwd/ZEs+mGirJ49U9bOnSUb50yXjT99B/eeABf+TrZxGX8hnB9/324C&#10;hhOEXj/jaibyChlOVtuW/CibF0yRjXN/gJuPl6UTR2Be94D8+cIhDjKuKHrI3B0f7jfkHER0K+de&#10;/DFCAmZy9dXifuy9Tn9UkO8UyWkeIllXviKpl9a5EzwvTcWgUF/GZQ+eAoO8dzRr1zCReQ9UACjO&#10;x2U6mTqYg8uULHwQCqYEScGLAIshbNfm8/aEtHcvVyZkEMNFhY31BIxzsj2Sem2p9LzmQf39qkKE&#10;hz0RFtrr27jszrf68u1SnI/xlW18+Q2vdxVgTsb7GgmZvb1KQYN4E7DeUJxTLD16AFaI7/UYWFks&#10;Y+67VNZ885JshpNthpNtIWSz4WQMFwHZHs7JoD0r4S5rFkKLABfvwnALERrOMYVT2AIFHWMvUn0M&#10;ZgPKgIYre/t1kLvyHgx2hmj7Nm3E9phz8ebc9at0n8y78HC9upCGiXSxbRv0zg3e7Mu7Pn6FU8Wg&#10;xWIdL0Rz/naITwfgOPfq/rGfrVuxr636uXvWrpLda1fKToBOF9u6eJ5smgu3mQMY5vwkm2YjlF00&#10;U7YsnS8b5mMONn8O8gtx4kE4iNB5BxyRkO6Ei/P2Mp5M9A5/aC8vfK/nYgvvACF4XNKfhc+YpvOy&#10;tbwo/d0omfDWI3Lj5cMQFvI6WeJkFCHjtTGdd2lI6CAroQCXyWCjmxVX1uiyvv54e1WNnHja9ZJ6&#10;7EfJGr1Xx60CQ1g8RK7sUwWJYEXlKG9OqPCFbV1ZRZg8ZOpmBpWlWod2dSeFy8lB50HybXqwVm9w&#10;Zcogy5BCZm5GJ7NFD76T4fnZknv5HVLb2KTA9ABgXLDo2iNHr3Xxzo3uyPcCcISMgLm78oukIA8u&#10;BpiKEDo6R+Mr0/hGqyL0KcY22B8A69nTQTastky+feQ6Wfvtywh5Psac6DOcmb9A2DMOkE3CwEG4&#10;yIvQS6bL3pVz5MDaRXoH/YGNAGoThBDuACA4oBAghevwZlt7XGTfRj6pvAZ1rF+HMm8a3qB3ufN1&#10;BAf5mgJqKx+J2SiHtm3SOzq4GkigDvLRFHUyFyoe2rZejqDPke187MXd9UHZPYod6ajes8gnpLkv&#10;SJ+Sts/erCubewD6nk2bnNavBXgrAQVOBNTqpYCDjkRweNJwYScvaOv1sBVIV/GulOVyACcQnmj2&#10;6/eD7wDfEUFz9zUiCljDi9VwM8x1N3GFccYEWTHxU/nh3cfl7j9foK/vdquLvE7mIOPKYr5fuk+D&#10;LAIslrUzlNR7GuFoXZpPk9Rf38FUZKO7nOSBYWrKBCcztf4KT1oZ7QEypAaZycNl4WPWuF/d6mKK&#10;sStvqTLAQt4DFmBJ8lq2Ng+etasjMq+honO1AJkteBCyj7bLcQ+Pk9LzrtNXu+XlwMUAVFfeb9g9&#10;W/MEjLDRyRgCGmTqZkidm0GcmyGsdM+fFan7dVfA4IKAjXO0C1uq5PvHb5S1417VOdlWONnWGWNl&#10;57zxsgtzsh2Lpsj2RVMB2k+yfw1faEPIVsIZuBDB5XSAgEFPHQIcmiKcOwynSbRVLx4f3rFNB/Sh&#10;7Sxv1zJTinMsk25D0ACUOZiJ4eJRhouEbPcOCHDp/YlOzFuZgGm4GPa5BYDC1XAMBwAdj4PHcIjH&#10;xfqdO/RpZ4pPUdPp2JevL+CzcnwWjq9OOMCTBh/t4fyO7swwFM7Lk4mdDFQKNBwZwPFWLj63tmsV&#10;wmRAttVDtn7Gd7Jy0qcy9eOn5PFbLpeamgbpEl+I9pDlAS4XLlYeEzL+iIWJb8Mq4jscARh/lKJX&#10;TZMcN+x6yXp+vhubCo6DJ4bIZOAZTAqQz9PVHFy+niDpvMzn7aK0AoU6czHvbKnxgIxvHg4OZVAp&#10;ZMgTlNCGlPBo2eVd/6RvO8g0ZXjoQkQXQjon05fmvL1BTr7zHakbMkwq4EA5nI8BqK49zM2ck/Xo&#10;6Z0sG3ABNM7JLGQkcJRCBsD0KWq0ZXPVqlcBQs5CbFugIF7Zt1amPHOrrB3/mjoZIdsGJ9s1/zvZ&#10;Dch2cgl/6Y+yT11sAeZJS91DlHCZQ9vgPNvhPBjAhzCAee2KIZyTA4evCmC9A4ipa+czXklKcVvX&#10;j+Edl9wJlM7B+FmYU/Gp5qM7NspRAPgzoHX7c/v/GSnnaCwrZP44tB37I+TukRcnhRtthwk784CV&#10;7yQ5SvFWLKR8jQFfnfAzQtKj2Cf78+6RI/g83R9T/N0a0hIquC6P1X03OPl4yNyd/g4yhoy7EHbz&#10;HlBd/Jj1vaz8YbT8OPJJeer2y6S8wt2/aIBpuIj/YTInc5AxLOwIspBCRRDvZcwFaL0ROp7UOFCO&#10;u+0TSfH3FAiYByeA5KXQZbahnAkjy9ZX529pt1ERNH9h2pyMwMUycAJg+hIdD5Yqw9HiOt/PwDK4&#10;nIsl+axPvaP5+ViKLy99daV0/+vT0tTWKmVFcJ/eubrs7i4guzs1KIJGJ+PCh64u5tDN+MMQbqWx&#10;gBewAZyTg46/3OIg40tMi6S4oESu7l8nU569VdaMe002TgFk0wnZl4BsgpuTIVzknOzg6nlyeP1i&#10;ObLZP0Dpr1UdUXj4UKSDhs7ClHARGktNBEHv1shIXZ7AeMgYNvoBq4LzcC5GFztKF0MfBXc3P9/J&#10;ILXPMri5PwP8CD5HIeMxKzSEDseMORwB+3nfXs1Tv3B1cv8++fXAPvmF0vJe+dUvruh7RLg9vwcf&#10;3tqJgVLw9K5/hI8IsfevQ9hpkC2dKZsWTJMNsyfKmsmjZe6YZ+XV+66W2ppaf8cH52a8vcrd8dG7&#10;kL/rXYGw0TlaJmRpZQPM35mfA9Cya+uke2W1/OGSxyX1pgsZ1ckIRwSOwmOpQUWI4nIsvXGY+2Hq&#10;FUDjNkjpYIDKQDOlssaiM0EhYJDmCYzPpzmXr9d+zLM+Q1YX2qKwMSx6fIz52HPzJOfaO6W5GZPW&#10;fL42m+FirpzS1UBz9x7S0ez99foOe7oZ/il8C3Ae5mV8CzAB07yGkkV61303zMV69AZk6Mu3D1/d&#10;v0YmPXOTrPkW4eKUj2TL9E+9kyFcxJxsD+Zj+5bPBGRz5ciGJXKEz3NhMB2B03DVzkKyOFRzL7px&#10;gGVC9uveBL64zfIOGECxkyGhG7gUoT7Kz+TLdAibgpYAdiw5wJj3oPFE4I/X5elaDqqj+wiZyyeQ&#10;xWJdsqji9uGeuuZxhRMCpJBFTraXCyFrOS/jUv5sfZBz66KfFLJVgGzRl6/IqMf/KvW1NXISIg0H&#10;mbvroytOiD1yS/SBTb5qPRMyczDLF/OuD6QKWGWV5PBJaczNepZXynFDb5bU0wvcJSMA0iE4kEKV&#10;URcuSkPqYsx7iGKw0uXg0rs/WGYeqdaZKwV4FK6kzoHmHcu3hTLbuJ2HSssKl4fKS2+r8jcF830e&#10;qXc3S+of30jJeZdIQ02FFOTSpdyc7BQPmLmZLoIgXNRbqvz1M8vHP+Cn9ZADzN3lwXwO/oFceby6&#10;X7VCtnbcK7Jp0geyZdoohYxzMoaL+5fNlAMrZ8vhNfMB2VI5snWtDn6u7nEpnfMaO7uHuRDlnakj&#10;KVR76WAEzIWUmgcM6mp+0Kpb8rMiKWTmZpjr/QLQmHKbAB1Sd3yYg9FlAmh0Sn4WnRbHuNcdr75s&#10;J4IsBktdTPOA64AHDf2T+Z5/tQHDZp4McIyHcdwBNi7acE7GlcY1i2S3QYbvlZBtnDtZ1vz4lSwZ&#10;97Z88dxd0qexXk7EnLlLTrGKbkbxbVa9eCc+5mdc/ODyPaGylHDxd890+R5pIaUri7WArE7Vq7xG&#10;/th8kWT9c7J00jGaXFjOTIMMJs0TrrgPnStKCVGmk5noYgqbk+YVJkJFWHxqYAXY2inqD2lqoMUi&#10;XLaqSHHRgw9pvrBQjrvldak57VSpqyzVlcIAWdfsCLJshcyFjPle/GUWBx0Bo3Px+hqvrXHpn/27&#10;9MgGZPYcGSHDnKy1SiY9dYOs/vo52fjDOwrZdkI2d5zsXTxFDiyfJQdXATLMx45sBGRwsqMc7BjI&#10;HMQHOdAP7ZdfDyKs8mf4xM06BkwhM6gg5n+By/yKudEvcJyf4WIKEyHjHfccvMyb6GicA3opZFDI&#10;+5RlzpkInIKgoNEteRyAi9JHYRxcx3YwE0FLdzI37+PfQeBxPHoSYGjLYyVkCBm5+OHnZHSy3QgX&#10;+QDs1oW8XjZN1vGuj3FvyZcv3AnI6tIgM3WDk/XE/Ix3fuTxl0vhZuZesUrhXvz1Tl4n05+7reab&#10;hd3bhXMq6+XkpvMl67axwp9DVsgIUexmvqxhHsoKFNtVrhyW8/12ro9XBJj2pzxoCh0dzcJFBwxD&#10;RgeLCxkTgIJ7BQgJoHMs18+VtW8GYO76mJuLuYc04WQj+IbgGdLl+kekeWBfqS4rkULMr3ThA4Cc&#10;3LV3AI0LIATNLYA4GWwOMoSNAI0OxtfDKWS9ACdvEOaCCedwfCwGc7XLmsvkh39fLau/fFo2Tnxb&#10;tqqTcXURkC1ykB1iqLhuoRz24SIXHwgH7x389QAAO+wh40Bknco5VQyX5lH/K9zqN0LlRTciYJrf&#10;xTBwMyDZBFgAFyHbsl7TAB3zGjImYMXAKVxc5qcA5M90PoDGuRPl5n8OEIKi0HiICJn+HZr6+RjS&#10;X+BidDL2NciYuvkkjhsywGLIeOx8pd0BdTIH2a4Vc2Q7b1A2yHhBesK78tlzd0hDbZVCxvsXKYOs&#10;K0FD2Mh7GPlMWexmTsxX6u+glcG1eCFaH+LkIzBQblU9IGuQro1nyXE3jpLUe9ul0xcGgocmUwwn&#10;NR/BFC2YaB3yCYhIDTCDyvLevbTMVOdkBIQgKUwOFp2nKSiuzfoE8FB2kCH19Vww0f6cgzElXBou&#10;AjC/fK93ebyzVlKP/iB5l/1V+jTVSEVpif5kUbaHjICZHGhwMxPaOW9T6ABUj175+j5FhoQMD/WV&#10;A+hH8TVwhI/ztwKkF9SVyYR/XiZrvnxSNn7/lmybPlq2zxoruwDZvsVT5SDmYzFkh7esxqDdiEHl&#10;5mO/HtzvnQzigERdppP9SmEwGlQqgKVw+bKGfXCCX3Zx5dBBdoSrdVsoDNTN6zU1GVQd6ci2za6f&#10;X5k8Alh18AM4ttHN1IV4nDxezMn09iuDbB9h8gJwChtB43sdta8DzP2tySIPj//nnYCax0/RcfH5&#10;vFZ2cMNynZPtXcPranP0kaFtDBf1TVbjZcXED2XUU7fr709zTsbFj1N6u1RhywZo2ThxesjoZnxf&#10;owFWirmXEyGDkwEsvr2KoPHXX/Kq4GRQ97pT5fjr3tNfa80a68BJlMDjoIrKGSA64HyecKUBBjjt&#10;9imvtNupCJiDzMBx0jmVh4egKUAsExyvAGa7Nr+9Aoay5i1U5KsGdkrq5aWSde8YKRt+nv5Ma2U5&#10;vkSEi4SM4eLJXXr7cNGFjJ27ERrms3WO1qW7g0nzPRgeOjkgkxBTX8utK5IIKQHiWdVlMu6fl8qq&#10;sf9GuPi2bIOT7Zz1JSAbL/sWEbIZcmjVXDkMyI5sWiZHt6zFYN3owOGApIMdPiC/HTqQARmdwsH1&#10;mxdhstTAcnlXZ6GiDVBCpiIwCLsOY37D1DnZsQE7shVzImzD+RC34SIEneVnuJmGkzgGPb4IMgsT&#10;CRbLMWh8nOa3fRTL7r7IAFn4ewEb/ob4REHn5UmCK4wH1vN5OL6TEfMyhIs7ES4SMudk4wDZR/LB&#10;v28T/t63QkbAInUBaJyX8Qlphoz8aeJ8pHSzUkBWboKTlVe7uz0IWREcrYhuBsCyKxule+1g+eO1&#10;r0nWu1sxPjEuFZIMmAiMARSlcT8XUrLMkJPbQf76WAyXAmZ1BIx5hoy8TubCQwdNDJSDj/UeFl9O&#10;2lz/ABflwXL3LFLOwfTaGN9K9fFWST2P+dhNr0t5v8HSUleNsKFWH9bkLVPOyZJw0eV7adnqYjmo&#10;uCJpbQ5KA41hJW8szgXAQ6tKZOz9F8mazx+Fk70pW6eOAGRfyO75gIxOtoKQuTnZ4U3LMeDXqpMR&#10;Mr0Jl3ARMjjZb4CMA1Lhoxgasl8EmkJGpUFGwOBsCBUtXOQ7749ug2Ph847wPfiq1fj8dWgzYPyi&#10;R6Sj2wAa7xwBjLyedwjb8MI57yDhJQAujtjCRxIuAhp1LPw9MVjqXijj76KsLgDooXTQATb9u9zf&#10;QSemix3ZxpPDGjlIyNTJ3JyM18m2Lf4JIeM0WT9znKz6YYS8/9hd+rO7J/VMB0ydrHcRwsVCfXiT&#10;kPG5siLePqWQVUsFHay8UiowJyuvqZEyOFhZXYOUAjS++JQ/s9S7skm6V/eXP174MMbbEpzkMSYJ&#10;TTvIDCDAEEnr4z5wOgeYX/jQ260S0GwRJISJJpYVsi8MrkgGnE8dSIArgs2B5+tZx7KJ18ZMGiZy&#10;wQOQfbBRUk/PluOveEKqWvvJgD710tbcKKX4MnmrVA+A0TmCysmVMwGLZX3jOkKmq5IKWYG0lhTI&#10;R7efJWs+fUg2jH9Vtk39GJCNld3zJihkB5b+BNAQMq6ZL4c3ArKtDjKeuRPIDiI9KL8j/9tBiAOS&#10;g49n/b27IPSNIFPQFC7mmSaAGWQ/b18vvxI0ONGRjavw2QAMOrwJsDFchGMRUgM1gcw5GX/8Qi+a&#10;w0U4J9J3NgI0zs1+sdVF72QxZAEgPX7nanQ4nkQ4JzPQTL9jTurAw37o7nry2Ipw2P0NfIc/f4nm&#10;0Aa+CAiQrZ6vjwvxVQ58Z8qWeZNl3U/fyNopn8jIpx/QV0ec1CNfOgMqJ0DWi5AVYl6WLz3yec2s&#10;VCEr4Z34hAwiZBWEjZARMISMFfVNChp/tbMIoGVXt0i3qjb5w/C/SepfP2EM4oTvgTF3CrCpDDTC&#10;FLXF/b3UtQBa/F6P4GbmYFbmwodCRpgMEgXIyeodWIApOJ2DrF070kQRZJBehNa3BK/HHz0JZ5h/&#10;SE2fNkDWoC/BKSkqkTw+5kLIujkno4sx78pME/BisKwcyy2YuHkbb7HKx5mxrbhA3r5+qKwa9aBs&#10;nPAKnOxD2TljjOwBZPsJ2ZJpLmTkxegNS+WoQoYBTlA4GOlghw/L70eOyH8ggvY7QPudg1Aho6Pt&#10;kt8Jm0KF7TxYQbsxKANgzgV+gYv9wgG6foW+g/HQ2hVyaN0KHMNKBeZnuFKaE9KhANkvDBsRpnEO&#10;pw97oj9/PebQumXIr4Ab4vjR55fdBphzXQVmvwNGRcgAlwHmIANMkWMzJWR8do2Q/bwHx6InEMDP&#10;xRZd+PCQrV8q++Bie/E97l4xWyHbtmCq/ogHIVs39RN559E7JL+gWE7pVQCwCJdTF4OMK8V5bik/&#10;zckAm4WLVYCrsoaQ1Uh1Q7NUQi5kpJM1A7I+gOwWSd07SbI+3guA6D4Y+OpIDp50mAAEYfOLIGlg&#10;sV7z7OvdjDDF8y8PlkEWpKuLDBcpwmN5LTt4AkwEiWUPksGlEAW4WI76eCfTORkhe2OVpP7+hZx4&#10;3r1S3dQsDdXl+toAQta7Z7Y+N8YFDhcmulCxM381k/OyY4CVCZmWPWR2c3ER5nwDygrltasGyrIP&#10;7pMN416QbVPelx0/fSp7MSfbv2gSQJsCN5suB1fPwWBfjHnZKgxSOBnnURychwjZIbjZIfkd+g9c&#10;7XcdiG4w/o5B+vv+PfIfQoZB+Ltqm/y+2+k3CnOxXzmXIbwEjOEgQ701S+TgqkVyYDXSNUvl4FqC&#10;skoHrwFmrshU61QMGd2vxxyGCx5cu1QOrJqPfSHkXb1UwaXj8WK0roQCKHUkD5Mdu4HFVE8eXtZP&#10;ASOcHjKGx7/B4QkZvyPOJzXc9ZAdWLcIoNHJZsmOxT8qZBv54OaMr2Xt5JHy4n036qLUyR4ygtWl&#10;d0FI6WTufR+AjHd+lFYqZOVwMA0VKwEZXKwSUHFexh+BJ2jOzRqld1WjdC6vk04DLpXU376U1Ov+&#10;zg8CY/B4uFg293ILIElbIpYhraeSUFHBQllDRToXoWI9U8KnkBGgNLgcVEmKg1PYHDwJeAlYCpRB&#10;xXJ0R37qEx8u8nrFK8slddvn8qfz74HF44spK9b7FrmEb5B110WOxMWc3KLHsSBrVwepk3nICnML&#10;paUoT164YoAsffcOWf/1MwgXP5CdgGzPvG9l/8KJcmDxZIWMK4x2WxUHuS4e0AU44Bguws1+O+Qh&#10;iwajG4iADIPw970OsP8AtP/Zu0NTOphBpvByYMJ5Dq5a6LUIn40BumYZXGwVBuwa+XnbJvTHvuBG&#10;vwGU/yDscw4Jp6Sz0dXgdLp8jm0OrlksB1bMc1o+Xw6sxD7hcJyj8ddhgivxmP2xH1P69/m/kY5N&#10;IOl2vIZm4SL+Jv2O4MacSx7euEJDRd77uRcnKz6fx3dZMlTcOOs7WTd9rKz8/kN55Jar9HLLKQqY&#10;m4d1BnAOtALplluAcLEkOJk+0gIXC/OxykqpwnyMv1HNkLGqvgFqlApAVtbQKLk1gKy4XI7vd6Gk&#10;/vqVpF5dJ1lfcOGCwETyjhXmYVFegbK8innIw5VAhm383R6mANc4hIruBmEHWVgAUTnICJ1B5UDz&#10;ZYOKEHkloWESJqpsTjZit2Q9v0hSt46Rk8+9E2efWqkuLZKyokLJ6Z0bIOvGRQuARUcjYFzE0FAx&#10;A6rkepq9MMdAg9DWFSmvq/XulY9wsUAaivLliYtbZcHrN8nGb54GZB/KLoSLe+cCsgXfwc1+kIPL&#10;4GSrZuNsvEgh4/UrvYBMdyJIXPg4Qic7iJARYuph+w+cjm72P4DsP/sAlodLXQxwGWC/8noWFzoY&#10;Gi6bDRjgnKsXyWGEeYfXAwg40lEM2J8xeH/FnOc3wPEfdUkIsP+OsPQ3uNJvnGfBZSmCxjmZOuBq&#10;AAvI9i+fK/tXLIA7Yt8bV6IfoGRoyL/Dg2THr38D/jamnHPyJPIr9NshhMcxaBpe7tIwWOeVXLjZ&#10;aos2mBOux3xs7ULZh1BxL1yMjw7xfZZb5k0CZBMA2eey5Ju35Y6rzteXzqaFinSwbIaKhQpZTz6u&#10;BMjyABkffaGTVVTCtTgXg5NVI1SsBlSVAI1pdSMgw3ysArBlV9VL56JyOaHfFZK6HpA9u9I9YvWl&#10;g0rh8ophyoRM510xYF8DGJY9WK4ugUvlHczmY+4ufA9YAM3LQUeoIIKkkBmEGaARpgi0RGgjZKMJ&#10;2S7JenY+IPtETjj/DnwhOAMBspIC3rfIV7blKmR0nx5wM4Z6BE2hg7p4iBxIDrguXelYHiwC6eEk&#10;pN0IGfbB1xDwUZfK/AJ56Mx6mfPilbLh6ydl6+T3ZLdC9o3sn495GSA7sHSqHFw5C/OaRRjoK3Xw&#10;cHFC37ERhVPx4Axi/QFAtn83tFMdzFyMgClsCBN/5tI8wrrDhGvpTDmM8I6AcbHjyCa4G9p/Rgj4&#10;yw44HxxLHVKd0oVr6ig6j8LxQLpgwdVDQHlI53UINwnaSueOB5AexucdhdtxlZHb/A+PFfC0/xsA&#10;Fp06EiHj32bHoN8F/iZ+Lz9jTniU93jixMB54MH1fHJ8gezHiUofgOXzeYRsLiCbOU5/cHHBF6/J&#10;ny84XU5ixOKdrCPIemHOxoUPhaykUudllYCsGs5FR2O4yId9CVkFgWvwblbfJD0RKnbGNic0nSOp&#10;q96V1KMLJfXeTv/bZYQLAGTA5WDyYh+fT9qivt7BrKxORrjGQ4RLXczng5NRBMsAageXy1s5DhEz&#10;nUzl2zTvIXO/BT0HkI2WEy+4E19GndTwXYt8eQ6fF8sGDLxdiiuCcJ/uONPxrnzCRjmHc8AZfAwt&#10;mXbrTuciWJC1EVbsoydvMMb+ynPz5aEzauTHpy+WNZ8/LNsmvwPIMCcjZAsAGUJGzs24lO+ulS2X&#10;n7esdgsTu7c6N8MAzxycdACCx4H7PxiE/9+BBLLgZNj+t10I2bCvnwEU4Tqw5CdNj6zhxe8V+Ky1&#10;CCEZRiJEhDNxvqOQ7fNvpNrPQZ7otwMMUwHBwYMY+Hsw6LfC0eAqcMEjgO0Q5neHVi/2YegSOYKw&#10;kW8Xppv9B64U/w3U/8Ch/4O5JuedBtivTM3JPNycj+nCDe+GYcgLBzuKudjhDfi74GIHVs2VfXCx&#10;vcsB2eLpCtlWONmmGeNkzZTRMuvTl+SyM4fKn3ii1PCwSHrklSlcDrR86cl7UflSHb7zg8+YcfUZ&#10;4R9XFWsIVy1CRYSLtXAwhoxVmJPVIkwkdKVws+5ltdKltFpOqmyVrPMelNTdUyXrjS0aMqbMzbxi&#10;mNJCxSjN+oYOxryvDw4XbWculqGwumjhocsDDoXN6j0wvKPD4DGAony7MNHfSuXCRaQfbJPU03Ml&#10;dccY6Xz+36ShsV7qykqlND9fCnPypDg3T0p4Rz3vpkd4x8daetLZvBQay/tyLNYbYAlkcDJARmhL&#10;cHa8fWiZTH70HFk56l7Z8sMbsosLH3O+kn3zxwOy7xWyA8t/wpl/Hs7OSzDwVwGMdXCVjRhcmAdh&#10;PmJzmmSAYnCyDBD+v4OAbP8uhIwOst/30MEgAPYbByUG45GV8+XgkhmqQyvmAOglchQuxgWQX7as&#10;k9/gDv/hogjCMA0X4T6/a3gIcfGC4aIOdq5muiV4OplbwWQ4usFdAuC7QwDZYYjpIYSSnLv9ugf7&#10;w9/Ak8X/RCGv/h2Hj+jqKWWg/YfhMf4+dU7OTXHS+HWnWxV1ix34rI3LdR7LldkDiAT24TvcvYSA&#10;TZHtC6bI1rn80fhvZPXkkTJj1AtyztD+cLI8QEWweBtViQLWBf/zbjn50ivXQ1ZIyDAvU/F3D6ql&#10;FhFQHU7Q1TXV0ogQsR7OVatzMoSMUEkNICutka4l1XJKWYMcN/wuSd08TrJeWuvGt7mUAhTnHTCa&#10;tz6RCJpdjFYXi9xM2wGZQsWnoS1MDJD50DBxLhwIy4THIGObdzCtYz8vB5oHi/lM2AganeydTZJ6&#10;Zp50uv8LKbzgRmltqpN6OFk5ICvJyUE4lyu1RUVSA9UWF0ldaYmUFxfrEnw2/gF8JRyvefECc0+4&#10;HaFiyjqqJ9oJlgPMzccMPoaMrLuoqUAm3DdcVo68VzZ//6o62Z7ZX8g+Ln5gXnZgMSBb9qMcXjMX&#10;bsCQcQUG01r5dQfmR3Qi6FcAZKCZDLL/AEJ1MczJft+9xQnb/I5B+RsG/89wmMOYhx1cCsgYKgKy&#10;I2sWyxGEeNRRhHkrvv1Efnz/FVn13Reyd+kcHAM+X2HjYgoXPNzlAV3Kh+v9DPf7nYsqdEsA8Ms2&#10;1DE03LQGf4dzM3U0QgbIubJJWP6HbsbjjlzMIFMXw3yMKZ3aXaAG0Ph83k71C/8WPqVA1+S1PQDG&#10;i/gH1cVmIFScLnuWToeTAbL5P+ibhjf+xFeEj5BpHz0jpw9okxO7Y07mnYyLHhomQvyR/d75RRD+&#10;9wgZcwFaHiFD6FhRUaWQNSA0rKurk5aWFmlsbpGa2npAVwc3a5KS6nrpXgLIiqqkc3mzHD/8Xkld&#10;8aFkPT7fjcUIHIPJpLD41KShoKUKGqDRvJP2Y56LHLF7+VTzCkoIFZEibyGhg4xtHjzmUZ8GGEBy&#10;d3gw78qhTi9C79c3uqbeXAcnmyPHPTBWqi+5Sfr3wRdVXCgV/D2yPABWmC/NgK5PWYm0QgNrK6R/&#10;HSa8fFYMLlTAEEKBy1eXY6p3c+TwlizU8Z+DcnCxCDK+O6RHr1wZWpkjn946TJZ/fI9sGv+S7Pxx&#10;pOxVyMaFednB5T9iUNJh3N34v2ylm8FldsAFCBvA+Q3zLoXKz1PUGSCdjwHC/+jS/Rb5DyEjYNCv&#10;DBU34Iy/bBZCRUI2C/Oy2ZiTzYPbLJBfEGptmzRGXjuzj9xV2lWeOa1V5r33LI5lPhwDYRmcjfMu&#10;ztd+Rpmud2TtYlkzcYxMfOsF+fG9l2Tz1C8w2OmMGPxcWCFgCBcPesh47Y2A/I6Qj/NH/RvsJEHY&#10;CFXkYlzg4TxUAeNcjIsddHboKEJphopHGCaunovPmutcbNlPsg8uthsuRu3k774BMv6wB+9b/O6t&#10;f8uA5kY5kXNqhczJIHO/A+4A03CRbgYVlSBcLK9EuFgDyOoVtMZGjCE6WDVCRszLGDISsm7F1aqu&#10;lW1y/Km3Ser8lyTr9vGS9fYGFzIaQFEa4EpbwnduZde/tA/BsjLbgoNRgMqczCBDmoSLBhdTk7YZ&#10;bC41yJyDUQ6wAJ6HTM8aDBPpYh9ul9RrqyT17Hw5HpC1XHGT9GuskfqSIqkqLJAKuFgj3Ksv4BpQ&#10;WSr9K4plYHWJnNFWJ/0baqS0sEhf+caHM/Xlp3nugU3eisV7HvmENOsIH8FKHM1gA2gAsKUkR965&#10;/jRZ+sGdsv6bZ2TH9I8B2dgEMszLDhGyVXCZNfPk6IbFmG8sxaBegTBsHYBB2KigwTV4rQiDT12N&#10;8yRdvmeo6FzsP3AwSiFjuMmzP0Kro6sWyKFlM9XNDqibwTUB2lG+D2PiKJn9r+tlwo3nynd33SBr&#10;v3wf4Sv6Yhsuzx/iggl0aC3mWSvnya5ZX8uEx/4qTw6pl5f7F8mEmwbJlokjE8DMxZgifNTrZltw&#10;wgAs/+HJAKFtgE2Bw/zrCOFimIgU8OktWAxTuaLIkwW+B4bRRzetwEkI7rh+IT5jDgCbKfvhYgy3&#10;9y2ZKrsWTFbAds6fLNtmf6e/Bbd8wnsy9sV/SCPmU3+ik+myvZuLUd3w/+vJpyp4t4d3M4OstKzC&#10;QVZVLU2YarS19pF6wFZPyOBiuhCCORrfKqyAFVVL5+I6+WPfSyV1yVuSuvJTyXpsDsZrupulARbV&#10;hVRhgjjn8mBZncLGeq/YyWKlFJoYLC8LIRU8D187yOhWVvb5UO8hS43aJ6l3N0rq5RWSenGpnPTQ&#10;l3LqNTfI4JY6aa4oR3hYKNUArQXhYf+KUhlSWy5Da8tkSE2ZXDSkSa4+e5C01dVKSaF7gSkfwOQb&#10;qviD7YQrB/M5phQdjeEkwTLI3Mt5kCK0rMjvLS9eNUiWvnubrPvycUD2keyd9ZnsnevnZYsmwsmm&#10;YQBjXrYGoRrc7ChCoZ+3LFc3Y8j3GyEDbL/t5qqjDx05UAHY7wSM8zAChgFJyOhiCich82HcUYSG&#10;h5bNkYMIHRUyAMPVxgNLZsqhBdPlwJwpcmiRCyf3L5+lOoB+XJY/gDo+lrN7PpxizneyeeKnsnLE&#10;q7LyjX/JitfukR1TxuDYASGvvXnIFMx1hAJwYB7FsJKXGf5n/44INM7T6GgudLQFHbq2LtfzFjO6&#10;8dY1+DtWIvTkJYdF2Dcvfs8OgB1AqMjn8/i0OSHbPm+ibJ01Xn86ePm4t+X9f9+hb4U+CdFFV3+v&#10;ojlZ95wihawX7/aACFoeAMsvKpGyskp9JXst5mLNTfVQI2BrkqYmzMnq6nVpnyuNuaUOsK7FNdKl&#10;qEZObDxLsi4FZNd+Iam7J0nWW+uDm8WAxaAldYDEoCJEHjIV2y3PNg9ZJmAOsgigBCakWjYBHA8Y&#10;2wJodCyDinkTFzt4K5VeH9sjqdfXSOqVlQrZKfePlrOvuFIuGdoifatxZioslHq4WGs5HKy6VIY1&#10;Vsm5fRvlVKTDWmrk7P7NMhBnrjK4WSUg48XrKvyTKsvK9TVwztXc+z54jyLDRz7USci4vK8CZLz4&#10;WZyXLY9f1E8Wvnqj8B7GbVPekT1hXgY3s2X8FRFkG+Fmm5f5sBHzI4JGyOhShAqD9HeuJO7drtfG&#10;uNDBhQHCRemiyQ46ABcz3BxKwz3eUbIeTgAAOB87vIZzJriMtvNWK4SDGwHGuiVycOV8vcC8H6Ap&#10;ZIBz3+KZCM0wwFdjOzjXzwwTVyJso0sCWi7dc2Xx8Ool7hocXZSXJBByEjJeMOf88T+Q/g0H9rjQ&#10;lyEwQ0TkfwN8v8HxDDD+/UfVxRh6Yi65foE6/kG4GL8zAkYX27NoMiD7QbV9Lk4EM76WNT+MkMVf&#10;viJP3H6tRhWn9MpXyBxoDrIe/N95wBxkzskKMCcrx/+bdwfxF39amhqkpblJmhsbpaWxGY7WoJBV&#10;wNFyAFmXQkJWB9XLSTVDJOv8FyT1l2/cAsizS934VkgAQQAqI9UVRd+HTqUwIc+yhyylefRDOQCW&#10;AZpejNY5mIlAWRpJAfNwtZMHK4YsxRsyo1e/pV6Fi720XMPFLn9/Sy649EL5y5mtMhihYF1xsTQA&#10;srZyzMOq4WB15XLBwFY5B3A1V5RIc2W5DEYMX8XfkYabVSFs5KJII12wnL8nzZ+6daC5O+4ZRuKs&#10;CDfT5X7vZLyPMT8nR247rUlmv3C9rB1DyN6WXT+Nkt0zxyJc9CuMSybrgGHIeARnaYZDutLIRRCc&#10;xRku/bp9vUJGsNytU34VkfM11BMyXYHjKqHeQuXk7vbYhPnVBmijpnoTsKYQIdzGR1l4060X52Ho&#10;w3sRdSVvwyq40nI5CGfi7VQHN2F7vSN/k95crIsdvCi9fqWK8zC9j1GPBccFV9I7UvZuhZvhxOBP&#10;FL+pdqsrO+B4LY4rmDuwHSHj9TvnYoTsCCDjYschnIwOwcV4IX//0mnqYtTuhXCyed8jVByvv2a6&#10;8rv3ZPaoZ+TKc4bqNTIDK1Z3zMd6YhrQEw4WIANghcXup43rq/hbdFXSF4D17dMC0BqltaVFHc0e&#10;feldUgUHq1I361JcKyeXNshxp90tWYTsbxMl9e9FkqVvsbJ5VwKXARbg0TkZ8upiSZ8AGqEjgBRh&#10;6iBcdJARJA+Z3t9FypnnhTuDjO0KFMR25GMZXE4IEzlPI2R0sfcQKtLFXliqd+B3/+tzct65w+Ti&#10;wU3SBoAaAVkT5mb9ANTAqlIZzDBxcJtcMmygNFWWSFN5mZzev69U40vmuxnLEC5Wws1qoHrU1fCX&#10;OP2jMrzGxpuMeSuVLXxYyMjVx5xeufoaghnPXCfrPvunbJn0puz6cZQ6Gedk+7jCuBShGp0MZ2dC&#10;dhSQHd3o5mW/bF0tv2rYCMjUzeBWHiqGj4TMAEsgc/cqunsWHUBH+YYqQEEwKFdHANHu77LXO+23&#10;u9TdwsRbs7iqyDvxt+l1MX0wU28U3uL2t2WjgxWpPiKDNqZ8XYDOI3lCUOGEAMh+3+vCxt8B2+9w&#10;LBPdS+/sAIxusWM9/m5CxsWOZYBsiZ58GCoeWjNbvy/nYtPUyfbCyXbTyeZPBGTj9BdNV457S75/&#10;6yEZ1Nqk87EYLj4JzUWPbvgf9cjlLVUIGwEbISsoKpNiRC78xdUGQMYf4e/bB5C1NEsb1K+tj7Qg&#10;VSerrpOeRRXSOb9cuhZWwtGqpHNhuZww8BrJuulrSd05TVKPLsGJn68kwJjm6qK5ks+Ha2EKk2sL&#10;UKkMMPShPFSaZgBm5eQGYYJFedcKczGDjjCZ6FYEjKnBxWV81vmHNBWyj+Fib63FfMxD9vg0Kf7z&#10;fXL2sH4ysK4KgBVKEyBrKS2S/gBqYHWxDKgqltOaquScAc1wqxJdzm9DiMDQkLdeFRcUSiVcrQJS&#10;2AAhf9mFkPF3yXoBLl4bU0VzMy7js+6SplKZ9vilsuaT+3UZf6eHjLdX7eNFaUCmK4yrZskRhEJH&#10;GDLirE3IdEkf4dKvCJt0bgbpnMvPvWLAnOhgCWQ66CEFC4BYWW/i9cC4Z8ecuEyfLi4+ELQdaGd+&#10;u4Osw/14WAGjAuadtp0InEIH4KDfUKeXA1DHPFcj3TUxzCXpYoDsyAbeBgbA1nJFEXMxAGah4j46&#10;GSGDk+1AqLht9reyadrnsvSrV+WzF+5xb6nig7YEjIsdAIxzse5+0YMOxovRPfwCCFcV+RPFNTgh&#10;11eV6+/WDWhtlgFtmG4Arr6tLXq9jHeB8GnpHoUJZF0BWZfCMjm5zzmSdfPngGw6nAzh4oh9wcmC&#10;e/m8QeUgAyi6ZO/BgnhrVQAu08EMsiivbQaRyrtaZgjpwPOg2V32Hi59ODN6171Cxvwn+52LvYn5&#10;GOdkLyyUU25/VfqdeZYMasLkFWA1FeUDsgJpLSuUAZUOsP4VRXC0YjmjT630ra2Ukrx8Kc139zdS&#10;fH0cw8YSzNF4Ha2Wv2FWVoq5WL5k98qBcr3yAJy7dsZrZASsO86gp5YXyIT7z5LVI+6UzRPcMv6e&#10;WWNlz5xvZC9CxgPLpuqZmZDp9TINGRchVIObbVqOQbYcjob5mYaO63VRw8nNwX5laMV5mIdM71dU&#10;2Fz4RxcLMEAxHA4MgkO3cq6VyMBjm4ONTkc3y4TVACNsfAr7FwUHTst5pIdL55RRann201SPGX+L&#10;QYa/l5Ad2YQwUV0Mc7HVszEf+ymEigpZ5GTb5/A33b6Q9ZNGyeKxL8mb/7xZihD6ndwzX8NFXVEE&#10;YARKAYOD5WAORrh4QTqvsFR/yrgKU4M6zMeaqvnrpXUypG8fhayt2blZXa271aqorFJ6FMDBCio8&#10;ZCjzell1P+l0xRuS+vs0yXpqpXTidKajcJFwecC0jk5FsHwaQCNc7EeAwgtzAFcEncJGTfgtPVyM&#10;IQtiHUDUOZmBpo5F4DxkChhEB2PKhQ/91ZYNcLJ1Clmnh76UqvMuliEN5dJSQgcrAGiFcLFC6VtO&#10;JyuEEDZCAyoK5Zy2OjmjrUFKcgGXwpOjkPGOEBPfgV+N+VlTTZXkc07m+/BJaKZ0tbCUT9i65Uj/&#10;siL54s4zZM1IQDb+BUA2Qnbz4U1CBidjuKhOhjM0IWNIxJCRZ29eN/uZkG0jZKs1bEwgQ/gIZyNs&#10;ChpSHaR+Xubeg4EwTh8N4dud3ByMOswwT8NGvlbAgcY3BesTzbt2KlC/IqWCiwFCQqchYyZoTPXl&#10;O6hnuEdoMmRgpYGGvoTsF/wtXEHl36GrorrgwXsrl2OOh+8B34fOxWLIlnnI1MkmyZ6FP8i2Wd/K&#10;xmmfybqJI2ThZy/II7dcpiHhKYCMTsble0Km86+8YskGXDkFDrLsfLfgUVFWJvWcVkB9qiulPyAb&#10;CsgGA7L+cLFWzMuqq93DnHxPY1feopVvkFVJj5Jq6VnbX0686BlJ3TpJsp5djfGLcczw0GAiOEx9&#10;OczJCBDB8lA5uf6cjwX3ImxceQxlB5hCyNTASuA6mkAVQPNu5wFzjubDRIIVXv2GEFFf+waN3C2p&#10;d9Y7PT9Pel//sPTr14C5FxwMgDUWFWAuViB9SgsAmQOMaivL13R4S5Wc2a9Rf1csu2fvNIDoWrZs&#10;z7cPEzL+WmQ+2gpQR/FeSDpauCitIWOu1Bfky8c3nyZrR9wuG795VnZM+wiQfS575gKyhW5OxtDn&#10;EOZkhwAZn5RmyKgLID5sdE7m5mcMHbkY4gADbBiYFjo6yMzFkjnYYcybCBaBsDrNqzxkhEkhc+Gh&#10;AfYLU9ZrHUFzjhUD5uqQ5+f6YyFIlqp2cx7pywob2jHHVO1kKMzVRM7D1uJvBmSb6WJLARlcDN+H&#10;ArZqphzACUnDxeXT/MLHJIDG+dh3snXm17Jp+mey+rsPZPbIx+XWK8+Sk/F/IFxpkPE2KkCWUwDB&#10;yZjSxfi74FWArBEu1lxVIa34Pw9sapAhfZplkM7LGqQF0BEyPmvGm4m75JVINx8uditC+FhcLdl1&#10;/eWki5+Q1G0/SNbLG9349ZCZzL0MOq1XoACJgRXEOojw8U4POp3mvczFvFL6nE3sZh4sTdXFXGoL&#10;HuZiafMxL3UyvvZtFELF97e6+djrK+WE+z6U5rPPk6G1xYCqEHMxuBjcjIC1otyGtB/ci3C1lubJ&#10;wJpSGVBbJoMaqqSyyEHWG8rpnS25AI2vj3OCs+XmIHzMl+J8AJaTLYU5KOcjxARMxQgpe/Mp2+7u&#10;HkZCVof6165sk6Vv3SibvnnGP7z5ieye/VWak+mrCHgnA+ZldDMHGt1ssRzduExDR7fiSEfzK46c&#10;o3GuxhDLu5hb8HCvCiBYzrX4lqmo7EPII7qyuE1lIeGvOwkXoPJlczL2YQjp3M+5mXMwLwUM0mNw&#10;wIcQlgs2Bhnk4EI7xb8Bf4sBpnfZ886OTSvkMP72Q/geLFQ8ABc7sJyAOSfTkHHxZLjYRNk1b4Js&#10;nfGVQsZFj8nvPCSXnDlQOquLFenbgpn24EtzoBzAwVuneAsVl+2Z57tfqglZRYWuJtPJBjTWe8ia&#10;pT/U2lSv4SKfmuabh/VHLABZN4SN3YoqpWdJrfQqq5cTzrxTUrdPlKzXtrjxTIjSwAIMvi7IA9ZR&#10;vbb5OzzUsTSPNi+FLkBG54rASoOMigBLg0zzdDAnBxzDRL+q+CYc7I01ctyTU6TqhnvlrFP7ylDA&#10;0wfhGiHTMBH5vmXFcC+6WQIa52Z94Xgt5SVSlpengDllB0dzaQ4cK8fBBdj+f8b+Kjyua9vCAGUn&#10;sS2LmUtSidnMGObkhDknzIwncMLMaIcTx3YcO2ZmhpiZ2Q6ce+9Ddz90f/00eoy51qoqKbn364fx&#10;rb13lUpS1f5rzDkXFeflocxDFi0pQSnzOW0gaGMZFS6yrSoqwOPnNmPFe/+MQbZ71teE7EfsVV/Z&#10;cudkhxku2gROOlkcNI2YX+pK+lscaCcJmsracrdQ3g+Q2eTMBBcTUEe2bMDRLXQyhotHtxIySaDJ&#10;0TwoxyzUk6M52JwElYMs5GJHJe+Ezg29FJJSWhpOv1vz4oIMfjkVZS3B+n2vKqUu3HV/vyBzoFnB&#10;gy52lKHyEeVihOwwHf7wurlxyEJOtkz5mELFSdg1f7zt/7Zp2hdYPe4tjH3jfgzs3eKKHgQsFDxy&#10;NCxO+VcJncvcqxIlbEsYNpZHym0P6yaqhW5mTibIGCYqXBzQp6eFjPV1dSivZFhYSgcrdpBlGWQK&#10;F+uQQzdLHngDw8Xx6PTuDjeBM+ZkDq5EkGLHHjw7F1ixxzxkvoQfwkIHmFovAaacLJaHCSattBog&#10;E1gGWDiOQ5boXu3lnCzpU4aKbxOyV5Yh+/5PMfjiS3AGw7/+NeVWSWwqLbK8rI8gYz6WCFhQb6qR&#10;MFYwJ8slYLkERJAFCbI8gZZLsAhYpKgQET5XqiRkVYSsuMANDM7KyrM5ajk5ChtzcO3ARix67QZs&#10;HvMcdkz5ELtnf4PddLJ96itbPsXdNKsFmfKOhX8DmdzMFUIEmYohAs2N2v/VuYBuUoaPuqmVgylE&#10;PLJ5Aw5vXIfDG9ay1eBaXt+kaxtwhG2ATyV4cyYP3UmGf6pSOqcTYHH3CoA5SNW636f8Ly71pQW5&#10;0FZfBMF9Fea6c3ct7mLOwZSLHub/flgVRb4Xguwgv4QOrmaoSMiUk+k9E2QCbO/iiYRsnEH268SP&#10;sXrsGxj1/O2I0pWUjwkulezVysUKmX9pExHtzFNeXolIpJKAVVoFuamKThatNBfrVV+DAa2NGNyr&#10;FQMJlxZham5qQI0WOq2qQ3ZJpYWLGcWVVgDJYk6WxZAxh3lZZo+zcMpNX6PT29rq1s+S9uAEJQLl&#10;YIqfO8j8dTvnY4IsESrK5Wn+XJA5J3NQJaqdoxlkPBZcBE0wmWvZqA4VPRLgUkVR1z/R+oqr0P2B&#10;r1F95T0YMnIohtRFrGrYxjysmeGdVo8ysEwEK0DGtp+HrIkgChaFiYmAxSAjNIV8TMURuVclnyvI&#10;qlTmp8qKSy1EzMrMY7io/jPlaPk4p7UGM567Fhu+fQrbJ39gkO1R4YM5mcKdAJm+rS3B95BZAUTh&#10;ki+C2Ng9rdFIyFTeP751LUMrTfYkQMpjtJYib+wjW9e7jmMBtn6VbS17aK0mV2om82q+vjqY1/N1&#10;CQFBO7GVbkQAdXycx3ZOHYtB6PrZ2sm7obZessVOBbY6uU1amViLp663VgAJpACTdTJTGtHhviRU&#10;SXT/y1H+j5opLsAO8304pHGKfF/0/giygxYqunBRhQ9Bpv0Fdsz9Edtmfotff/4QK8e8ihfv/Qdy&#10;mUtr8RzlYwIsm8ovjBAwqYxwVRhkWr2skq0qx02VFWghaD3qqtG7sQYDezAn69mEAW3NtghTQ4Ob&#10;yBmJ1pmLCTAVPhQqZqr4IUdTAYR5Wco1byLppTVuqF8iRL4Nx393PfGxWG5mLiaw4lA50HTMx3Vu&#10;1UVZZwwoQpQIl8LCmJMJNALlnSzkZO0gM9D4D7y7DhlP/ICK655C7SU3YvCgvhhUXWqQ9SpnGFhW&#10;wrYEfaMESiX7agJIDeDjko4FYFOE4DBcLLJcLF5hDOFibjbztNx8AyvKXKuK8FaXlqCOv6OawJUU&#10;FjmwslTC5/O1dDchk3t+ddc5WPv5I9gy8V2DbO+Cce0g04BXS+55Qx0maCEvO8JWyb8gU24mKZQS&#10;bKq+udyF2rLGVtM9snmNrQ9/cP0Kt0f06qV8fd6sK+iQK/laq5bhxMoV+G01w85Vq/H72jX4ba3a&#10;1fiD8P3G85M8PvnrOvxGEKWTG9nS+U7QGY/7kPOIhZ1yMx5vc9sZqXUrERNgL4HvwJJ0vM5rbezY&#10;hk4JMv4vRzYt5xcAXUwOxvBZ78VBFTy8kx0gZCZBRifbu1iQjSdkY7B1xpdY9/N7WPTVc7jrqhFI&#10;5/ufkUfACJkA0zCqgiK3M6o2cZR7RdgKsmhFORoq3WCEVoaKPVS+b6jGQDrZoLYm9G1pQnNjg0FW&#10;XVOPgkgNXaySoWKVQRZK+Cp+ZJZpflkjMi94GEmPzkYnmoCFfAYMoQgQmVuxDeeJ1yWFmOGYcsUP&#10;HkuCLoCWIBcueqhMAklKhEzX1UpaTsBPZ3FwBQUXI2Afb8apL81C6b3voejWN1B5w5MY3K8nBleV&#10;WF9Yj0gpehCyPuobI2BSHDb1kbkSvmBTcaS8oBDFlne5NpTnVQApJGgaKlVRXISasmJTLV+/vjyC&#10;Kg214vNzCVciZAoxKwvy8NR5LVjx0T3Y/PNb2CUnWzCW38I/W3VM38yCTEsRHF7b3s0k5SYKGZWb&#10;aQcYLSF3hMeCzb75NaVlMwHbqCkmS3hTLuKNOA/7l8/ljTgHB5cwFF02F0cXzsCJmb/gtwk/4vgP&#10;X+PkmO/w24/f4wTbE2rHj8Fvk37CH1Mm4s/pU/DnzGn4Y9pk/DZ5Ek7+MhEnpv6Ck3Pm4tgiuuwq&#10;wr5+Hf+OjTi0ic65VTtmut0ytbKvWwBVRQy5rECSW8nB4lAF9wqtvjTkYvpiObRWa5EsMBc7xPfE&#10;OdmsdpDZcCpCtpOh4g6GipunjcKasa9jxvsP4PyhbUhRX6V3sByGicrHiooiKGX+pRBR7qWBBQKs&#10;jmoiYC3MxzS0ro1Sv2nfxloMaGlAL4aJChWbmupRWV1HuBQq0slKqmL9ZAZYpJ4tVVqLtDPvRNLj&#10;c9DJO9lfdcKN/Ei4lghcTImgqZSv44RCR0wCLAaZBysGmrXevSSDinB5F2vnZtYnRsj0h3+6HUnv&#10;rMQpL8xAt4d/QLfHJ6DqrtdwxpC+GGbwRNAzUkbIiglWGUEqNwXYBJmFi5SOVeqP0skiRaoelqCU&#10;zmSwSXQ2zaguV/5FB6shuLVlAqzMnKyK14vzC5EjwAJklELNAjrgtX2rsODNm7Bh/CvYNmM0IRuH&#10;fYvlZISMSbzLyVSmJmhqCZptEGhO5vKyo5uXumN923eQgWcTGfnNv3w2872pOEDtnzMRB6b+gEPj&#10;R+PYqLdw/N0XcOz153D8zRdw4p1XcfK91/Dbe2/g5Ltv4Lf338J/Pn4Pf3z8Nv747D38/vkHOPnZ&#10;B/jt849x8tMPcOLTj3Hi889xfPRoHP/+OxwlfIfmz8ah5VpnQ/s+uw3itaWR1mbUgqlHNTtb1ULq&#10;qEBKUCJoR82R+YURc7F5LkxcRxejkznI4qDtD5AxXNw5b6ztyb1xysdY9cML+Pm1O9CzsdryMedg&#10;VH6JbdZYzBxKkKnIUV2hgd+VqK2IELAK5mIETKGiyve1UVOvuir0a65Hr2ZBVo8mQqdtlNJ9qCjA&#10;0kriIz5sRD6VzrCx27CbkPTsQjcNK7aWosAhEAkQ2fVE1wqPGUy/s3XHFioGyORi439HZ3MzgiUX&#10;Y2tuZq6VAJiOHXgESQmiOZiDLLhXDC7f2jLcmpj5wWYmliuQ9OJ8JD0zC6c8Mw0N97yBC88YhGHq&#10;bCZYcjELFQ2sSAwwuVmfihL05/HAWs0rK7V+tDqGf5pzpv6yCuZZMdgIUBlbVRFrCJmmzGgIllTH&#10;36HzUsKogongMsD4Taq+szxCdl5zBaY9dyXWjXnOtrfdPf9HfgsLsqmuHM0byOASZHIzHltJX8t4&#10;E6wYaAJqo1MiZFp78NAaATYT++eOx55fRmPfj8z/3nkK+56+DQcevg7H7r8OJx6+BSeefgB/vPIM&#10;fn/tefzxxgv4/ZXn8OcbL+E/b72C/7z6PP58lefvvYo/P3wTf378Dv7z6bs8fwN/vP0q/njzZZx8&#10;6TmcfO1FAvsaDn/yJo58+xkOTv4JBxYwnGNIenDdChxkHqiQ9aBf/PSID2kTIQuKgaYvigDZr4KM&#10;gAk0QUanD6Dtp/Pv43u2j+/d7oUTLFTcwlDxV4biK7/7Fz545CqGhG4YVU5BxCTAVFUsIRxlhEzT&#10;mKqZk2kAeKNcTKV75mOaDiUXE1yCrHdDDXo31aG1sQ6NGppHNyupqEFaYbmBlq7iRxhWpYHCDCPV&#10;ppdGkdJzJE55ajLvYd7bP8Rdy4oYAS4vA0mtl13vAJ1zsEQRKg+ZXKzThD/iThagisEl2AyqBFmo&#10;mBgiqvPZQyfIPtuHpPc3IenNVbaLZtLzc3Hqv6ah9d7Xcf7wfhhcUYQ+hKYH86yeVO+KMusf6xnh&#10;9UqGjxXFGE63O7ulxkJFgdazkt9oBk+py7PKyhAlbOUErayQ7kbV8PFaQcXrNjeNEnTVzNFKCaLC&#10;ynjBxOV1+czjevP3fX7nWVjxxaPY+MsHtsOLINOQoFi46OEKoGnhU3VOWynbQNMQIwHGm9HDdVgh&#10;oiBbv5Q34gIcWDID6z9/Cau0o8wNQ7H13GbsPb8HDlzaD0euHIHj152Hk7dfjpP3Xo8TD92KE4/f&#10;hZNP3M32Dpx89Hb8Rv3++J34/ZkH8eeLT+DPl57Gb889jt+efRQnH7sTJx/8J07edzNO3n8zjt9/&#10;A47edyMOP3wrDr38OPa8/wJ2//AJ9s74CXsWTsP+VYR+jZZrW4gDWsBHy5EnwqVW1UQBpnzMwl1V&#10;FJWL+VAxUXxPHGSC2TmZINs+53tsmT4aa396Ayu+eQqPXH+e9Y9lqV+MLpYryAojVlUUZNrTW9OY&#10;aql6yoodChWjyskqYk5mLkbnaquvQUN9LV2MoDEvyyVAaVZVpJsxZEz3jibQ0sucNFA4vaEnuj40&#10;2kViWrHKwxIgip17kOLA8ZxKhNJagUX3ssflaDpOlBxNkBlQFhbKubyb6Vx/SAwwwkQXa5+HecBU&#10;9LARHgwXBdnrdDIt/fbsHHShkzXe8jRO79VIyBgiEjIB1qOsCG2lBQZYz7JC9OKxxhSe31yFs5ur&#10;MYDh4ki2GpWvfrQm5ljKs2oIkkCrZCvAKhhGKiysJlSa+CnH05ohUV6XBFkRoTLADC7Xt6Y8rjgn&#10;F/ec2YalH9+PDRPewo5ZX9sOL/uWKFx0kDl5wPjtbZsEtoOM8i4mRzvCnCyAFiDbO/cXbPvmA2x/&#10;7WHsvuM8HLxsAA7/YzCOXT0CJ645EydvuAC/33YZfiNkvz98G3574i78/hT1BAF74HqcvPsanLzn&#10;WmuP3301TtxHGB8gjILqtstx4p+X4OSt/8CJmy/A0evPxOGrR+LQNcOx78YzsPPmM7H9/suw5d93&#10;Y9P7z2PjF29j4/cfYveCyTiwbhH/zhUGVoAr8djllvxfCJnlYgx7D/H/t+qitd7RPGT7NdqDX1CC&#10;bOus77Bp6mdYM/41LBr9BK44cxBSsgpdLibACJtcrNhczE3ErSNcDRVSxDmYwsXKcgsXe9ZWs+W9&#10;UF+F/gwVNd2lsaHeZkhX1dYTLOdirrro3Uy5mUGmqS8MVXktraoZXW56l+Ei71tB1gGmMAI/XIs9&#10;5iGTOodjuZbAEmjhmocrBhudzEBr1zcmGWRH0dlDFkDrCFeQhY2C7LO9bh2P15a7VamemY3kx8aj&#10;6tLbMYLADNFwqXK6WGkhehAqgdWXwPUlZEPoZGc1ROlkFRhAdxtE4M5orsFAORpztma+8XIouVMt&#10;P5BQqlflUQUOlflVTdRxJUNISZAJxCJfiQxlfxVNihhGZmbmYHhzJaa/chPWj1VeNooJ+1jsW8ob&#10;UDmZZvn6KloAziDTN7uqjAG0vwsVCdnBXxfz230O9vGGPrSQIei0H3Hg81dx5Jk7ceLOKwjHhfjt&#10;jivxB2H549E78Mfjd9Ox7sVvTz+IE089wPYh/Pn4PfjPI3fiDzrcHw/egj/pan9ITzK8fOZR/Pnk&#10;/fjzwdvw+93X8bX4mrddimM3nY9jN5+NgzedgX03n46dt5yJLXeej/VP3IQ1Lz2OVe8+hx2zx+OA&#10;wl45WQgZ5WBWHXWyIo7+H/6f5mK+8OGKH9I8g0xfPlqdah/fs702h0wjPb7DxskfY/W41zD9w4cw&#10;uGcjUrKLPGTqG4vYnnLFdLJIaQWi6nQ2yCpdqEgJMFdZjHpXE2TVdLNqNNbSyeoaTEWa2iLIvAwy&#10;72QGGPOyNCqV56nFNTj1kn+jEw0hdCiH/CooAGWQhcc8aLHHBJc97o8FWpAgk3uZixEyncfCRcmH&#10;ionhooHWASrrI0vUFweR9PEuG+GR9PIyJD09F0kPT0bK7R+h/sKbcHZbLYYRsv6ErE8pw0OC1pcu&#10;NoBwDeb1cxqjGFEXRR+Gff14fTCdbERdBWErxbB6Jr98wxvoZAJNkFUzvq/wIBlkXjrX9QBZOSFT&#10;7hZK/iYeF/DxHB5X8O9447ZzsOYb5mVTP2Iu8QP2LJpoYc8ButnBNbP4TT3TS9Cp0rjQlfF90SMR&#10;MhsVwVZOJsi0D/XBpcxXFk3FvnnM96b+gANfvYOjLz+EY/deiZMP3Yg/XnoMf77PfOu916k38ce7&#10;b+I/H36I/3r3bfznpWfw57OP4E8C9wfztj+feZhwPYLfX2D+9uqL+OP1Fxk+PoPfeO0PwvkHw8ff&#10;HroZvzFsPPbgzTj01B04+PaT2PPRC9gz9jPsmz0Fe+dNxd5lswiZwkV1OzjInIMJMNf35/4PAsb/&#10;9aA6nyW5mICjrENagPF92b/SQ8YvqF0LfsK22d9i/aQPsWrsaxj979tRwc8uPVf5mELFUtcBXeQg&#10;Ky9zU5YEmdRINxNo6oBWZVGt1EY361FXgxaGjo21tajXBoDMxTIJVhqBNch8m8aQMc2cjABSAi2F&#10;4HUvqEDyGXfj1E+28Z53HdIOpPbOZWAJIB0LHB37a3Kw+LG/LtfyzuYgI1xeST9RoQ/MQsQEJwvF&#10;juBmfwFNx2rDOh4f7SRk65D0EiF7YjaS7vgB3a9+Hq3nXYbz6BhnVJdiACHry1BR6k8XG0qYzq6P&#10;4Fw6XZ9ICXqVFKJ/WTEGMX8bVFnEx+loLQwV6GQKHwSahYwlpYh6kGKgsdV1HTsAJTpegfrZ4iPz&#10;tSaIZDt7MmS8elgrFn30ADZNfse+gVV+3rN4EvYvJ2irGDb6DlcbQiTxxhJkRzqEiwGyANoh5jyH&#10;GC4eUumeoB1YPA37VFmcMQ5Hxo3CiXeexckXH8KJt5/Fb6Pfx5/ffok/v/8Wf3zzLf577ET89zff&#10;4X+++Az/89l7+J9P3sL/fPo2/mf0x/iP9DWf++WX+OOrr9l+hf9i+1+ffYA/3vo3TjIXO/b8Izj4&#10;+jPY/9X7ODB5DH/vZOxdNMPlZGsFzWJbs17bHMnN4uGi3MxBdpj55mE69iHNGVu/0CBTq05ptQJN&#10;kO3ne7Jfi+cwZNzLcFHvnxU9Jr2P1ePfwB1Xn4PumXmxaqKNU6RUui+ji1VGmIvRweRiMdD4WWso&#10;VWNMBKu6Ck01bnZ0bVUNqqO1KCylYwko72IxmZsxByNogkxSuNidoWpK74twygtzXOpDQASSA8vB&#10;FYNMbThOfF7C9XbgmZMRNEFlhY8E0OJgETIPlEEWjqUEuDrKKovmZIRMc8fkZI/PQtLt3yP9iqcw&#10;5PTTcVETQaorxyDmZP3pVNJghoWnE7wLmyowrJbfVASsNwGTy/WLFGIgHx9IpxvIELKRuVYzAdM3&#10;nHKwCoZ7QYmwBYXrVXSySoJWSqCK8zxsATgql242qDqCCU9difXjX8HWmV9byKgR5Pu0j7QKIJQN&#10;GKZsdANvKtv5RVPvNSKdrnUs0ck2K8TykEnr6GiE7eBy3oyL+fNL+Hp0k5PTJuD38d/g9zFf4uQ3&#10;n+Lk91/it5/G48+ff8F/fhyP/3z/Hf7zwzf4r29H4b+/+AB/jnoPf34zCn98/5V/3kT8/v0YnPzq&#10;O5z88huc+PJzHPvyYxz99hMcHfs1Dk2lcy6ejQPL5tFl5hOEBTiwhoAxV1TlU0tqu3BRYLl8LDiZ&#10;/o/DG/k8g4tgqvtCuZlGfRhklCDTEnCrCZoAWz4duxcx/5zzAzZNH4X1v7yPWZ89hf4WKhbSxf4K&#10;WSnzMUGmfMwAU7jIfEz9Y4Ksga3GLjYEEbA6tnXVNYhW1iCXMAmw1OBgMSej9BhBSy2JIkX5mIoj&#10;Ai3aC53u/oL3Nu/pEDImguPb2LVwbjD51ssgM7gSZNVFVRWdDDIXLnq3EmgCzgDjH6HwMaHY8b9C&#10;Jif7hOHie8zJXlyCpEdnIunOH1F4+UO4aHhfXN5agfPryxkylmIw3Uw52IhoMS6ii/2jtRq9VXFk&#10;GNlbkpsRwr7lpehN0FoZQjYw32pkqKiFTwVQucr3uflsGfLxPOJbXVcb8jKpnDCVUEW5zMVsCQKX&#10;lzln4/WsXDx4Zl8s+/xJbJ0+mm72PUOe8bYIjPWXUQE0N9yKrXIR3oAuL+PNap3RzsGO8FhbLx3m&#10;zdxOdJBDa3jTrpyHI7zZj69ZjBMrFuLk4jk4OXcKfp83Df9ZNB//NWcu/jP1F/zX1EnURPzP5PH4&#10;nwnf4b9//g5/TvgBf0yeiD8XLcAfC+fhP3P4s1On4egvU3Bs9hwcXcBwdhGddsUiArUMB9Zq84el&#10;FMPX9cttB0y51xHCpephHC61bkKq5P4HfkHwfzzALxS5mFwtUYJMy3HvWzXbFjIVZDsWahHTb/Hr&#10;5E+wfMzLePb2i5HN9zqLcNmkTMoGAxOwEoaKgixKuLSUhJzMcrJKwiRXq9SwqqhJs9+1zITmltXy&#10;uIE5WaS8GjlyLA/XX+QhU5+ZQEtluJhSWI5uRbU47bZP3L2tJbsToInDEwctBh0BElQOLDpV7Jit&#10;wcVrFjbyPACm8xhkHq6YvHsZbAGw/w00Qfb5fiR9Ksg2Iunfi83JOt8+Gs2X3oRrhrfhn32rcXlL&#10;FUYwPBxMgIYzDzu7ugTXtlbhkuYq9Cimi5UwV6P6MZSUBFwvhpDNdDFNT2lQ5ZAhoMCKEJAyAiW4&#10;1KqKaOf8QAWZBhVbXmagMS/jteBi+XxeXl5BTOmZOehL4H967npsmvgetkz/wjpT9/Bbef8ylfPl&#10;aA60GGQqgvDmsxnCdDI5lzmYuZlGSfCYoCmMFHBaJ/EoZe2vS3HMS8daNfiktHoRTiydh5OE5LeF&#10;M/H7ghkEaRb+IHx/Mtz7c+5k/Ead5LVjS+ebjq/k71/N37FOv1PjH9cQ6NWEQ3uE0U0pgXVw/Uoc&#10;0vr4BhfdSmCZXLneOqF9qOjCXVVH5VYuTDSovAJkys8CZHsJ2S46/44FP2PzzG+x7pePMPXTp9C7&#10;rd6W43Yd0Fq41DmZcjEBpnCxipAFuGLykNXxWG0NQdPOnBrXqKUIqqI1PK9FrvKtDpCF81RCllpU&#10;6QDz6k7Ikovr0PWG9wwyrYuf6FwWEgqeGFgBJnc9wGatJIj0uIess869i8XCxYl/OsjMvUS2AAvh&#10;o0DzMtAIVDvICJdtRyPIVK35fI+bBS3IHpuE3Gvux4iRg3FN/1rcN6QelyosJFxDKgoNsPNry3BR&#10;QwVDSLoYIetTqlCx2Aof/coKmbcVG2SaZFlfXIQ6tgKsUqM82Gq4lcAqISgmQUb4El2syrfKy0r5&#10;fI0AcZAxfKGzSbk6z8nEAxf1xsrvnrfxdjsEGfOyfcsFmQdt1TSDzULG1bOt0mhuxtAr5GRBVpUT&#10;XF5yMj0vdk2wEYCgY3QZrTJ1fONKagVO8PVOUif4vBMMN08Qwt+spQPy+Lgt7U2wNqgvS2MjVzOH&#10;WsPfrd02tUdYgIwtX/uQVrfaHCBTJ3SQzuNOZpBtCZAx7xJooQ2QqRjC9gD/f7exxBzskYvR+bfN&#10;G491U0fTyT7Aiw9fb2MVM33fWFAeQXNVxagNo6pLdC8Djs4lVVYxRGTuxbasrMKtv8gcTAvrlNPF&#10;SiPVyFQ+lgBXkAsX6WLeyVI8ZCkEr1tJPU696SN0/i4+fMqAsTbh3CvmXsHdQiuw5FoeMJMqiqGq&#10;KP3s5CDzigPnIHM5WtzJ2jkYFYNM4eJoQqY1PV5chs53vYeWs4ZiZHMZ/tEzigeHN+OKVhU/inF6&#10;tBAXE7iza8sxmOGjih2CK9HJ+pcW8Jr60ooMMDmZIHPFDCeV70sIW2FuHgpy8k2CLTFcdE5WxGsE&#10;00ArsupingYNM1TMVEswM3Py0K+uBGPpZht+fhvbQgFEYxmXayyjRoFQK6ax1Vg95miCTCMhdOMp&#10;DOsAmhNv2Nh1lcR5EytcI0hHN/Gm1rqKuvG1/mLsnNKxAGROp11fjhE2EwGVjgrUjfw5A2stwXD7&#10;RR/R8CnqsLYxojQw2ba43czn/QUyHm/l36JChwDTAjmxfEyhogCLw5UI2EH+3/v5/wswbZG0e9kM&#10;7KDzb5kzFuuZj8348t/o3aMOKZpexBAxUaoqCrDqCkEUtcmYVkGkYzXJuXi9lpDVEq6aaC2K6Xia&#10;Na3lCXIITy6VR0h1LMgS4QrKVBjZMVz0So604pR/juJ9y/uaOZlBFQBLAMi5lzuPOZmBRZgCWDoO&#10;gFEq3cccTJKrGWTevYKDGWQdXcxDpk68ePneA6aih4ZUjSJkH21B0jPzkH3tA+jXqxpDapl3CbIR&#10;LbiuRxSXNUcYNkZwZVsU5zRUYoD6yVTOJ0x95WIEbADPpQBZY3ExmpiTCbJqAifV8rkq5xcTsPzs&#10;POQwr5KKlKcRMlf0cJCp6miwETDBVsrwUU6WRcAy2QqyHDlcbg5uP6cnFnz2KDZP/8wS+F0LxzFk&#10;VG42DQcEmM/RbGqH3IwhkyqNbq4VnUqhowGgcY26YVUKD4OGdc4b20ubP9iKvmyPa+FRaymDjCKI&#10;BtV6gbaYx4JMLqmfJyR8jm3858HS4N/DtqG7YBNUToLNHccBU4h4dJuDLCbCJcjkYv8bZNJBXguQ&#10;7Vszl6HibOxcOg1b5/+M9bN+wJppo3Hb1Rega0qWHwxc6uVWoyop0VSWKrpXVbsSvY5bGBbquiCr&#10;Ko8iEolaeCnABFcWHSvLt8rHsphnqSPa+sY8YFLsGqFKK46X8lXWTy7vSci+cZAFcNQKJMFlIHn4&#10;EmHSNYEUwArP9YApVLRO6EQno5J+DuFiAmAhdAyAJflR9zHYOrqYIPtc63nQxV5YShf7DuUjLkDv&#10;qkIMqivF2c3luHdoI27pU41/9oni1gG1uLFvDS5kLjaAUA20SmMxBhG4QTyXBlsndRF6MA9rVWWx&#10;pJSOJsiKUSNXU39ZaSlKNc/MIHMqopNpPKPcLACmCqO1Xnq8kFBl5RYgg+6XyVaQZfG1qsvy8fbd&#10;l2DNT29g8+xvsGvBOOxdOikBsDho6oDV6AeNALHZwgabA07upZu2vRxkrpqnfMiPhCccJgMtwMbH&#10;9VzJ3E8TRF2RwjZ50Hw1Pz9Mm7cf9cc20p6voZ01BZYGAzsHC+6VILnYVjqtWq3dwb9RjntIBY8E&#10;oAy4cM3gizvZ3tVzCNks7FwyFevnjMPq6d/j1afuRA4/h1TrfPaAFZYQEreOR3FJOaoilTYmsWcN&#10;8/GaarRVUWwFmZYaqI1Wo7wsigI6loom2fw5zaS22dQCjcomSOojc8OoPFweNrUBMjdg2JfxqeSa&#10;QTjl3gkOsjAI2IeIATJzLgEUQEqAzB07sDo6WWJV0cJGARZysnZhogcugObaOGDtOqItVBRkdLG3&#10;ViPpoSnofsFDqNVAzooC9GPuNZxh2D3DGnHfsCbcOaAG9wyux20D63FRSxRDKoswrKoYQ6PK1Ypw&#10;Fp8/MlpC4ErQiy6m0fo9CFQzgVIZv84crQT1BlmJbbmkMDEn2420L6YzCSJVGQVUNQGrKSpBtZeu&#10;WQc1nyPI0ghoBkPFbAKWXaAlvdMxrLkYv7x9LzZM/dTCxl0Lxzs3i4WMBGzlTGhmsI0EseFGC6y1&#10;kREGHF2NN6wDy928OnaA6SZXscFNNYlNOSEkJ9R66LQBoYA7oW11t3npWHPAdmmJgbDMgCZsbrBJ&#10;ojHw+HMOsBAmqt+LMBFaJx0zhFX+Jfm/0YaDeaAEmINN5yr5y+GW2YbrB9YtMBfbvZKAMVTcsmAS&#10;Nswdj2nfvo/W5mp0y8izdRQFWJb2JuCxFTxKyqwsr+XZ+zXUYHBTHfo31qGtWpBV0dEYIjJPi9LF&#10;ijxgAa6wCKrgkotpT2mFhZriIqAy6ZBB2WVV1gbIQn9Zahn/ttrhOOX+yc4kEgsfXi4HC5ARHF33&#10;wHWELgac+sUImDlXu5yMgLVzskTYEsJFt6Ziexf7W8jeXoVT7voceb2Goq4831ad6lnOHKsiH//s&#10;X8O8rAH3Da3FQ2xvGVCPs+rKMLSyAKfXFOPcxnKcQxiv7l2J8xsidLdi9CJgNpC4XJCVGGT1ZSWo&#10;pZNpNxjtbaY+Mw32zdbMZ0FGuFQMEWQCrJow1TJ3k2rkhAKv2A0uzmJSnk44M/XzhCyX+V0Ww8+8&#10;3FTce2EfLB6t0fmfYvu8H6CZvjbPbMVUt+zZCuVlrgNWrfqLYsOOdHMKMrmZ5WHOJRSKGWSq6tl8&#10;Ljdp0iZRaqkC0wZow3YDiY8bbDaLmeLPGIi7NscXyfHSeh4mvkbc4Rg+EsojBFqAxSEjdAoLfTU0&#10;KEB0UE5lgKlPbQnl+tUkne9ft9AA27NqNnatmIltS6Zh/dyfsHLGt7juH+eie1oOASu2SqL1jRGw&#10;IrqY1sjUEKkhBGtIUy0GNVZjZFs9hrc1okdtjU3MVDVR015U4tcAYk3uDJAFZRMoQZZJaLPYZhEk&#10;E/O8LILkWi2kQ/gkP34xI6Jlu+vQveFsdNbGE5/tc9XFMFA4gBWAC8fmWP7cO5c9T/1helxQCTLv&#10;ZgEyu2aFjwQns3BRu13IuUy6RrC8EsNFO45BdgBJn+1BpzcXIe+KexCpqkANXamVIWBrROMTC3BN&#10;rwo8cnoDHh7ZiIdGNOD2wQ3WET2YMJ5ZW4IbCN1NdLmb+lfhoiaNXyw1yHrbSlalNpO6RSPxlYuV&#10;FBE25mmETIOBNTM623KyPBTyWMUPczKFi3S6OgLWQLBUPKlVuMnjcrpaZnYh0gimrZVP4LR2vm2E&#10;QPBK87Px8s3nYPWYF7B11lc2dUOh4z6CpiFXNuwqLOQp2RAsgrZmnoNNQ5YEGeUmdbK1AoODzNyL&#10;QB2jjgsuQhMW3LHFdyi1Jlv4RqtNUQTKdlihEiHT+XG5G19LOmazohk+EszDdDTN0A6gmQiYRnQI&#10;HAPM8jAnOddBczLJuVgATCP399G1FSbuYpi4gy62cf5ErJjyFR6762q+l7lIzymyTucgdTxrnY6h&#10;BGtYSx0jhToMbawlaNU4o2cjBvFcxY8GhopanUr9aJLyNzmhJndqRSuFiOp8zpdTKVwUbKVayyO0&#10;UVtIJ9sDZrDR0bIimvJC0CI1SCNkyb0uQ9KNPyHp9c1uQR0BRoVCR6zIQbm8jND45wTIEoGLgSUn&#10;C+V7K3j86d2Mx6HoEXOzGGDu2KqLkm0iQbAMNoWNPh8bvd+W4z7lpakoHXoGyglYTaVGaBSilTlO&#10;X7aXtERw75BaPDC8Hg8MqyNkjdZXNri8AGcQsuv71OAuhpG3DqrD1X1qMbQ6Qsg0NaaUbqaR+yW2&#10;OWAIF1UE0a6cqhwqXMzOzIGWItAyBZrMaZAxL6smZA0Eq5lgNbFVp3YtjyOETHAJMu36EjalyCB4&#10;mbxJkjNy0VRejA81qHbie9g+R242HnsWTbABxPu1KpOHTX1patUhq5EPgk1upgKIlfZ969zM5WMG&#10;GR3KgJBrmTM5cBwwrtXy2loB2FpKrbvmQAvQBTc7vlPreRBeL7nZIbrZIbqX4Dq0cYVJU3EcUC4M&#10;DCA5mBgOMucKgDk3czrw62LsWT3PwsTtS6dhE8PE9fN+xKvP3I58htupWQWWf6nIoY7nguIy24Vn&#10;YGMNIavG0Ga2LbUY3FhlMzMGELC2GtfhXBGpQKEAMxdzbR4d0G08IWnPsohtPqGtkipr3BQXAZZb&#10;JkVjyouorUY2wcouZ1teg6yKeqRUteDU4Xej0+1TkfTqendfJ07OTJALC+Ntu+MAmgCzY0rOFSQn&#10;k0JO1g4yc7IAmpd3sJiTfcNYNraIKV1s1G6bEd3lsa9Q0tyC8ijzJaqZoWJTaT76RApxdn0ZbulX&#10;hfuH1lG1uLZXFQbz+lCCJshu7ltNl2vGzf1rcXlblZX3z2+pxqCacgsZNclTq1zJyQSZFT/YKlxU&#10;sUNO5iArsCUK1EktyORk9YWFaCFYLXy+qpT1zO+0f7SgSiVMYXulv4CWmo22uip8/txd2PjL59hB&#10;0DTkSqGjptjbaH25mECTqyl8VOi4mo7Gm1QFAtc/FofMCh9yMq2vQSCkYzs2xaDRfsyudUtrt4OK&#10;57adrvaG1vN4rtWBwwrBRz1kChUTQ0bnZq58f0ju5V0rQOWO4+dxyIKbOUcTYHvXLCBgc+hg07Fh&#10;3gRsXfgzRr32KKL8vLvxvRRcksLFfC2MU1aO3nwPBzVUYzA1oqXeHE25WF+C18AQUZ3R6pQuIJRF&#10;hEguVkB3UtFDgDnI3K6bWmG4d682jBw6AFWELIf5WC4hy4tUoYAgSfk81nkeHaygog4F0XrkVdYh&#10;m223Hqej02VvI+n+OUh6ZZ3r39U9T/cyN/OOFgsdBZagUyspRPRwtZOczIeIrg1uxnbSf+I5WTsn&#10;C61BFe8rc63CxZCTEbLPdyHpw41IufZZlFZWoKK6nN9MZWhhuNhDOVllEc5g/nV9r0rcNcBVGM+q&#10;LsLAsgLrnFbf2R0D6/DEWT1wXe8qnFtTiksaK3FN3yYMqYkQ0mK00claNOuZYWNQg/Iz5mlF+Sp8&#10;uCXjBFo+nS0GGR9roNu18Xk9CJcroJShjDdCGpNzQZbGfE4KsGVSWnFY2y51756BoT0bMOGtB7GV&#10;+dm22d/HQkcte6bKo6bba/R5cDKN5TvIkFEVOEHmwkaCZrmZqovOyQSYrYEYoDJ43H7Q2h9ask3Q&#10;Y84l4Hhde0Zr5eDd23E8Bplzs+M+VHSAUYTZIFNuxt99UBApHCQ4FhZ6gIJjWVGDf3dcC2LHysV2&#10;r5qD7YunYuPcn7GZkH37zvMEpRrd0pWHCS6pyAodRSUME6srMZBwDW1kHtZQYxrZ0kBnq7ehUuXl&#10;UUJVijw+v5AwSQV0MAHmyvaufC9H04Kn5ZX8ch7QB0MG90dZtBY56kNjSFggyASVl0DLp4MVRetQ&#10;VN2IgqoGZLE9td8lSLrqUyQ9PN+cLOmz/e7eVyiY4GAxsPw1k+DSNWsJVmgTYLMSv7kYz+lgyscM&#10;skTA7PgbAeakadqx8DCAJsBsSW4P2WfbkfTyHKSfeQPKGXtH66JorCpFq9ZSpAYz9zqvMYLrelTg&#10;VjrWP5ojdLF8ipBVFOL0aBGu6lGJe4c34mpBVluGS5uqcFZ9FP0J6sAqJszMxwSVZkhrn+k65mRq&#10;VQApo1NprpgAc8pHGR0tStAsXCwqRBudrwddsJWA1ZWUokSQEawUQibQ2sHmJdgyMhkCpabj4qHN&#10;GPfG3Vg/6RPsmP0tds51xZC9SyZiz+KfDbR9DJ/2L9dIdzoaczNBprGNQc7NVvry+VrLx2x7WHMl&#10;wrRPWxXtwe+Sh03LcGvbJHesbYycbAMKtQTvBF0s5GbH6YoGmneyI1vX4ZAKH1b8WE5YFhGWBdhP&#10;eCTBE5xLFUNXNZyH/fySkPZS+0wKEWdjGwHbxBxsy9yf8NP7L6Olrg6npWYhk7ms3EuFCu0xplCx&#10;hhD1b6SD0bmGMAcbSvca2lyP/g11tq+cdkqVe2m1KilAVqiwkGAVMucyNytg6KgwkUDWaL9oRkta&#10;8z6HP5/N6zl8ToGqkbxWWCHJ1RIgo+MVUFnN/XDq0JuQdNknSHpwHjq9xZxMWy0zXIzlYCaXk5mj&#10;BZgsH2MbYDLAvHwBJAAWCxUNsuBkgslDZschTJSDmZN51zIHC4UPXVO4yHzsow3o/PA3yBt4Dsrr&#10;alHFb62Wau2cWYLemhdWU4ZLmssZBlbiyp5RhoLFGFSah0F0siHM14bJ6ehm5zeWUOUYyZ8dUBlh&#10;HlVgkA3QuiDMzZoIlSATWAEwTezTQqaCS53Rgi0nMxdluXmELN8gaywuQivDxFa6WAvzOIWZhXlF&#10;BlQAzOQhS/PnGQKNwKYRtOSUNFw4qB6T37wHGydqFvUX2E5HE2jK03Yv+hm7GUJqKNYe7WiiQsg6&#10;zb1yQ5LcQGLXQW1O5vMxK2jsIyz7CNGBffhdsj2ad8dA+52PxY4FG3WCjnaC108QzuBkKnwobNTr&#10;GmB0SzmYpJxMLiY3Msg8UDERpHAcADPIGPruoVTk2LZoCrbMn4xf54xniPgUemjfZ75PmQZXUIkB&#10;V8RQUaF2vwaGipaP1eGMns0Y1tZk4WFhkQYKE7ACrVZVhmJCpVZVRUFWyNAwvvEEHyurQCkBKiFA&#10;eQwtBVc2f4dAy9Oy3rxeFCVUBK04WuOBY0vIimvpZFR62zB0Pv0eJF36MZKYk3V6T4uc8n7Xgjoe&#10;MAsZCY5B5I8DXO3A6ng9wKcw0cLFOHCxYVUxJeZjCeX7OFgeLkmVxVH7kPTuWpx632co6ncGKrQD&#10;fVszejVEbVVgrTw1Qh3SzMlGMEQcSZiGVRYQsHwMKCvEgEiRTeTsy7BSM6T7M09T/lVBQOpKeI2Q&#10;9VWFkddaCFUsVCRkJs0vi/AbMdflZZabUZG8fMvHauliTYKMLtbm+9tU1s+lS6UyxEmhzMW80r0E&#10;mEHmQ0c5W3ZGKi7rX4lfXrkJG8a/bnOmttPRFD5qQLH603YTuL1LfrF5Vfs0KsQGEruyvo1dlJvR&#10;yQJk2gxCkP1+YK/BZdvJCrIDcrTddDdC5VuBmCgDzeTCSRVOQuEjlosJsC1rcZBwH2B46JxMHcmC&#10;SY7lOpTlVLomqORkau2Y2sn8a/sSArZgIjbMHIO3n3qAOVQpTmUo7RysyABTud6KFYRHy7opF+tf&#10;X+WKHs11GE7AWmsYyqnqmEe3E4x8vtZcLCEwtksPoZHDlWqMImEqiTBfoysVM/wrLGPuxefmSgwd&#10;JQGWH6mMwRWkc6mkuh5lDc3Ir21GatNAdBp2M5Iu/wSdHpiDTh/udOYS1u1ICBljxx6mGHgJQJmC&#10;04VzA8w7mS/fd5qkwofAEtES4epku20KNsL1rRzMQRY2k2gH2ee7kfTOWpxy/2gU0cmiDQ1o7NFK&#10;yKrQV53KdREMqy/HIIaEgyryMLQiH0MZKg5U1dGGUxWiN6WcqYkhXVMRc6nCAhRk5yBamE8omE8x&#10;NFQZv1mQJTiZYNOCOZX8ueLC4hhkGmZVwVCxhmFkLdVMyEK4qI5tlfC1bHdaRhywAFaALBE029uM&#10;EGfyb8rPTMWVvaP47tErseqHV7B5+ihsn/mVzQTeuYCgLRiPXQRtj4WRE5mjueFXKoZo/pmNyNfo&#10;C43aIAwK8Qyi4GAGmByNkNlOl7sdVIQpwGXPpwTYMZ+XOSfb3G7kh4WJhOygXGzjCuxnzrV/3SIL&#10;/xxEc5xWzbY+r73Mt/aunGUjOEwMD/cw/N2mkfX8Elk39XOMefV+9G9tQpe0bKTrPckr9JCpbF9M&#10;OPilV1GOXoRLm4UMYLionGwAw8W6CgJBEHPodkH5VJHfBkub7UtaVEewhdWEK+lQxaoWCi66XbtC&#10;CEErZKhYTBCL5GbmYK6VymoIWWMTChp6IKVxAE4ZeCU6XfkeOj23Ap0+3ePud4WLASprE2CjzOEE&#10;mW9dHsbWIGOraqKOg4v58YshZExykPEXeQdT3uVa72Id3UvnAbYv1Qm9C0lvrUKnh8eg4IIbUdOr&#10;B+oZd7fWVtiGEYJMi5X2Zlg4qLwAI6IFGFpOFyshZCV0rZICtBYXopGO00AY6ghFSS7DPt7QRbk5&#10;KMnLRbQgH/V0NeVkDbEl30qtU7qSP6d18LVmh41fZKhYSMgq6WKCrJ6Pt/BnBVkb2xbCXMnnZvF5&#10;6RJBM6joaO0BS3Qzgqa1+K2jOgeVORm4vk8Fxj11OVZ8+ww2/fIBts78Eltnf2cd1zvm/WhVyF2L&#10;GEoSNE3+PMAb9qBGhcjNNmsMIXMyAuFK8MzJlIcRrt/276UIl8JCAcXWwPKABQUXO245mTaoUGe0&#10;qywqTIy5mEGmgscy7Pt1MQFbSLD8cKjVs7Bn5UzsXj7Nadk0G02/m861e/lMG/C7bf54bKBjLx/3&#10;Oqa+fRsevaQvyvg5peYUIIOQBeVoK6tifiYM3we11GEgARvaow6DW+ssXNS2R3l0rhyJYKkwEiBz&#10;+8wxty6RHGglPNbUloqKKMroVPm8prDRnMxD5kBze0oXEzSFkkVyNeVnOqYitfUoqa9Hbks/JPc4&#10;A50HXoZOFz6OpIeno9MnhOy74+ZksX4wgaSJnATJoBJkAszgojxYMeAMLgdZrLJIGXCS3OwX72SW&#10;hykH84CZVOQwwCgBpf4w5WCSBgTr/OOtSHp1MZKe+gXdb3oWlYNHoEGrCUVL0VbpwsU+GvkRKbA+&#10;MRU5Rlq4WIB+dLAexflopGPV08EaCFutXCwnh46UjVy2uVlZKM7JRoQ3txzORm0ISoImR6sgRCUE&#10;ShMwtfx2NuEoYhtysWY+VxJoChnreK0klyGguZbA+ns5yJwMsmwCzL+nMI9/R1E+hlVk4ZmzKjH5&#10;uUuxbPQjWDv+DWyc8hE2Tf8MW2Z9RX2DrXO+J3Q/Wr62l6C50r5GUtDNNMhXw6cIhtzspPKthKKH&#10;FTtURQzHelzAUXHA6GSE7JgKHszHwpr7AbCD/B0H6GAHNi6z9Tz2MUzcu2a+y7EI065lU0w7JeaS&#10;2xdNxHatmbjwZ8I1Dlvnfo/1Uz/Fom+fw7R3b8FPz16K289oRhHD7TQbXF1kTibIsglZUUkpetZF&#10;MYxgDWiqxuC2WgxsrkHfhhoDJyuXuTOhUgd1cDKFi+qAriwrt8V0FGZW8LiCeVslnS9aGbX9oosZ&#10;KmpTwACYa8tsL7MAWQBNMmerrEJpTS1Km5qR1XMwuvS7CJ0GXYHOIxgyXv85kt7YxPuc976HK+5m&#10;VIDIih9x0GKwdagqBthCp7QTjw0yVRc9XA4yAUdZwYPnAkwrUWkDCQ0Afme9hYdJb1G295jWWJyH&#10;pKcnI+mu91B85qVoaWtBS5U2lii06qLWU5STDWaoeCZzsjM1VpHn/ZmDtRXlOcjoOnWEqCqfjkHA&#10;sjKz6EzZpvzsbLpTNkrz8mysYjnztRpCoz6zCrkY8698hnR5KuETCkEkWBsJVxOBCKDpvIKuWEBX&#10;EmQZgsmcy0GlyZsZXnaNj+l5Ci1zchiK0l0Lc7OZKxYwl8zF/QNLMO6BoVjw/j+xaPTDWPH9M1g3&#10;4RVsmkbYZnyBzTMJGnO27fMF2gTso0McWKMVeBcaaJqCEkCzogVDPweTK3rEK4k7eO6gC9eO0/2O&#10;K1Tc5QBTVVEjPA4zDNUID1foIFzMw/YzH3Qh4jw3SkOTK+mw27VJH8HasWQSz3+mBNhPdORvsV4r&#10;/457FfO/eBTTP7wT09+5Gd8/cj6uHVSPgsIShopuBkMsXDTISpiHVWJQczUGtdWhX3MV+tHRaisr&#10;CBifE1yMrRQgK9dGfwSqhmDVlGsV4QpURyttBxjNhK4gZCrf5/K5UnCxAuZsAszci0p0s2KBGaWT&#10;1dWjuKkJmb2G4bRBl+OUoVfjlJE3IenKd5D05BJ0GnXIILP+MU17GUtYTB6wAFtH/Q1g1noXixU+&#10;YpDFCh4+JzMn8+V6QaaxiR9s88sKTETS3aPR6ZYPkHT/90j611QCRj06Fp3u+hB5F92GhkGno4n/&#10;WJMgo4tJgkw35rm1JfhHcznOJmwafa9wsYU3v8I6gVHO8FCjN7J4k2dlEjLClkfQCugkxYRHozmK&#10;CUklYakSNPwZXVMeVpCVTxjzreih12soVvm+wPK8Zp4LYq21qLAyU2EgIZIyGCoG4ILCY1KWcj05&#10;Gf+OEjpZA78YBkbycEfvUnx7a1/MeesaLPriQSz75gmsHvMsXe0V/PrLe9hIF9gw7TNsYs62Y94Y&#10;7OINvHvpJOtPc/1oWpJtBUFTtfFX25tZw6p+Izwntc80XUrgaTCwSZsJEji3d7Suaw8z7dySOE7R&#10;ScOotCzdvnUqw9O5NJBX4wwXTcIW5o1b6VTb1HptW0gtGEMH/gJrJ7yKhaMexIz3bsXMj+/Bgi8f&#10;xdyP78Kou0/HpX2q6UZF7fKxXObDORp8XVGGgY1VDBFr0b+lmqpBU10VYSo2yAJY7SEr82t8lMdk&#10;M6IJmboAtGR3BcNG7bwZ4JKUjwUXC5AFuArphiX8udLqakQYKgqyjB5D0YWAnTb8GnQZcT06X/gs&#10;km6bhE7mZrzHVWH8kWBQnX4kGAaac7FE0GJuJqD8NeVngirmZAGu0E8myBxcPifTcQgVfcHDds38&#10;kGHhM3PR6ab3kXb2P5E/4Dxkn3Urul7/Fk658xMk3fkhTr3jHWRe8SAKz7wCxYNGoraJb3ZtxCDr&#10;VZZvTnZhQymu61GOixtLMaRckNFlPGBVBKeUEGRl0Mm8cghaLkHLl4sE0KhSwhjh87Xhn8YqFhE8&#10;E2FT/5j6xurpYgaawUYo+fxCvr6mxmTTnSS5VCYBS4TKwPIQKncTYFI+w9by/Fw0FauAU4DrW0rw&#10;/qVNmPbSJVj81SNY9YMAexFrxr2IVT++gNVjX8aa8a/j14kEjmHkZoaR5mrqxKar7Vs1x0rmmhqj&#10;bWI1hcUGDNORTMrZ1Fm9cyNO2BZHOnejRI6rTM/nq7/NDfrV2ESBpaFTqiQuw36GprtXzSZc07F9&#10;6RRsYRi4Zd5YbNZCN3TYLQxlN/Pv2TT3O2yc8TnW/fI2lo95BvM+uQOz3r4Rs9+/HQu/+ReWjXkB&#10;s96/DZ/ddTou6VdHQIqQQcCUh+VRBQSstLTUQsSRDBHP7tOA8wa0YEjvRpSWlSE9h88lUEHZBE6t&#10;OqBL6ExVhKI+EkFzRTlabFHTSrRUR92KVWwVMqqcn5iLadKmAAtKBK00GjWVELKS2loUNDQhredw&#10;nDb0OnQlYMnDr0bn85mX/XMM7+nFNqPfcjOFiTHACIsAMkfzMMWg4uOJ8oAF2GJ5mdqYk3nInNo7&#10;meVjGp+orWmfX4BTrnkFhYPPRaShFYX1vZE76CJkX3Ar0i+6ExmX3o28CwngmZchd8Q5aBw+DMN6&#10;Nlq42I9ONryqEOfXl+Ca1jK6WSmGMWfrqbCPoFQLMqpEYZk5mYPMxiQStHy6iSqOhQRJoAgowRbg&#10;krsVMxcr5TXlY00Eq5EO1pgAWZShqAYQx+afyZ14nJWlHJC/NwYeQSNcuu4e07hIuikhq8jPYX6X&#10;h2Hl+biqqQQvnFmD8Y+fjQWj7idYz+NXhovrJ73JsPF1rBrzb4L3b4aRz2Pljy9h7c9vY8PUT7Bl&#10;5tfM1cZh1+JfsGf5TOujUn+aJn265b5dX1oYHaLxjse3rKJ43UaPLDUw3bAtVSwXW19cmJ5yQCMz&#10;Vs7GjmVTCddkbGVYuJlAbZr9HTbN+habGQ5unvMNwRrNnOszrJv8IVb99BJWjHkKS75+CPM/uhUL&#10;P7kTSwnYqonvYvnYlzD97Zsx+v5zcE7PGoZ9mntXhLzCEhQXO8DqKiMYTucaQQe7dlgP3HzOIPRt&#10;qydMzsUElUr2JsHGVkUPVRGrCZkA60HAekXL0btaU2GiNhWmb1M9onSyQoaGwcGCgpMlglYsyAhl&#10;WRXzMUJWROU1NCK11+k4deTNSD7zn+g+8hp0voCQ3UbIHqNxvLsNnb4/QTcjJGO8mwUnI2AhD/tL&#10;PpYAnHMyHyaq9aDZ2MXEnCzmYh4yV1VUuHjAOdlzc9H1iqdR1GcQKhpaUF7fgkhrH0QGjkCEzlU+&#10;aASqB45ETe8BqGxrQ68BvTG8Zx0G1ZRicLQIIxgiXtRQRifTzOgIRlSVoWdZsVUU1acVZc4VYb4l&#10;sDLTsxxoPNZ5Dt0ml61CR7mapBBS0AXQSgiMSvdyRbljS3GRhYpNzPnUVhKyYoaSyuE0qFh9a9qL&#10;Wh3ZNmKEx/b75FwELfa7eZzL31dEyCoLctBGyIYwXLy4vhAPDCrHl7cOwtz3bsaasc9h/cTXsH7y&#10;+wwTP2Fu9gnWM2xcO/41rBRsPzzPPOdlwvYWNk75BFsZRqp/bTdh22trPM42d9uv0SJrF7qQcs0C&#10;Gz2ilaGOrCeIDP8O6pyPqf9Nx/tXzcX+1RJ/VuX45XQugrV1IV2LjqXq4Lopn1IEaurnWMvfvW7y&#10;R1hLgFZNeBNrf3kH635+hV8ET2Lxlw9g/ie3E7DHsXbS+3zux1jy/XOYyZzsvVuGYUhDObIJjgod&#10;crCIVg8rK0WvmgoMqq/EGa01uHFEb/xjSE/b/ihDGzAqPCRoAkzuFVRY4Mr2tZoCI8gqtCddBQbU&#10;VmIIw86Lh/TF8L49LVxUZ7QqifFwUTmZAy0GGwErUTXSQ1ZWU43SulrkNzYjtc/ZOHX4Deg27Cqk&#10;DL0Cp1zwKNOecej0xEIkvbHF3fsesk5jCQcVcrMYXAGsBLj+Ig9bbB6ZQkYbVuUhs0KHJAczF+M1&#10;LVxqa9xvYf41E10vfgh5TT0QbWhGdWMLaprbUNPSiurmBlS3NKG+qQGN/CbqURXBIH4gQ5l/Da0t&#10;s0mZguwfTRHc3LsC1/SsxMiaiM0V04xnQaZxhhrwmwiZleW9zNXMVRTyqdNZ7kKH885WRmiiBQJL&#10;YxWL6TiEzRc9mijlcSqeaOP2Uv4uLfNdSihtjRA6XL6WMpD4WjZyxP/OHP7OPDpZsSqcBbloLc7B&#10;kLIcnFedi1t6F+PdSxsw5ZkLsezLBwnZqwwNP6JGYctsFT6+xfa532DztI/x689vMJT8N1bT8Vb/&#10;+G+s++lVut7b2DTlIwL3BfO2H6DVd3cvmWghpeDbtYRux1BvDyHUKJLddKfdhEgg2TqHS3m+eAp/&#10;ZgpzqgnYOm+8hYPrmQuuJUirfn4PKyYwDPzpbbrS+1g54UOsnPgBIfuYTjYK6xnGrp/6Idbx717x&#10;w+NYOPoehr4PYM3EtwjnF1g96QMs/vZfmPbmjXj5qn4YUF9h7iRpl5aKSClq+RkObozidOZiF/dv&#10;wqUDW23NehVIMlXwCIDlxQFTh3RxIQEtjaCBeZhBVlmOvoRsUF0lzuvbgqvPGIJBPVpQwfyqmDAX&#10;lTmgVFUMkIVWkMnFBFiEoWKkiqB5yPJ4n3bvRciYk6UMvgSZgy9C1/PuRQFPuTwAAMO4SURBVNJd&#10;PyJJkL2wLqGcT6g65GYGWag8BpgSQbNQ0cuHiSZBpj6yyf8VIGNO5gHTeZKNWeQ1Wx2Y4eInO5H0&#10;2kqcdsMryGnsiUhtM0FrQxXDxqraGtTzm6y+phKNfJOaafl9awiXIGsstyW3h0QLcUZNMa5ojuDG&#10;XuW2zsewaKltCFjtnUyttkfKTI+HikGJoKlMH87VnyZXU+gYYW5WU1TsBwMLtAK0lgoywsawtIK/&#10;Q+t/aPBwVL9LkzlL3AYVAk+L8gRpH2qBnGc5HF0zx/XZ1RTmMcTNxTAVcapycGOPIjw7LILvbx+E&#10;BR/cRtd6ARsJ1CZCoxL49vljLA/bueBH7Jj/HTbP+BQb6Bxrxr+ENT8+i9VjnqaeoQv+m6EmXZDO&#10;sn7Su7bLzOapH9uk0a3Ml7bO+oJh5mhsmfUl9TU20wU3Tec1grBp6qdWaFkz8W2s+Znu9NPrWEHH&#10;XD7mFYZ6hOenN7GSoeqaXz7G+hn8Oe24QoeTy23iF8F6/r2CbPkPT2Dpt49g9U8MeRlKbpj5JVYT&#10;zCXfPI3Jr1yDZy7phT61DrK8ArpYqaaxaHMIfpbNVTivdz2uGtoD5/RqsPBRq1JZgYOQJTpYgVeR&#10;RoYQMm0k0sj7oK1ce9OVG2Tn9GnCiF4taOAXdi2lPchqeJ8JJjftxYGW6Ggl5c7FIoQyUkXgampQ&#10;TMhyGlvRrc+5OHXwlUgZdAGyh1yElPPvZrj4LZ1sETo9t8oNsdIyGyqAhJAxVm0kUAwdDTaCFNr4&#10;sT9vFyYSstAR/YsgSwwTDTLlYwLMO5nNfN7PvGwbTnn0e+T3Ho7SqnqUNzAkaKYY99bzzWnQeEN+&#10;G7XxWBuwD9VIj9oIBhKmYQwXz6KTXdJQiksbS3FmTYlto6RhTxUM46Qowzzd7BkhVGSIaC7CG10h&#10;XSJ0MZnLuLK95pDVERhB1rOsBG3qIjAVQXtUy8lUwpcEWX0J3Y5/r0aRVDKcrJD4N0T5N5UXajFU&#10;5X+SQsUc5ns5dN089C0rwBnRAv4fhbilVyke7V+C9y6qxbR/X86w8Gne8O8aBFa+F1wLx9Ft6FDU&#10;zkXjCNsYQvMlNk5+l1AxfBz7LNYQtlXfPYrlXz1MR3yIehgrqOVfPYKlXz6C5V8/5vW4VTGXsV36&#10;1eNY/u2TWM7zJV8/iqXf8fr3T1vxYjmdctX4N7F6AsPVyZ9gw6yvDKptiyaYVFFUEUQFkI0z6XoM&#10;c1eNe4GQvmFwbZzzLTbyZ9YyX1vE3zPhucvw+AU90KcuapDlM1ysJBxVDPV68wt2BCG7sE8DrhvW&#10;C2f1bEBtRYXlXnIytXHIGGayVaioTuhomfY3KLOBBprK1ItA9aML6vc06bPhtf49W3EuXa1HWwPy&#10;CFUOfy4RMgON0gDiiMr2UUEWRSkhK6qtRXZDD3Ttcx5OGXgZ0geej7zB5yP17NuQdMf3SHqUTvbk&#10;UiS9xZBRA+MNLkFGcOReoc9MElCJElg+P3O5mJd3MRuzqFDRIFOHXIBMLiYJMoWLVvg45PKyUXtp&#10;rbORNvIGxr41dDOXl1Vq4RMCpjekhXF1r6h2YolgQHUZeqt8Hyl0q1CpjRSgF2/8Gt7oZYSnhC5R&#10;ap3NbryhqokhVBRECtO0KbtW/A1ghVwt/hxXBInkEjK6kxbf6Us37Vmu8Yo8jxSjkU4WJURVBEhy&#10;LqZRJBo5UmK7xVQxhxOINWzN3fh7NfqkhCFmMVsVTnoQsIHlBTi7uhBXt5bg/oEVeG54BV4+vRTf&#10;3zkEi0ffxxv2TUL2JbYx/NtOqHYtnmDh3y6v3Ysm0dkI3Lwx2KaOa4Zrmye/Qyd7GWt+eBarvn0C&#10;Kwjb8tH3Yylfb8mo+7D483tj7eJRvP7FQ9SDhE4AEs5vH8cKwrVy3IsE6zWGg+8Rni8ZOtK1tAGE&#10;1kRcMhnbg9T5zL9ly4KxDBs/owu+xhzsLYaPnzvA5n5nYK5hXjZ/1IP47pHz8OA5DAMbqq1oUcQb&#10;XcOn6vh5D2yoYqhYjX8MasXlg3tgAM/1mOCyokcIFwUnWwFWTBcr5WtoCyzt8d1EF7OCR02UblmF&#10;VrkXP8NGaoDNH+uHurpqZPHnsjpAFsLFUo3wqBRkVHUVSuV8gqyuDV16X4hTB12B7P5noaD3MKSe&#10;ewc6PTARSY/RyZ5chk4f7ESn7wUVAZF7mYsRJC83Ij8BsHbqAFpC+d4gi4WLAa5YVZHXviR81goy&#10;udk+Er8a3W99D2Ut/VFa3YiyBsbMtXWI8lutNqIJkW6ZgFbe2PVFeahlDqMOYakmj2EdgdIojqyM&#10;DORmZKKAKla+I7fgjaxQUZAJHoWDln/5/CiEi4IrUzBSgi2X1wVZOUHUWEUtvmPLFjBX0MBiqVkF&#10;FoJUS4DknlrL0RZM9efaaFDlY+3qqSXnBJuGZlWoA5xSW88cTwOYh1cW4sLaAtzapxRPErBXz6rC&#10;2+fX4OtbB2Duh//EqgmvWrl+63w5x3jsWsa8asU07Fs50+dVGr40jfnWJOzS6P2F4wnc9wSOoSDD&#10;w00EZD3ztXUEZs2Y5xhWMocbQ/i+/xf1NFZ8J/0LK3i+4geGmuNeYr73pi0oumHa5wwBv7aix3bm&#10;c9bxvGI6dq2aRc32mmVjFXcyv9tKlxVkv075wELcLXTZzfxyEGjrCenKCW9h7id344t7z8DjF/VB&#10;j3re6JaPlaGejtFIt+lTHaGTRXEVXewMulg93/fqRMgMsHioWCQXKyxBWVEJKvhlpsihhV/Qvav5&#10;Wkw55GbaKqkuWsFQMYpqqpJ5Vi5/ZyZ/TpDpOABmkpMRsgqtckXIylS+r6lFId0skxHXaQOvRJeh&#10;1yJnwJkoGnQWUi5/0jZoT3qKgL28Hp11j2vyJkGz4odB5vOwoMSqoqRjiWB1ptQmhoqdJhIwtVMS&#10;IIsVPxSbfiXAPGRyMwONbsbcrOtLc1B6+lUojtbxm6IZRTV1KC+vsM3RK+gQlbzRywlMGeEpJzwV&#10;zGXKsrNQmJVBQDIJUSay2eYRNo3kkFS5U96T6GI2op4uFUJFl4OpApiNjIysOGTM0dQ/FsktQB3D&#10;vF6EXWvrKxztW0FVltLV+G3JkESL8WitD82Q1oj8Jp5rhWINRB7YVGu7OAq8OoFoMBJcOmAdpdBz&#10;UHkhLqgpxO29I/jXyCq8dVEDPruiFV/f0Bdj7huGOR/cbI6wjYBtVT5GJ9u9fAr2rpppi89Iqh5K&#10;+3ija+7Z/lUzsHfZZFtIdRfh2Ck4Z3+FbczBts78HJunf4ItGq6lvrZpnzDn+wTrp3xk3QEbp/E6&#10;YdAQrq1zx1rhQx3OOwjxzhWzsJNg71njRtlrSNVetnvWzrX+s118znZ+CWyd9y02MecTXFus3+x7&#10;g+zX6aOw8qc3MOO92/DZnSPx0AW9Uc8vouw85mORCubflbbTziCGdiNb5GRt6MtQr4auVMkwMidP&#10;RQ/mZB4ylewLKblYMQErKyZkvF80cqet0kHWu7rCpE0Aa5hbVVZUopgQqZqZQWXy5wRZTlEHyKiS&#10;8kpUVHnI2BZXM1ysrkVWXQ9063EmknudiezeQ5E/5Dx0u+rfSHpwBkGjk6lDWmmS7v/vT6DTDwRM&#10;BZAAly96hCpj+9aDZrDFc7IYYMzJOk35b+VkHjIDzOVjAbKksK5HcLPP9jFJXIeCqx5HdUMzLbke&#10;RbJnvukVvGmjfOPKCVkRQ8FC5kuFKkxkERpClUW4BFGmQZSFPEJSoJI8peepwGChoJeB5hWcTGGj&#10;4ErXawk0Pi+Hj6ujWh3ZNXQfLYjaS1NoCFf/KJPpSrpZBT9IwtdqElzMxwidcjWB1sTQsZXu14Mf&#10;tsY4thI0vU6rFVAKmeMRQgJ7BnPLW3qU4aWz6/DhVb3x9T8HYeydQzHxwTMw+anzMPejW61apxEU&#10;O5fSqZZNwZ6VMwiXbvT52K/JkZSb06U5WwJO5ffZ5nTmcEtdRVEut3PhTzbUaediHjO826FdLBX+&#10;6boeZxiocYe7l/oBviv4Ghr8u3YOdltLuPh79vh2L+Hew9+n5+yiw2ko1TaCLW32LqZW4eJaArxs&#10;3CsY8/QlePu6frj9zFZbryO3gJ8xIdIOO70IxLCmapzRVo0rh/e1jfpq6GRlJa7oEassWh7nih3t&#10;QkV+wbUy1ejJFKOvBpXLzWq12Kk2oijnfcVQkDBlErD0/CIDTcq2kLG0Q7gYRblK95VRlGjkfhXD&#10;xeo65ETrkV3ViIxoAzIbeyBnyPnocvmzzMkYLj44H0mvrGeUdsAV/9RfJsh8hdGGWgkyD1ZwMgFm&#10;i5yG6yrbe9BiIz1CCd9BRqAMLgJloHkHU+FDkAXARilklJvtQtbj32Hw2RehvqmR3yAVKKNVV9HS&#10;a/nGqN+jLF+boMtl5EyZyEjPsIKGQebl3Cze76VhS4Lm7yCTdE2gyb3kZOZm9jyBylCUoKkboJlh&#10;nZxsIIEZzA+uX1S7w7hVr+RoPflNayCZu9HFlLMRqvrCAsJWaI9p1H4vXtdiPpqKo5WOhxPWS+rL&#10;8OiASnx8VU98c9tQjH/oLEx++nxMfe4STH/pMsz/9C6sp9NsJxS7zEXm2o1uM5A13X+jpv+7JQC0&#10;06Wm/x9Y72Yra/SHzeWS4xECLX+tUfJ76XZywt2EQiGe4NjFsHPPylnQgjYa8KufMxFkDaXa96tr&#10;969fyGO+LiXIbAyj/Q5CSPh38Ytgx2JBq+FV41zLEHLD7G+whm45+7MHMerekfjgn0Nx4/Bm23bW&#10;ICvTAO0I+hGIQXUVOK9PAy4f3g9RvndRfomV0HHkeGG8oiZnBshKVfrXlJhS5fDl6MG8q1dVOSFj&#10;TkbIelZpPfxyRCsqCLOrJqbxy1WQSQoZBZlCxuBi6kcr8/mY2lJCVlJV62ZGV9WjgG1eRS3yahqR&#10;PfA8dL7wX0j65wQkPbwQnV76FUkf7nERG+9/FzISIlUZraTvK4sJancenEyycJFwCTIfMhpktryA&#10;XlwFkOBiVlmU+JggU/FDgEmf7kWX1xZi6HUPoFfPVnOxMn7jqNoUZW6jvi5V+wSO+rI0/tCczENh&#10;ISGdSI8FwAxIKsBkYHUALREyOVmATE4mWPP4ezR0qpXgyH1U1TxTY+lqGYYIMIIiyAJwmm3dg8C1&#10;sZWrNTB0aaJzCTS5WG+6YdiwcAidUIuuXt4QwVNDovjq5gEY88BITHrmYsx643rMfvMmzHv/Fiz5&#10;9jGsnzHKBt0aXAJq43Ic8jq8eSUObdKKUe78oF/QJg4goZPbCTrveAYFQXIO5SDUsQNKABFSgUqg&#10;BOyBDTyWeN5RBpxAY8i4h+DuodPuWjLRANtKwLYvmmDDrX6d/iWWjXkRY5+9GF/efwbeu3koLu5T&#10;YyM8NKO5igC0EQ6tQDW4vhLn9mrEkJY6RBiGl9PFlLPlELKcfDoOAdMyA4WUhlFFShhOakVoOpkA&#10;E1Q96GS9CJharadZyfuoQk7GL3C5mCCTg6XTEQ0yvn6ujfqIj/Yoq6wmZNUoi9bY8gTFlXSyCqqy&#10;FgWUIMsncJm9z0Dncx9G0o1j6GTadnkVOr29w93bAu17gSXAEpxMoClkTADOWsvVPGgKE63w4QEL&#10;1cV2OVkHyBxohIy/2O2mSSeTNNntjVWouv5JNLW1ooTfSJr+UMIwUX1MFirSVTQiQyDJzQSBwUa5&#10;cxdGaoR9PnMxg019U6ETmI/HXM1yLw+crvPnAmABSL12Lq+V5+Yw52IiTcj603nOaa7CGU1V6FdV&#10;5oogKoowZOzLRFvLzfUlZP3YDmmoZQIfZc6mcr8qlJqRXYL+hLGfXIzAnlMbwa29q/DmRW34niHi&#10;2EfOxJSXr8a8D+7C3Pdvt6qf+phUeNip9Rl5Qx/SeMLNa/w6G5qlrJbavJrX9ZhWkBJ4K3GQ8DkI&#10;CR7hc8u2LbUxiJrN7ECkAxLEAJVajbQ3QPlYeFygGWwdIFO4GiCTO+5hvqhQVOHntkU/MScbi/Uz&#10;v8aqnz/E7A/uxDf8H79+8Gy8dGV/DG/SilJa8KbEhkL1Ykh3ds8mD1oVQ0VCQXiUaxUrnKODyfXU&#10;p6al3mxaSzG/jOk8mnTbn86lIkcbw0XB1ka4tJZmdUTzykpQQsfL5e9KJWCCLI05XjrBTVcYytcX&#10;aHk+VNToe0EmCTCb7mKQVaGAyiuvRk6kGrkELbO6Gel9z8OpF7+MpBvGIenuWUh6eQM6+ZDR+sp+&#10;CB3TPBZk6ieTdByg8rAZcCEfUxsrfPjqooWL3slCyBgLFb2s/0CQWSmf+ng3kl5YjKwrHkNxQ6tZ&#10;cH5ZpQOFgKnVKAxzKAPJt5Q5jr9W4Ase6oPSBE0NeZLK9ObSCS3vIlySoBJoiechJzNnJGQ5dMuS&#10;rCzUFOVb/qV87MymSpzfU4tpRq0A0k/fmIRG4WQ/frgCrV85XaqlAUNbm8zJWgiY1nnsRyj7mwRZ&#10;Ca5qqcTjw+vxwZV98ON9IzH+ifMw9bXrsPCz+7Fo1ANY8tWjWDvpXWye+72NG9QNbYuKavrJtnU4&#10;sv1Xazvq0BYCt5ViqwmWR7YRQp3rmK10eIsWJBWIdD/q0KalBpPg0sKkDrKlBmgicA66OGz75I4K&#10;HemGKnwoXNxOuJSbqZy/ac53dLHRWPzdC5j6+vUY/+wlGPPEhXj2H33RpyaCvMJiQlZsSz4MqK3C&#10;ub2bMaAuasAojyolYAJEkNkaHnKwojJbXiDCELG6rBxNBHRkQxXObK4xwFr5hdfDWnVMaxSIQko3&#10;oiQjtxCpuQVIY26XlktHozIIr0GmAcN0M5viQqm6KCXOKRNkhWxztAZjWQ1hq7PFT3MrGpHSfAY6&#10;nfEokq7/Dp2eWoKk93fx/tf9Tmn0h4ogtsiOgysmA84DppbAxTaaUJVR4WIIGwlZJyvh64UTAfNF&#10;j1hOJgsNLqYhVh/sJPmr0e3md5HR3B/ZvQcil98agseGOQm2/0UBMjmZDfSle6l0H1Sscjk/jJyc&#10;PIMsnQC5qSgOrHYScB4yAaeBxCXZChnzPGSlGF5XjtMbKzGUIY1yswE1FRYq9uLjvfmB9uYH20uu&#10;prCFUqio5QrMyQiX9kpTwePMmlLc3rcKL5zXhE+u64dxD56OCU9fhBkMExePehhLRj9EyB7Dmknv&#10;Mdz6gfnTDHMfOdnhrZqpvJ6QrcfRHRvatYcJnuBLBDCcH90RHluHo2q3yQlX2XodhwTcZoadhE/H&#10;sXPqoJzQS8A5V6O78dhAY262m3nezqWTDbDtzMnUqrK4lVo39TPM+ewhzPzwDptH9uMTF+GR83qi&#10;ju+ZRt3LyTRKY3B9NYY01lg1cACdrImQFRPAEoImqLSGomTrdxAYTcxsZpg5lHnyZb3rMZJffK3M&#10;m3vyy1DvfQs/ixqGiVHme5UMFfPpmpocai7mAZOTaU38LLqiNqFQPlbMdMUGBhtkzs0EWIG++Hk9&#10;r8wt451RpPXxq5FVWoOM4mp05/kp1QOQdPpDBG00kh5fik4f7EanLw7S0Y4TNJqLHE0gKVQMbhYg&#10;E1heFjoG0AJg1tLVLCf7hi9oZfsgB5m5WNgqycJGiqB1+mgXOr+yHCnXvYy8hl78Vqi2kEB9WvkE&#10;JQYZHSo2ttBg0ih4nRMwQUWgtGaidTYzzFS4qHBQgGn0uwDSPK/0NEIm0NJ5LugIVCadqx1olMLQ&#10;wqxMVGg6CiFR7tWXYA1hTjZA4yQJi0JGXe9NsHryA9WwriCtMaIpMs1FBTYsqy+fK5cbyHzsbEJ2&#10;35BavHJRKz6/sT/GP3QGfv4X87F3b8WSLx6lHsGy756xEe0q3e9eOdOcTG50WFsZEbJjOzeaBJjk&#10;jjueOwBd6xQDT62BuJbgyu284xE8tQcFoInQbSFwHrQDcj2DbYk5mZZ527N6llUxDTKJ4aIg2zj7&#10;Gywf/xbmf/EUFvH/mfPpvfj+0QtwzcB65lPFvPHlMCU2sqdvTZXlU4Ksf10V6ivKDTDnZgJMoGlX&#10;TToT87Aovzz7EaZL2qpxaa969GUI3ybxM5KbaaZ7rYesjEBmMjwMoWKqd7IYZLari9Zi1LhGN/o+&#10;UhGlqlDOvEzAKZR0C+0IsEqkFUWRmqDk4hp0La5Fp8o+SOp3A5Iufx9J905Bp5fWotN7O9DpXeZp&#10;H+11IaTGMNroD4Kk8NBLJXzbXVOgycUsJyNcChWtpZNNtcIHYTInO4bOAu4b2uTXAo+tnExkf8Zf&#10;9vpqJD3JP+KOD5F6xrXIiLYwuS10YDCPsj4ttXbsQHPu5EZNSBqUKxVrRDxVUqBNIvKsaFLGMCGb&#10;oAocFTe0cXq2lmRLy0YaARNs6WoJVHqim+n5+hsIWT4hKyNkWqKgVgODCctAQtavijkEQ0OFgb0J&#10;T1/1y/BcjuYGE7uBxZJmarcSNBU8BhDMwcrtakvx0LA6vH5pD3xKJ/v+nuGY9O/LMO/Du7CIgC39&#10;+kmsGv8a1k/71Mrggkwr7gYn0wI3guj4rk0xuNQmKhG2YzvDcYAvOGB793PgraUCcAo55WoMK70O&#10;yNG8qymHU/FETqbuBYWJgkyFj038uxUqLhv/Dlb/8hGW//ymTeF54/pBGFjD3IfOUkAnU86lzuK2&#10;qii0VHobAelbE7UJl6oqWvWwnM5CqASY1uuIlEWsYngW87d/9KjBGQ1RfvnJ1cpxRksN+jLk1PC2&#10;Ot4HFb6CmZbj8jCTByxAZhtPEDRNgRFkEYaLUcJVVVWN6upqG+qnYkg+H9cajBmFFUgtKEe6wVaJ&#10;lMJKdNdeZTzukh/BKaVN6NR0FpL634ykc/6NpCsI3HVfM1+bZve97SIrRlTel6sFyDxgMXknsyKI&#10;z8k6T/sfX/hgDKo5NZ2/PYrOo/aj08d0q/c3ofNz89D5wTHodDWTxAFX4bTqPvzjKnmTZyIjNYMO&#10;oiIFpSKH7zi2wkWmg03DkUoFEwHTCHjby5nhWKmHq5AAFuoxXiuhAmQKDwWYnEyAmXjNYJO7STFX&#10;c6CplK9xhiWErEyj7Pm61YRGIzsEm1ysD+FSq0pjD0IkqZJoyxOYixWihYBpnluAbEhlsW3pdFf/&#10;KN4kZB9f3Qff3TMCU16+CvM+1qj1J7D8+2ewZuI7NizJIFvlnYyQaeUoLWQaYBJoQeE8sU18zl+v&#10;bzS4OrpbgC04W6IURhpoG5fFINuzenbMyUL5XmX7ddNGY+20UVg79VMsGfsCfnrxKtxzZpuNhlGY&#10;mF9QhAjzJU2sbKqsZHjnhtL1ZX6m1agULgqycoVvhEyASdrRpWdVJc5rrsKVDBXPa6rCZb0acc85&#10;Q3HvecMxWEt208ma+LpajkDl/3Q5mcJFD1giaOl5DjTNK1P5voSupdWIqwR+TTXqa2tsLKMtfsrn&#10;pBeEPaXLkF6o7W4rbT/plKIKkzZxTxF0Fc3oWtsPXRqH4ZSWs5HU51pC9zSS7hrHNGmLy9VUeQyg&#10;hcHBsVaORgfzoaJBJiez8FC7sry+Ap0e/Amdrn0fnc9/Ap0HXYMu/EXJpLxrRgGS07LoKll2c2t1&#10;Jy2Vlp2l+V8U4RIgkiBzzuYcLFKgdTm0zWwBKovyCVq+DcgVaAoRtQqULZrDMNFCRb6WVoxKJVAp&#10;qZlI5e8MCsAF0ASjQkdzMspCU4JbTMgkq3bm5iBC8NpU8BBoysnYSoKspbiADkZpHhrVStC0LILy&#10;MW23q6XET48W4/LGUjxzVhPeuLQnvrxjKCa/eAVmf3AHltDFlv3wvIWKGzU0imGXthTSDe2KF8qv&#10;HGQnPDwdlQhWx2sBsKAQRia6meVzW10Y6YoovnIZA43uRsjURaDChyDbuYSQETBBplEev878Eutn&#10;fIlfp31hU2Tmfn4v3r97JK4c2GJleVUWCxguqjDRSmA0RUUzmlVlHNBQY+tzFNLpbOUpglJaWmag&#10;hWXiNFfsPObHl7ZW4fKe1bhrZG88cemZuGlEf4acbihVI6X8TX1rgsy5mAPrr25WGlv4VGuAaMGd&#10;qmgVGmur0UuTPatrmLuVIZO5WxrdKk2gEUyDjMDFWm0mqB1gIjXIjFQjo7wGaVRydRtOlbsNvB1J&#10;l7yOpOcWulUC1GFtOVpwswRHC4BNUNhIJ6ObdVYJv/PTk3Hqlc/jlLbzcUpZL3TJI9GEKoU3dXe6&#10;VQrlnIQ3tlZ5IgRawSkmc7M4ZAYapXlZmq8l94ryw6nkDWyAaaQ7naOcN3MpnSYvV5DyZzxk2Tla&#10;HjvXfmdqB8gSQXOw+XCR4aWgFmSaHyZpcqaTQM+zIVJyMOVaqjwqBOqnBX/oZAKsiV8CBpmeV5yP&#10;AczHhjBU1ArHIwjZsLJcnBvNxZ0Dq/HGJW0Y/+QFmPvhnXSyx7Fy3MtYN/VjaFDuJq2VT8jUf2VO&#10;Zi7jcy1Bs9vp+O7N7aAKSoQrtO3k8zgXSrr8TbAZfCqmCDSGjYc9YNKBTW7VKkGmwsceFT6WTLLS&#10;/dYFY/HrrK/wKwFbO+VTrPzpXSz95hlMePEyPH1VXwxtrUU+Q3cBVkhV0b007KlekFFthKxvXY2t&#10;NlVEEJV/OQejkxlkZZavDSBII2oqcGZdBS7rWYur+zTi4rY65svldEV+DszxBKNg1sTQ9ISKYkfI&#10;pMxCN1BYgEmlDBu1TmMDXaxnS6PlZhn5hIpK88ogWCY6l20SSMBsZ05ttRSpRXZ5LTKjDUiPNiKl&#10;vh9OHXAtOp35MDqd8QCSbvwQSe9tdR3Wlp9RicOqQvho4WI8JztlKiE7rX4QuuaVo2tKJpJTMpDM&#10;mzeFN3lKRh7Ssgqg/bq0WZ42Y7BlrAlUBp3Klkuj3IpObrq+YDHxXOV8DbHS6PYwyt1ajYg3yOhs&#10;/ADy8wricBpkBQavIBLoieoIm3OzuJPlqdiiogrBDdsolbDV9JYa/j4Nk+qjqmFVKT/0cvSnDDIC&#10;1qJwkZC1EMg+crKyQgzWsgmCrIJtJA8jyrLxj/oC3Nu/DD88cBbmf3KPOdnK8a/SAT6lk32Nzdr5&#10;ReMS13nIfLh4nGAdEWB7Nscl0KgTXoIqtCZbyao9gEfbQdceNCk4WsfiiEr/qi5a4YM54/aFWrFq&#10;AjZpnOLML7Bh5ldYNfE9LP7+eUx/+3Z8eMdZuP70Hiinc+Uy9xZgyrHkWIKrmrlTDcFqIhit0agt&#10;5VZEJ9MUlhI6TDFv3lC6b+Tz+xLM/pWEjZHEGfVRjGAe1pPhu+1vwFCxnmFnhL9LRTQtb5BJNwsu&#10;FiBLhC6Dz9MYRm1GIdi0DoiGYMnRNFA4v6TCHC+NoWWATFLoGIPLw5ZZWkUXq6WLCTINwWpC9+qe&#10;OLXPP9D5nEfRefht6DTyLnR+fiG0PKIA+9u8zIoffxKy/9DNBBrDxSk87kbX6pZZhOQsiqFfd4GV&#10;oDQVHwhYOh9zkBGw4GImD5rB5lvCp3leChUFVg2lHVi0KGl1DLJClFGCTOsaChR1NOsDFWjJqVno&#10;Rifrlkb4CVWytZlIYbia6GghL1OntAouAk2Ax92MeSHBqyQ8WvNDi5wKLCctU+BCxDb+TW087kkJ&#10;sP4MF22tfi3Kqs0Ko4U2H+6GXpW4tqUEr1zSE/M/vhcrf3wBq356g5B9ZpBtmT/ORrtrnUPnZIRM&#10;QHjAjvr2+N4t8XPq+J4t1F/dTT/b8dhez9o4YCFP04KmYWFTO/a52gEP2c4VM7BDI/QXT2L+OJY5&#10;2CcMEz/jF8UbmP/Vk5jx4T345rEr8fjFQ9C7voafR5EBJgkazSGrplQtFGTK1xTqRVRRjEFWTsh4&#10;zhxI15uYr/UhYOqbHBiNYCi/3DRBU53SuicaCJg6oQWxxjxqfX31h6V5uP4OMilTQDJszKaraRqM&#10;cjCNBLE90hgKyskCXKketgBZAMxa7dBJwARZRmUj0iubkFzZgtNqBqAzI7xTB1yBzr0vQecb6Gbv&#10;/IpOWvhXpfwYZHQvhYqCzI4JmIfstGnMybpllyKZ6p5dbIC1hywfqQrdCE7YWkjhYoAsLAAqxUCj&#10;tL2sQUZn0Iq/2uM5rPwr4KIlgqzIIJDrhfUOMw00txaiIIuBxpA1QGagtXOzePEjPjok236/q3Ay&#10;bBVk+Xmo03ofsRwsH60lUgF6aCgVr/cigH0In4OsEANL8zGkLA8jKwpwTnURrulRiVv71+GKplLc&#10;NbAKCz572OZvqejx61RB9hW2LJhgS7ApLGtX+KBDxRwswJVwbtd8K9jaXedzpRBiOheL52eHtWqw&#10;B00ywKxdh4M+T5OTafziVi1iungiQ8WfsXnOGKz+5X0s5xfFvM/ux/R3b8GPT/8D791yLi7p38oc&#10;S4AVERgt36Z8q8RDVo5KhoRVjEQsdKSbCa4i3vRaVqBYlT/e/IXMgcoIZh1drke5Ov/LMICQDWKY&#10;3ochuyCrLiuxQcUVbBUqaqJnRkKo+L8pgCYQ05XD0bXkXB2VlhcHLQYZlVnkNm+XssqqLVzMKGNe&#10;5iHrXtGCbpU9cGplH3TpdT66DrgEp468A50fnwLbk099aDYaRKDRveRggo4hpO3wIugm/hdOU7iY&#10;nFPmIKOTCbAUD1hKZoCM7kUFyIKTJQIWdzUPGZ9XqN0uCZXCCfWraGKeJEdTyKjltTXNX6GmXsNC&#10;P9+mpGV3gKw9aN09ZFKsnN8OthyTCjDK0wSZptxosmhNPtv8HIMsXmFkHsa/qTelqqImmWrx1QGl&#10;eRhOJxNkZ9HJLiNc17RGcGVzGe7oV45Z795hkK2e+C7WTx/Nm/Y7bFk4ATuXz7BxhVqD3vrJVH4X&#10;HAngyMmCm/1FiY/tbQ+kHe+KQxYLEz1giTLYtqyxwsd+5mR7+TfpC0BOporiuumjsJz55MKvHrVh&#10;VD+/eDW+uOdcPHrJYNRVuFBeZXmN4FD/mE1PIViSiiEaOFDFsFGupucU8qYWXHIwtQU814j7KB2q&#10;gT/TxHBQQ9mG11RiaG0lWghXVSkjHbYa96h1GLXtUgYhyhBAbFNz2gPX8TzA1lEOsnhOFuBK4WM6&#10;z1KY6OWKHnHIMqLN6F7ejORoT3SJ9sFpLWciZciVSB9+Lbre+hGS3l5nI0Nsv+lxdC5BxtY5G49N&#10;Lic7VZB1yxZkJVSRA4xwpTA0TCEwHV3MHXeALOE4gJaTzQ+H4YXCClWietZVowfbXjVRtDEB1mS/&#10;cuZoeczBAlhBlotR3ZgjthMha+do7cJGtZkm614gcJYj8m/V+MmyvDxzsioqqmUE5GL8cNvkYIRJ&#10;nc+9qT681q+smC6mrXaLbKXj4czHLFysLMAFNXkErBhXNpXgoWFVmPHGtVihRXGmfITNs5mPzf3e&#10;nEKQaWDvoQ3LCdna/xWyxPO/k4NLz9sSc7MjKuObFCoGCTYnuZrkQkWCJsg2rcC+DUuxe+087LDV&#10;rCZYJXTZuNew8JunMG/Ug5j25m344cnL8dr1I2wSZqEqs3IxukuRQCMoKmqUEi51Omvt+lJe13hF&#10;V/QotpnPQZqgmc+wr4huWM7nR+V8dENtsq/hbf2qGGbyPqilm9VESlBZRgfkcxxkDiQBZVD5Nnae&#10;AFlQR8hU4s/yhQ4HWTmyihkeFjI8pIu5oVZVpixtd1teh6zKBuZkTXSyZqRG25BS3Rvdagfg1KaR&#10;SKaTpQy6DKee8wiSHpxmG7t3+kGQBagcWLHjnzSn7L/QzTmZwkVCllWYECYSMMpyMC9B1j4X83Bl&#10;EC4tBBqu87m5OaocMgzgt1xrlcCqImRRDGlrtDi/mcBFGC7KaQJYLvRzx+ZgHq7kFHcssAJkoXWO&#10;5iqQ6l5wr+H62SQriDBk1DICgqyaTqZ1922MonKzdpAVOyfj8QACpnxMs6BHUKcTsHOqCnFRbT6u&#10;aizEHb0j+Oa+szH99SuwhDepVn7aPPsb5mNjsJlhmPZT1kRJLZUtJ7OhVXIeCxnbO9hxOpXc6tie&#10;TTihxwjSCV6XjjDnOqyOa4G228F2ZHeAjOLjJoKmVkURQRdzMeqgOdkqQrYYO1fNsmUItsz9Dmsm&#10;vYvF3z1HF3scMz+8Gz/9+xp8dvd5uGlYK+r4vig0VAjoQkVB5kALfV+SqonqGysjaCrf5xEObSyR&#10;y1bKY36tvrV8RjX5Kp4UFKKYebpWC9N6KhqepWinnPlwSbFbk1HTYzT7Oj2U7glVSgJcHSFLBE/P&#10;lwNm0sWUk2XSuUJFMZN5WC5dK5f5lzZx157SeczBciOEraIW2QKMLpbJUFEDLVKreiClpi+6NQ1H&#10;17YzkNzrbHTpcRY6j7wfSfdMRadPNBrkhFuyIOZmEh1Mxyp+MCfrOk2QGWAl6G7hoZOqizG41BKe&#10;9ACRlzkX4VKHsUHG5wkwhYoFudpthU7G8EC5mNbRaGHyqz2rFD4qRND0Futs9iM6JMEiFzPIumeg&#10;KxVzspTgZAluJtDoYpL61aTwWnI3hY7qf9OYSO0OoxnOjbyBJI227xlx4aLmjcnBgosNImTDCNdI&#10;hogKFc+sKsK5NVRlNm5pK8bXd52JJZ/fhwWf34tFXz/lpu7P1WzocXSySYRsqg3Cteksm1XhY8go&#10;CHYRJu0jtkdbHm0lNFt96wByxQ+J8BFIc0CC46CU4vlZ3NGcDvP1Jfs9BtqvzMe0q4uDbO/aBdi2&#10;eJIVZtZP+xwrxr2KRd8+Q8iewNS3b8XYpy/DmzeOwNlNFQzrGb4xvCsiVAJMm/YVWcio0fQCj1AR&#10;MEmgCTC5lsGV55TNeyDHS8Ws3NwCQlfANp+tRvsUMK+TwylUFGBFbgk5VRZNhIVK9xAlwpWSTUNI&#10;OLcBxPwZjdDXz2SrD62EuZYvfmTRvXKYexVqnzO6llRQUYN8wpXL49xoA3KqGpFFuXCxBSlVbUiu&#10;7oVu9QPRpWEQujUPQ7eeZ6Pzef9Cp38tg00B+4Z52Q8MEWNrNXoJOjnZhD/RfYYVPghYjiBzu9en&#10;EBLLwwhOcLCOgEmhyBHCPbeefLaFaEV8UyPas5nfTqF8bwvW0L3cJhEq/zvXSUvPcR3PhCKF54ku&#10;9lcJNMJlOZrL1wRYDDqGi1Z99KDp9WOQMURsoFNpKkx9cQEh04znYqeSAusX04h7TdAcUqG+sSKc&#10;U12M82pKGSoW4qzyXNzdvwrjH74My0Y9gpU/Pm/9Y1rGesOM0bx5x1pBYQddTOHinlVz6GRLGaqp&#10;M3gtYeHNLzfSLizaTyxB2shPbXgsAKVzgehcb4sHrD1c7QDz5wEyOdmBzatxgLDrb9IqVRtnfoU1&#10;E9/Dsh9fxqLvnseir57C1Dduxo9PXYqnLumN4bUMo6PlzLc0Gp6ORdDi+zlTzLfUarazyu3W8gbX&#10;4zpWZViAZatKrFbLdAs2AibIHGj8TAr1RVyISn7hauS+FkDVYqgaee/kgBFkcjPBFGDrqABaBkGV&#10;C2pJ76JI1JRbrLUaK1BEF7OxjZU1qKisQyllc8wq6w2yvOpmgtbkSvjVChV7IplO1rWaOVltP5xG&#10;wLqOvAWdbh6FTu9odauj3sl+j8MVALP8zFUXu88wJ2O46IsesXBRTqZ+Mg9ZJnMsjfCQDDCDTKD4&#10;kRceNJ2rv0tVQ3VEBwk425GFb2oJQwWV2gWkgyuboEh0JLqa4OlKeCQ7FlzhmiDz55IrjrR3NOVq&#10;avW6gsz9PczH+LvVIW1ORhdTTtaLQIXZz3KwUPAQZNrm6cK6ElzRWIqrGkrx9Jm98MsTl2Pl11oV&#10;6lWsm6SK4sdYP/UTG7muZQF28UZWqLhj2XSbWHng16XYv2Elb3Y5GW/+XX8P2d/JADPX2xqDUxXK&#10;ANr/6WY+PzvIfHD/xpXYw/xQi5+un/4Fw8QPrFy/7MdXsOSHF83Jpr99G7564Bzce3ojRtQzxPeQ&#10;KQwUaAV0rjyvXDqXtQQsrKsoiMK0lkztXcb7JZPXsuhe5mgGGuESYAE2glbI+6ScOVqkjPmSnMj2&#10;PUsETZXGYlPM0byLJQIW8rAMhYnMxfLoYNUNTbZEhvaf1t7T0cpqNDJt0fr6NdFaFFXUI4+g5TJM&#10;zCZo2Ty3kFE5WbQVyQwXk2v7oJsgqx+E04Zcg87//ASdXlmBTqP3uyFWzMnCMnJ/gYwho0Z9JIdw&#10;sVtWcQcni4eL6iPLMNAcXAEyhYXqjBZctu2Q5WbMgXJybUVeyZbRVl+Vvrk01IlvroZSKVcSAAYY&#10;wZLUF2aQsRVQXQiUgUWAAnTu3D2u5znInKMl9qW5Y+ZoHjKNk9Ra+/UES0sOaDyj1vfQWiC9ytxg&#10;YKsqCjReU7h4BkPEyxvLcF/fCN66uAem/utKzH/nNqwa+xpW//y2wbVJ6yfSxTbO+gY7lkwhXDPM&#10;MbQsgPZc1sYPCtdc2LfJQEkELThYUOJ5+8eC08nNCNouB5hACw52eJcD7JBczFcb99NF9xF0LVeg&#10;5eF+nfKJVUL196+c8DaWjX0Vi799CjPfvxOjmWPef1Ybhter3ys4mass5sulPGDatlaAaehTWMdD&#10;so0kFK4RKCc5k2DjFzQVDx11nG8DD9T3pnBU6zjqtdoDFhSHzPIzQhbCxUTQBJjK+crHtJdZdX0T&#10;KqrrUFhciTI6WnNtDYa2NaFnfS1KGSrKxTSJM0dwVdRZ4SOTxwoX0yqarYTfPdqGbpWt6MLQ8dT+&#10;/8Cp943BKZ/vQWeN9RVgYxgqBsAMNoWNbBMgS5mu6iLzsWRBJsAEmkmVRQ8ZpXAxQ5C1czKCpm8s&#10;HodwUbmZNnGwkRu8uTW8SgOF3Wq8bgCxrgsw7dlscBE0qZsciNcDTAG2RFkpP+G6jk0BtOBuHtpU&#10;vp7+FoGuMLUhUmKzbwWZHK2XRuUTqt50rwBaH7UleczDCnFX32o8P7IWY+4/GwveuQULP3kA635+&#10;F79O/hSb546xSY4CTJvqaZMHDafScmuSZiALskMMFa0fS9scecACZA6crX+BraMSw0m9xpGdAo05&#10;m0FGwHb41iALFUZCRhfbu24h3fUXbJj5NdZPG2VLdK/95QOs+vkdLKWbLfz6SUx5/SZ8dPsw3Das&#10;EcMbKq0CXEXIqphPa7172yhdg22Z64RN/JQ/CaYs3uRxsAgF7wlzMn8syKTEHE2Qyc1cJ7eAJZzm&#10;WvwZOpp2jXGhYxwwg6wDXIItcUKn3Ex5WB7zMU3W1GTiQgJWxhCxpqYO9XUMEyuqka3ih68sZpbV&#10;IIuQZZbXIk1l/IoGpJY3ELQmpJoakRypY9jYC6eedQ86PTIJnT/eTdBOotMYudefBplbSu73uLMJ&#10;tJ/+RMbMmJMpXOQ3hA8XrYTvgXOQuRK+OZrJOZresBhkFj46hwvhpBtuFVwvx841BjKFEggKEwWX&#10;IOvOa93kZInwJKgrn6fn2nnCcQxS/zx7XS9BpgHH6o8rJ2QCTDeQtsK1sYx+wHCfCrYesl4l+ehd&#10;nI1zqwvxIHOwj68bjJmvXIdlox/Fyu9fxJLR/6J7fYPtS6Zh09xxvIGnxBaysbU4CNje1bNto3Pt&#10;dHnI+snah4qJkP0VsP8dOP2cA4yOJtgEGluDbMdmagMO7mAupqIHHVS/X8Ooti782UHGcHHjjC8J&#10;22dYKcjGvIJ5nz+Cn1+4Gh/cMgx3jGzB8KYqW6JNeZlWn6qI+I0eNFFSLqbRFVZgkFMJBgeUORpv&#10;/ABYXAoBeU/E3MxVHdW5rWqlnEy5nbZkshBTr6v7ylpXBFGrLZikRMgEltp4uOggy2YOlkMHyyFs&#10;+eXVyItUIYvH6cwn1T+WI7h4nh1RJ7TvI6PSBVp5PVIj9damqaVSeZxOh0smfKc1DMNplzyNU54k&#10;bB9ttWlhChsNLC1ZYEvKCTTnaplyMldd1JCqQgsZY4B52OJu5kBTfiawDCq2Ass2z+N5+2ve3RIe&#10;1+j67ml0MF6XkulmyTxPTs8lNLkMBQmaWl7XcVeDMMc2AtdxF8oekwSlByxRATDlZQJacGuYVYQh&#10;oyqdNjmQkDUwXNTI/D62LIHW+igxyHozfBxQlo+Lagvx2gWtmPzUJZj/7m1Y8d0zWPHNs/jlyaux&#10;dc44bF2iVaOUd2kfsDnx1aLY2s4s6xfh4KaVrnyvnTAJRwDFQeYc7O9cLFxLdLDQxgDj67UTIVOo&#10;eJChoqqKLlRcbP1im+aPx8bZWk9R6+B/b5sTKlzUMgNzPn0Qk165Hp/ddz7uPacvhtRX2uJDw5uq&#10;LTeTk2nYUg6lqp2OMw0y3tR28xcgnfeEZC4mqLzsXvGgmZsRLoGmAccKQ9UNoMqlVrJS3qfWJgBL&#10;BEbhp1xOIaqDzzmaZJAZaDznczIKCCRdUTOmVUkUaFkMG7PowmqzVW1UW+o6oN1wqqgbTkXQ0ulo&#10;aRLDxlQ6V2qkASmUuVplE9Xi3K28EV3LGnFKy5nodAad7fZR6Dx6lwsftQiPrXJFyd3G/4E852Tq&#10;JytCN0KmvjK5WSJkalXCD7BJcjQpPcM5mrkbr2tIVAw0HrvNz530c6lsUyRe785WcEld0wRWHkXY&#10;+JpqTToO54nX+dxuGfn2XEGZbMC2hywlQ6NBnHtq0LBmAGgYj0adNJa5xU7d9BfmYQJN1UW/l9qA&#10;SB6ubi7BVzf0x/Tn/oF5hGz5t09jzht34OeHr7Dl2Pas0RqKSwiWWwFK0qBgQac9wg5tXMpQcbVB&#10;dni7yvdyMu3xHIcmQNYRqtB2VADsf4PtoIodgkwFjw0r+DfOt0LM5vk/YcMcrQzsQlwVP5aNfZ2h&#10;4rOY9dF9+OXNW/HVE1fg9jN74ZzWGlw+oJlqsi2MNPA3hw4gqYNXuU9GrgBTKKcQjl/ECTLovOzc&#10;g2YAKnTMYahIKFTylwoEmC+aaOk4nRt0Ha6pqikH1e+0ENJauhtf0xY+JWBa+yOLz8suImRF6hvT&#10;8CknA86gc0OpBFo6lVZShTSGj+ml1UihupfWULVOZfVIIVQphKt7RStSmJ+lRHuge2UbupY347Ti&#10;BnSuGoxOt3yCzp/uQuex/3Hh4zi2qi5O+AOFgkwlfAsZGd92I2TJmQU2UNjBFkDzb6LaBNhCmT8c&#10;C6oMHkvqXxNUkh4LcKntbsAIEEEkWArYUvx9Ojfx99o5pb/LWq9wLZwn8/mCVu6YQpeTUnlswNPJ&#10;NOqjvDCPoaL66qJoImyNdLIeFi4KrCIbEKzxilqzX9vV3jegChPvGYHZL12FhR/eidXfPIVx95+L&#10;Be8/annO/vXLDTKtzKv1PDQTOujg+iVuX2j1kanSZ0UPgbKjg/4KUns5GMNxAKsjYC5c3IRDhPkA&#10;c7ED/L37NyzH7tXzsG3JFGzWlkoMbTfN/RHrZ3yB5ePexKLvX8aCL/6FGR/cQ8huw+ePXIabhjXj&#10;znP645+n98TVg+pxfu9ahou8MeVevNkt91FoRgfJyFGuxJyI8NjwO7tHFNIJsATYeN8YYBLPM7Qi&#10;GV1JxQ5zLsEmiOhcWmHYzVtzQ6zUL6cR/RqmpdWuNAXGQeZBozPamoweMlthWJAV6m8mXJIHTE5m&#10;wMnRNCCYLpZREjXIUtXyWqpAK6ul6kzmaFp0h5AZYFR3UxuSCZ0VRcoIWs1AdLr4aXR+fBo6v70B&#10;nUftc2Mbx/+J0pn/TSfTiI8w6oOOlmwDhZWjBTl3s2kvkqAjJA4gB1iAKQBlUNmNHhwsj4BJgiGP&#10;UMiJCIjNAHAAdWWrKqdadyzRYXmtG/+mrmrt2FVDzX31HH6wcmCBptcNoahBL9Aoje4vZLhYS7ca&#10;ypzjjB71BpnWaNTGGCNqKzAsWmJTWwaU5uK8aB7ePKcRUx4+EwveugErRj+Eqc9ejVFX9cf6SR9j&#10;56q5OLBpjQ0AFmByM1tuYAPdS31jhOywlnjjDX9ELkYQBNmJvTtj6gicc68gQeWO5VomXlMpvx1k&#10;HjTlY4e2b8LBbYTM+sbWYO+vy7Br5VzmjlOwdcHP2Eo320g30y4vi797GQu/eYH52OOY9s4d+Oml&#10;G/H2Hefh6csH48Ubz8Ad5/TAdUObcE6vWpsTlkHANAA3VmCQfNjmION94J0sKOZkhM/yeQ+aFULy&#10;XMUxV6Gjdy4t461cLVQcbRgXf3eQQFPYGIohFq4SurDgqYl/Z5YG/xKuDHUnBBdTS1gzTH5gsFxM&#10;yxEURwkXpbYkDplyMYON4WIqQ8XulAOtzdwsOJpK/d0rm9GtooX52pk4dcgt6HT160h6ZSmSvjyA&#10;sqknCFluGUwetu4GHEFrJ1fJMeDYulDSQWPiDW4QCibvInIsOzfFw09BZqGeHMjAKYoDFkAKx+aw&#10;7dXuuiAMsBFYc2G5mgffJpoKNLqZuiBy83IxoL4cd5zVGxf2a0ZdUT56a2ImIbugqRy39anCzT0i&#10;eKRPCT45rw5THzsbq0ffh+kv3YQX+kXw/S1nYRvzm310sUO8oTUuUXAJtP3r6GLrNTGSj2lgsEr3&#10;NllTVUU5UgJQexxkAbZw7sRjXd8bzgUaRQiPELQjhPUIoVN7mK9r52zlZILsoJxs02rmY4JsDrYu&#10;noytCyfaVknrZ32NZT++gYVfPo8F1OxPH8GsDx/Az6/dgnfuPB9v/vNsvHHrWXjkkj6ErMH2HdM6&#10;GmHKifqonFsJrngrmGJD8QhSODfIOoJG+Aw0tqo4anSIQkIbUGyj/h1kmvSpGdaRsgpr5Wh5dNQs&#10;wijAstQn5uFSmKhJnDZe0SDTWEWee8gyqDQqnY4mwNKptGIPGF3MVCxHq0J3gqbChwBTyKicLLWi&#10;maC1UgSs0gEWA41Kq+5lw7BSq3tSvdG1dhA6DboJSbeMRusPWxku5pcjmeqWF0GyZMCVobuHT9BJ&#10;KblqSwy6FN7YesMdYA62AJE7l6NIDioVVNw5XUwgCKpMAVJqsLi8sNQA6prlYRJE/L3tpOfzbzAF&#10;0Ozn6WwEzr1ugS/ghBBWwGXz72PoyA+3kfnXLcOa8OCFA+hoddBGgT2pK3pU49Vze+GDy/rj40t6&#10;4Ntr+2HBq9dh9us34dlBFXhxYDlWjHqGrrXIADu0dT1zrjXmWm4Zbq0IzBxs81ocoZtYwcP6x1Tw&#10;kCs5gAysdnIwHZN0vG+nte3kHzvK15GOSATPAed0mL/n4PaNOLBFpftVDGmX2KYTBplcjIAtH/sm&#10;3esJzB/1NBZ89W/M++JZzPn8Sfz06j/xGh3sLUL24T0X4tWbz8Rj/xiM8wa02qpPGjtoRYYEyJza&#10;A+bU3tlCuKiIJriZgWYFkUKGjhrTSMgCXHSwMo3013SaiNbErzLQBJ1CRnUjCDRVOlWM0cRNLdst&#10;yBQiWpgY4BJsgstP0kyTCFgq21TmbVrnQ4Cl0NViTkawUkpduJgmwJiTKWRMZ3iovrNUQiUlullq&#10;VU8DLa22D9Lq+yFVndiEMqn5bDQ/+BmdrCCKbvmVVAVBoww4gkeFtnuupgg4CT4BZ6NE7GZmmJbu&#10;8iyDzCtAFbtmgPG5HjLLAwlzN76e1FWth6mL5K/FFbHrXfm7TQYdAVNLOF2462AzxxVkXupcV5Ks&#10;GbQ10Qr8o08dXr5yEF6/8SxcO6QHBhI8DQK+f0ANPrluJL7ht/l7l/bEixc04/F+hXjn/DYs/vgx&#10;HFg1k+6l4UqUVgTWyr+EzAYCa1QH4TOw6GC2StWODTgWXIyQCKCOEjzW7vtfAPtfJXdz4Dk32+LC&#10;Rf59+zTKg18GO5bPwrbFU8zF1k36CAtGP4XZH96HeZ89gUXfMif76kXMZV7202u34eXrRuDzB/+B&#10;7565Fl89dR3ef/AqXHbGIJuBrC9VQSaAEkGLA6cvWJdzJwKXWDCLu5kvgnjYlJPZ1BhCZtNpSrQr&#10;TDlqKqtQp9WnKirtvCJSaQv0FJeU09HKoBnRmg0dNmrX2vjZvK58zHIxOp8AsyKH3MsAc5CZgwmw&#10;QsHlQBNkWkwnNeRkyscMMtdXllqu6S8OsgBXAC29hoARsvTavoSsP9IapH7owvOGKx5GUteCKkjJ&#10;VDcCF4eu0o6T8yUHodrk3AqDLpT+NbBYsAXQTOm+lQJwBpiKHGo9ZIS2S06E0JQbRIlQOdAElDvX&#10;c2OP8brUjTLIDDA3BlO5miBzneqU3EwfLj9M26SAH+Lw1hq8fcNQTHjuenz58FV48sK+uK6lDNfV&#10;5+O+vuW4s0cxrq9OxV3N6fj4yjZsGPMaDq1bgCN0CfV7HWQ4ZuLNrLxMQB1T3qVcSZ3OhMstAxcG&#10;BAugXc65CNKJ/Tz27Yn9fwUvrgSo2kHIlq95lM54bM8uu6aQ8ZCcjH/LATkZIdvNcNGqi3N/xAr+&#10;D3M/fhBzqIVfv4BFP7yBBd++gnnfvoiJb9+H9+++GGNeuAkT3rgNY1+9De89eCUGtDLpzyVcPlT8&#10;O8isAEFHcpDpS9UXuCQPWgDMQeZczFrlZQWqMGoOWglzL03ejBCsCtRVao+ySoOsqlyOpj47ho50&#10;Vls4lc5WyvNSrYwViaKkrNINoSpRHxnDQg9YUCrBk4NpOThbqUrLxKmVk3nQHGQqeNS7UFF9ZCrj&#10;W6d0M9LkWgZWTy+6WnAxD1m6Adbf2u4Ng9DvpqcYLhbWQOpaUI2uhZTBptZJx9143YmP5UsETw6n&#10;m1vAKEwjWCo8xKTSugfPFTpcCd6V3vl8/qzBlU3lCDLf0t2kLmo7gBeUCJxzPxc2utBW8OtD103B&#10;G0I3hsKavGJbPz2XH1Cfhmq8e+NQzHr/Acz+7Dn8/MLt+P6xG/HpnVfg8weuxxcPXIfv7r4Qkx9h&#10;TvbxLdg980vsXbkA+39dznxshQ34Pcxw0RYtZS50nHAlyuBSmKhzhYqE48S+3dQeLx3vJnSETC0B&#10;FGzuugMwFk564ASWnn98r35uN8+djvJnjhG2o4TZih90MkG2jzninlVzLVxcO+VzLP7qX5jz0f1W&#10;UVw85g3qTQPNQfYAvnzyOvzy9j34+c072N6Luy8d5lbxZf6TQpjCQIUAWSJoUkgRAmhyMjcn0Tua&#10;hY4FDN99bkbZJoH5ReZm2pBC6zNqbzNth2uQmaI8r3SKVpmjlTFPVJ5WzudVUtV0vRq6ntZfLC6t&#10;RAGlimKGZj9bWOgAUx7mFjf1oPE8RcdyNuZkKZJczMtBxi8ahowKF1MlQpVapRyst+VfKWzTqhkm&#10;UolOllrfF92bh2PQrc/RyYoImCBLgC25qNYdSzzuWqDH3DW1etxcTTe4h8xAM4AkgUXHElwCi3KA&#10;Odi6pOe7nIuu2IVgdSFgOu5KVzO4DDadO/i6SQQrEa44ZC6HDKGjy++UN1IMI1PZhinqqjIV6Fuv&#10;NIJbT2/F7A8ew4qJX2L15G/x64yx+HW6NuGbgh3zJmP3rO+xZtQ9WP7etVj3zbPYs3QGIdMy2ATM&#10;u9TxXdtwYhch2km3kjrAdsL6w7YbOHHA2uvk/r3+OBHCv9dxASUo9/PY65hE+I7S2Y7sZMhIJ5PL&#10;7l27GLsJ2ZZFk7Bq4gdYOPpJCxcXffcqlox527Tw+zcw96vnMeW9hzHm+X9i8pt3Y9Ibd+KFWy+w&#10;BXRUUFLBo93g8Q6wheOQIrj0QE4WH3QQ8jNbKyY4Gn/OcjICpuqiOqW1NZN2jKmtpNjWEyyt5yjY&#10;GqqqUE+QlKtp08kIYSwvL0c0GmVYWYXWumpUEbYSAhjhZ1xcXs0wsdIVOSwHC3mYg8xCxsRQkddT&#10;1BKublrG25yMLkbI0iJNzM9aYk4myNIImIMtfpxWQ9AIWUqdCxeTm4Zh+O0v0MmK6/mi9QZTt2L+&#10;AoOLYBXVOelxtvYcXZcEnYWOvPFV4WPI6MrxqhgKNn9O0EIHcgBMjmdgBpjoiF2ZCwomAy5bIPn8&#10;0MBzj7tzAZfgYh48W0KBsmKNgeZcLYXXUnktVVPQGS4oLs9RLz/f2H7NDfj2hfuwbsYYbF88E1sX&#10;TcPWBVOwbc4kbJs7GbsWTsFWzXge8zw2j30Ve5fPZmjIcNHyrk0OMoIlyIKOM2QzsBIgO2GQCaC9&#10;BlSAKg5XUMI5wWn32N74sdwrAHbiwF5CJkdjyLh7p0GmwseBDQoXVfiYg03zfsLy8QTqq39jMQFb&#10;OvY96l0sG/sO9Tahewk/vfkA3rzzEvzrhvNxw7kDmfuU4TQBo7CugO+fh0gKkOk4QCYFwBJBs35L&#10;tgIs5GgaxGCwqSDC18+WkxlkbnPBqgrlY1IcNmsZOtYQqEqFjYRLkFUSvijdTQua9mmsRRtBa+Bx&#10;lbZQqqixDuc05mjOxdwipiEf07LdobpofWU8TiutQVZlIwrqCJNGfJQ5yJSXpZW3OsjMyQJgOla4&#10;mBAyeidLbxyAbnWDcfqdL8nJPEAGlYOtiwHn4LPHCJ9g0+PdCvl8/YzCSt3wqgaqrC64Ml053smB&#10;1lWuJbD45jvgHGRyIIPLq4sk0Doo9ng4ttYXZXxVVOGl8sQAWXfmaq5AwxuEj6tgk1agbzT1j2hg&#10;aB3KK6tx32Vn0MlGY8fyedixYgG2LZmFrXSyLXMmYueCyTiwfCb2aavY8a8Sup+t6HGYkB1m7nN8&#10;BwHaxTzJg+baOGRqT+7hNSt67IoB1hGuxOv2GGUA2bEDSa27FocrJv/8k3wtCxkZxh4UZGsW8/+Z&#10;gfV05JWEbPG3L2PxD29hxYSPsPaXT7Bs/IeY8cWbePqOqzGwdwsaeINWVjPpz9VnxzBPZfaiMhsT&#10;GAATQHGI4tA5xwrX1UrOzWJFEHMygebdTCGjIMsTZK6yKJeSkyknc3I5mba2laoZOkZ5LlXw8XIC&#10;qWOttTi4rQFn9GnGgJZ6NNbUIVJZ6yDzLuaqigoNXZjoqokeMj/iI4PulVfVhJ6DhyK3pgXJJS5c&#10;VNEjnYClycUMJoWH3r08XAaYOVk/AyyD6t4wFOfe81p7yGJQGXB1/CUN6MZflHitqyCjLHfjDe9K&#10;6y4nsmJG6MdSOd5CSOdo3TJcPibolJNZ3uVB+r/kwIrDGBMfk9PF3EwiVA42VxBJyfcVUcIYEl29&#10;mVqZKIdv7PCejZjw7nPYtmwudq9bjj1rl2LP6kXYQwfYvWgK9i6eih3TvsDGMf/Cjtmf4qDyMRU/&#10;eCMf3eGcrJ2b8SY39zJ5J2MupXBRAP12YN9foDqpax6Ykwf3tWuDOp67a/vZ6vo+QkbQ6JbqlLZw&#10;cYPmkC1kqDgFa6aMxoqxb2LJD69hzaSPsXT8+/jijadxy5WXYlCfgchlCN1NNzxzmCzmMjpOllOp&#10;mkjZMoECyCASOA6mOHCSCwsDZJpNYeeESj8TXCzAFoeMeRkhy2XIqM5nbZulRXq0ZoiKHVbw8Mc1&#10;BKxGrkY3U/4lF5ObCcymulqc3qcVZ/dvQ//mRvRqbEZFVZ0DzDtYd4WKHirLxWKgMQ+Tk1Fysoyy&#10;WlS29KCb9WDIGMYvKlTsgTQ5F2GSkwkyB1uArKdBltEgwAYio2kQkhuG4fLHP1C4SJA8XImQxc7l&#10;XuG6wkk95nM33ezmSL5vy0nQKZ4XaAwlPVgOLu9ucrrs//8gO83yNN4IDE91/reQhX4+ApaSoFTB&#10;5R1PkBlovtNRKxNpvfSHr7kEvzJE3L1hNfasX4l9bPfTCfavXYj9q+Zh/9Lp2DNnNHbN/pjnc3Fo&#10;8zocUdFDI+t3bMExOpp0dLsreBzf5Qoe5mgespMEIBEsg02gCJiDcYjUdtRvhwRTHDbTgf0OTg+a&#10;IFNh5CDD2AMMafeuWYSti6fh15k/YPXEj7Bq7OtYPe41fPj8nRgxchCiDc10qhJ0UXivPs+8Yuu8&#10;TWPe2p3u0p0AKA9zXS4hxyYwHqzgWm4om6skarC3huHFhrcZkASMCmX8xFK+5WXqkGa4qAqjIIto&#10;ue0StyBqufrKVAihBFqNdzTlXzWUNm0vK9NUnAia6GRn9++Bs6j+TQ0Y1Ks3ahpaE8JEX+RIgEs5&#10;WCh2aPMJdUKHgofGL8rBuitkLNf8MoaKvpLowkS5mCALgAX1RnpdP4I2EFnNQ9C9cQRueHZUgKyh&#10;HViWh0lFjZR7PBFGK4io6qjSvuVAHiwrOoRChMuNYmDFcjOeB8iUgyUAlQiVK+0zTPQ5Wuw5ATDl&#10;apRzsnh+JteyyqdXCsPE7pJ28qD05qbxDc3UhnBl1RjZry9mffc59hCsPRvWYN9GTXZcZxVEOcKB&#10;dcuwZ+E47Jz9EfYtmYBDG1fi6DYCxhtaOrJN7WYHGZ2kXWXRINtBJ2sPmcmA6QgQ4Tl4wMByx5Jz&#10;qwCUHYfWP6ZiiEr5h/i37Pt1ObYsmIoNc37G+pk/Yvm4TwjZ+/jgX7ejorqC728xUpmnJLO1kT1s&#10;UwicSvXJcjFzMgKUAFiQQAuQSa6C7FwrgCew3HlwNwebZKAFF/OSk+UVusV6NCpf2y7ZevpsIyWE&#10;jrCpIBKNuPCxilKIqKJHGa8LzqaaKoaKrQwZG9FTkzP79ENdUxu/VJkmGFRUcLEEuFToEGAaGJxC&#10;sGKQlVAErLt1RLvSvVwsTYDRvVKrXDWxvZM5yNJqBdkAZLUMQ0av83Dr818iKbm4EckdIVNuVijI&#10;CFYJQZP4vDhozs1cMcJBlaiYm1nYyDzNnMxBZgOCDbJSA8hkAEUcYLl0LCuASO5xcy4PleVkATA5&#10;GX+uKyFrVwiRs+nvEnAeMrXJBhnDgmLG3wwLsiKayNeEN594ENtXzMc+ucCmDdi3eQP2b96IA5vX&#10;86Zdhd3LZmDv/G+xb/43OLRuoQPLtJGu5qTjYx48a3e44ohyshN7d1vuJAcLspzLg/TbIQeWaw8k&#10;XDtoxwGw2DHhOh4DzBVDjjJcPcQvip2LpzOnnIQl477Do3fcimsvvRhXXHA+quoacaqGoOW6cZ+C&#10;KwCm1o1bZXgfA831fxpcvtVMCDfrIRG4AJQ7D+FjIlxBIT+zsNEPIs7Kc8UPjchXh7RAEzga+aEl&#10;6Aw6AVemDmmnKB0tQKbnN1RVokd9jbmcOrAb+b+WMCdLUeleuZicK4zqUBVRzmUj7hNcjPmYKooO&#10;tHqGia50r1DRVRQdZAEu52Y6jjtaek1vZNT3Z7g4CFmtw5Hceg5ue/k7Qdbgci8PmJOgk6PFIesq&#10;6bkBNOVndvPz5pabdQDNwaY8jTmauZkDLeZkzNmsw1mOFgNNomvlKAyMxiHzzhWrNgbIrMyvx+OA&#10;BVkIy9c3F/OQOSer5pvNpDhSj5zKJuQQtAtGDseiCd9g/8Y1DrItDLu2bqa2ELYNOChnWzEde+d+&#10;hcNr5jqQCJnBJFfzwHWU60NTZ/QuA+2vbhbc6v8/CcrjhPGYIGN73EN2ZPcOC2P3rJxHwH7G5rm/&#10;MOe6El3SC9CZOoXv+al8v5Pz+HkIMuVaUgJsDrLgZhos4M8T3Czx2H2W7d3NOVkII/8KWgAsHCs/&#10;E2Qa+Gsj8eVohEubB6raWKRl6QhRGCQsqMoJmWtVqhdszNMIlkaDlJRU2FID6pjWVBc3jCohTPRO&#10;1p2wJXsXE2DJcjUPmQNNkIXRHi1IiYbSfcjD4qB1hEyFD0GW0TwUpzSejtvfHh93MoFlwNm5d63g&#10;Yl7aRinR0boyXNTwpnCTx0rrchGDzLuZh8x9OISN511VieRj6hczkAiMax1AOj4tS6/VAawO59Zh&#10;7Z1Mf4uGY5X2HIi2sy9DOt8sFUTaQ0YnK6lFeqnWdahHJp/TyBzl/X89gp2rFmM/AdtPwA5u0zAl&#10;p0PSr8twcPF4HF46AUcZMh6zEJHh4tYNJoPKQxfOHWjqK9uJY7sJmodNLnZyv8I+wuMdTBAFJ/v9&#10;8MHYtY6QSccog4yvc2Q3c7EtvzIPW4itC35hqDgZX3zwJjJLK9HZvsjcOFA3EJxfeASqmwAz2AiY&#10;b+3YFGATeJSB5ULHv4PMJLCoxFJ+R8ACWO1EGDXqI4c5mfIy7TPtYHNzydRBbVNe6GQCzw0advuR&#10;lbItVQ7HvFr9YlpBq7C4HEUMMYsIWzahcpVF7T1GuDxogisOWJU/rnGKgeaczFzMh4qpUVe6F1wp&#10;BCtVlUSDTYAllvAJWdMgpDcONshue3esg8wVN+KAxSBTmwiY2pIm/zghK6hyN7nASoDMzmOQEcJY&#10;ldGX9NWq+mgFE41DjMMVlAhcV39sgCWEi/o5G/vof7eOT8stRZ/zL8PZN9/PN7fWrluoGANNMXmN&#10;gZZBF8uuaEQuQ4Qrzz4ba2dONqD2b9saB2z7VhzaugmHN63FkdUzcWjhDziyZh4BcoAFmBJhC8fS&#10;sR2apLnT3Cw4muszI2QBNEITAPs7dYRNDnacedxRvtbhndtwYP1K7Fw2C5vmTsDGhVNx6WWXI0nR&#10;guWq/Dzy3Beh695QBZYhIuEyBXfzCqC1czeG/Bpz2p35VAAt5mQ817Ha4GTxEr4D6+8gsyojw0Ut&#10;OWAj8hkySgJOHdS23BwhU+s6q8sMPklDqrTmiCSw9LwcSpVSzdzWGMYMuZiGUjFcDIDJxZIlD5kD&#10;jmFjgMyDJifrXsacLEIn8x3QaQKM4WGKICNgknM0OZgDLM2cjOFig5xsCE5rOh13vzvOQ+adSTlY&#10;chFBUi5mxx48AtZOAk/Pzydkutk9aK4NN3y8k7hjldFNunTTWczNfMgYhyfBsXxuFq6HY7VhtEfs&#10;9xA2VRrTI7UME6r4HIaxystCbmbFD4YGRUxyqTS+qZkMCzLKG9Dc0oYfP3kHB7asx4Ft23BQcAUR&#10;skObf8VhzXpe9CMOLZ+Mo5vXGGgBsr8DTY8fIwQBMgOMckOj1E8WHM3lV///AKbnxXOxXdadsGf1&#10;EmxZNB27lk7FxK8+QnFVA07h+9E1X+8H3xsPmwHHLyG1yermIHzddcw2KCWfLWFTa/ma4IsBpzCS&#10;yiLACaAF2ORmHSFLVAAuQObk+ss0+iOsfKUZ0LbcXH58VSxbikAihLZdEkHKJ1Raf0TLImQVJMzc&#10;ptJV9AhOZpA5uLoVVZriLkbI+KUrwJINMuVkBEzlez/qXuMULQcjVN0NsL5Ire1rwIVwUaGiHdf1&#10;R2rdAKQ30cnqhuLRTychSS8maAy2AFVHlTWT7FZaaAtbHsvVlJNZuOggC8OhnNs40OKQubwsQNaF&#10;wHXhh2EhI91MRRBXbYznYFIifBZW+t9hlUc+FgNMMKkV2Lyx9JpdMnljGHRULGT0kFExN+O3ViYT&#10;3MJoA+657RasX7KA7rAdh3ZIcdgObqeraZHSNbNwePlE5mZzcJhAJkKWKIWO6rBWTpboZAG2Y3sS&#10;HO3/gCwoETQVPTSc6siu7Ta9ZueKBdi8cBo2zJ+Iy/9xMU7L4+egWRX63wt0rPeF7x0hMsDsPfk/&#10;Wr1v1jp1588KRilFx4QuhP+Syv0a32ig6Zhfom62tKAK7hV3so6g2QxqSscZdLYAnSTAtG6i4HMg&#10;OhgFn62cRZfL5nGmwOIXglYRtgmmfpSPbVlrYWI8VIxLoCknoxIgi4WLdDE3CFhORagIV0ptP9d6&#10;aShVR8jS6GTpzMm6Np+Bf38zi05WwrylJIDmILOqYgw4Ul1GuCJtVABNIWPIyZzDBMCSc/nPWNWR&#10;H1QATWGhwpcObuYgSwwb/yorjoRzOSThEpQGL9sgnVsRJvxO/X67WVy10SqO/HuTGeIKtABZGt/Q&#10;jPJm5mdN6NN3CH769jscJFyHd+7woHn586ObV+Dgsp9waNUMHBF0dLmj2zYbVEFyMAFmfWgE4egu&#10;5WRODjQ3FEpuFiAzgJhnBZA6gpV43XKxXTts9Mm+NUuwbclcbFs2B999+i6yyqpwGr9MHFjOwa0f&#10;MQaS3gsHXQwmA1GP6cuo3OSe487DsfocUwt4jSGm9XUKNIWQdKPQtxYk6OLndLcEwAJkQQE2HWvp&#10;Aq0FEsCzzmq6lS0Z513PIOS5rfvIx21+Gtt8DQyWgxE2QabhdG5faH65JsDVzULGBMASIEtW+V5u&#10;xvtBs6BDwSO1WnBprlh/tnQrOpnlZQKNcFnIKODq6WKNQ5DaPAxd287BC9/NEWQCzIWL7dwrSDkY&#10;XSzZICPZBlozrwuyKG9sH7oRsPbiB6cbXO4iEPwYRwOMH47cTB9Ul+BmXongqDoooOLncbD+8lzK&#10;4PKy5/L3WxjL1zHgNF2ngCGChYzVplS+qakMD9L5phZXt+Hhu+/D5hXLDLJECbDDhOXoljU4tOIX&#10;HFpNyDatIlRbDDIDbQePdS7JxRQqEgbBddS3ATSbotLOzeKhYIApEbogAaZc7ND2zTi0cRX2rFqA&#10;LYtn2zCqp594DJ31fxdp+hK/AAWY/5JxoMWVbFOXXJ4qyFw4HY4FGs9jcuCpD7K7wkoVR9Q1ozyN&#10;rhZyODeDPsyijwNnsmsEia1G9FtoaW7nwksHmVMALCjR7dLldF5urUa/FIEcjOGtRqmk8m8xJ9MX&#10;gvoE9X8RNAdYlZeDy6qLMcBc0UOgJZc1movZlBZzMQdZUKo5msvLBJpGe1jFkRCmNQ5GWstwJPc6&#10;H2+MX9Qeso7FD6l7aQup5i+j0ioYm+qYbqafCZAFFwttImT2IevGV5VRH4xVFiWBxm9DQubyszho&#10;fweQ9PfXmbgHsPw19/sEmnM/lyPyWuwm0w0VBy2Fb7CmNaQzPxsyeASmjxvL8HA73WJnHDAPm+A5&#10;pv2XV0/HgXULCJYcizCxdYA5BwtDrgJYQQE2tSf27jXIOsrCR4IXgAsKudiRPfy7mIsdWLeUoeI8&#10;bFtKJ1u5AJdceRVOodt0LYyiiyBjDtpNrmbOxs+EwLgvmrjsmo51I/L5ks5VIAod+Ca+hjmavrD0&#10;xcgvSKtI8gZX3uY6tCWXywk2wafhWfGWgFEKK50cgKFgEgYbS2GUvxuELAgDiHI7B57yOTdplOLf&#10;4ADTzAHCZvklQ1tBpjzMABNoCe7lHUzOZWBRKYRMoGl/MsvHGCq2h0suJjfjeS3B8m6WThBT2bp8&#10;bIhB1r33hfhw8grlZHKr/wO0Ev4yA0suRvvkcWp5m3u+qos+Z2oPmJdyA0HGG1yj4jXUqiuTZsvJ&#10;EtzMwkYfOtpwLIKigkiAKhGu9tdd8SQ85qTHqPAcD5mB5qG3b3K7kZgQ82aysn5pLSGrR01DL7zx&#10;zL+xfe06CxEDaEFHdhASjQ8UZGum21oex5nDBahicAUns/J9e8CCQhHERtmrJUBxeeAkupeOj6vY&#10;QffTaPvDWldxtbannY8dKxZi2oSxqOnRD11548Qh45egVzjvJgk6tf5bvSvDJ4VQuhEVRula+Jbv&#10;zmMTf8ZCR72P9hkQMH2uvJkFWopuai+7wU26nviYL6TwHhBcMQkyczQvXnPz1+Kj/IPLJZ7HACNY&#10;DjCvAJmU4GJxuHyoSOdy4aEHK4jpkKsqysX6oHuCk+nYQLNzl5OplG9ORndTPpbKcLE73axbrwvw&#10;6cy1qi4KKi8DjQr5GNvuDBcDYC5U9MUPKllz0QhXKE4ILBvPSCXn8R8z8VjuET4cwuTgcm5mrXe0&#10;uKtRHrqY9JgHLPF6gCoct79O6ORmQR62rgJfoFEGGm8wVSNV0s8pr8dF512MBdOmOqgEGYGQexyy&#10;gsg2HGFoeESrUq2ehn3MzTSs6sRuOhPzL4Hlpr0oF5MbOrASCx9BBlnCceK5VSD9sUJLdy7AthrY&#10;BzUpc+U8g2zvuuV46onHcRpvqG78Zk6EKygGmaDy1wJMTgyX2Oqaqm3JCqdM/KYvZkitUEqfY3iv&#10;+X7aEDblbSqI8D1NVd7mZccFvM6QzbVOBiXdLkyudcDJ3QRc4nGBuV0AzkEXV3C59OB2dFXNIUzl&#10;66bJTQW3nExfDJaD8X8zaYZJjbXmXgZVgIuRGwFLKVcHtHcxARaciwou5hzNQZYhuARZnSAbjFQq&#10;uWEIUvpdglHzNhCyIv4i9ZP5gcDmagluJsgCVALMINM1OqBNd/EuZpCp1XhGFUQ8bAZeLD8jaPyA&#10;2jtZQQJ03tG8YsBJf3etg2JLx3nwYqAZbB4w34bQMUAmpZe5vrOa5p4Y9f672LtxvXX2HlZ4ppbQ&#10;WehINzuybSMOr5uD/Ssn27IEJ+RMYRIngTu+exch65CHdTgOEAXZNeoEf1ZteL5Jr0XItY7I4Q3L&#10;sW/lHOxYOssg275qCYaceQ6S1G+YAFFHxUHzgBGgbpLdeA6wcC6wbHIu74/uvC/SVNbmDWufg95j&#10;XzAJRZGQs6US9BQdSzxWTqcp/y5q0BeuoKT0GRCMMH7S+uIMMoaVJsEWDy3jzudcMOZ0DEsTAbNW&#10;4aoA05eAQmH9v/z/uupLw4eFzsV4v6u6ngBY9wjv9QqaSdSNU0x0sHCcCFkofkipKt8LMhU+GC5m&#10;D74cY5ZtR1I3eyP5yzxkieGiHK17qeBKgKyMKhV4fNznZDHQVHoXWB40rRnSTW6m0FE3tYogFjbK&#10;uRxccdjUCrTgau45Tjp21wVZkMEVvll9m6gAmjv2sHngDHpBprBRNwI/CK2Jnl3RgMLKetx+3bVY&#10;NYfh4E4BtguHdu3CYd7oJoWOzL0Or1+I/csn4dD6pbDw0OAiEH8HT4drQe0e4/EJOqd0nDAr1zvO&#10;3xXCT42ZPLJlLV1sEXYtnoZt1O7VizBp7HfIr2nCqXy/BVKQweXbdteYj2o5CRvoHYOMx7Fvei+7&#10;N5wUYob3uitv5vD+BcBCK6BsSj+l97S7tf6Yj9lNr58TaP6L1zkbc2kC4qQ+uQR5uARd4pqgNvtd&#10;EmSSzwlTravB/T36nfaFYmDJRIJ0LsB4r1NWMdd9Xi7AfL8YwekeAyshF4udy8lUXVRuxpb5WEq9&#10;gyylZQTyh12Nn1ftlJPxTRRc5maaMybQ4n1mgszoDm4m6NhadZEAGVgMFy1kJGBdlWAnuJlG0NvK&#10;V/ynrazPN0XABNCc2jtbuKa2PYi6/n87WiJscScLoPEDFOS8FnI0FzL6uWYlVTbXLKu0Gv369MRP&#10;X3yCfVuY/+zW+EBpt1UYlaupL+3I1nU4vHom9i2ZhKOb1zKkEzR/DQ/D+d9dd+KxrhFgB5UDS60r&#10;qmzh79qIo1vX4/DGleZiOxdNxdYFk7FtxVzccfedOEVfYoQkEbJEdSWAbg0XLwLWReu2JELVQckx&#10;NyOI/OyCi3Xh+xmDJdzMATCDTHBVIUUDb6lUhrAp/NuU+3b3sLlCin4+DpzlePwCdMDxdwTgCJQt&#10;byHQBBivJQJmSxVaiMgw1cS/hX+XOa1yseBaNnKpgwQXw8Og7hWuZN89losRphrCUzuQx2qlAJyD&#10;zIZX6bh+YMzJujePQN7wa/DL2j2ETKPpNRGToIWJmaGfzEBTCV/OZfKQCTw6Xtc8fnCCzFzM52PB&#10;xQQZgdM1t7ycIFOI4G76UG3sxm8pB1QcpnYKnddUHDz9jHc8D5TrCghghVZwBdD0wTkXi+Vm+nsE&#10;GT8MhTmaji7Q0kurUFpdg+cffwQ71q3BAYWHexxoDjgH22G6zZH1S7Bn8TjbZEJOdtTWu/8rVInX&#10;Oh4fFZgxuNpLkCkHtGFcm9fh0K9LsXf5TOwiZNsWTMGKGRPQc9BQCxW78iZOBOs0vv8xyMzV6Gj5&#10;ApEiOLa+y/8hczC2WkDJRuboPdf7rc8wBhnlowGTIFLBRDkc3cI6d9UKWMv7lOPxMb0+X9e6VPj3&#10;2c/yHnHO5u6T9rCxVVipYwMriHDx+ZJ+TqCl2GfKv0/OSbjlWpbeGGS6n0NoGMBqo4P1MKUyTEyj&#10;U8UdjHAJsNpB6E6l1g1CSh1hEmx83CqKNpaRbT0fJ2QpjVTLSBSeeTOmrD8YVqsSWD5cFGSFAs5B&#10;ZoWPBLhSSlzrOqP5wcmtKI2g7wiZZEvKedBsLJ3eDIVrAsBcSd9Qzp1iMIUOawGW5gYVG2ySwZaY&#10;x8XDyABcLKyhDGj+viA3IzsOWXCz2MxpQqb5Zjnl1bj28suwePpk7N28iSA4yI7u2Ytje/fxnOEj&#10;IThCd9m/Ygr2LZ9quZmWalPYF+BKBCwRLFUdjxPUk8q/+DonEsBycClcdCGjTQ4VZJvWYP/qedix&#10;aAq2zP/FcrIfPv/Atv85zZxKkIXcK8Cm6x4we5yAydEED2/2AFT8WNVGhZOUwkcd87PTl5hJ76m+&#10;MD1gAa7YcTHdygbZ6sauZ9SjaEhph76w5SZqVWDzIRt/bwoB7M6/yUbkqItBr63PhTJ3s3vGQddR&#10;McDCOX8mlX+HuamA1u+WW1HdGIF1Ux+vxOOu5mJa276nOZhaTV8J4WBKtXcwwpVSS4eqY65VNxTp&#10;DcOQ1Tycz5HT6fmErJbAecg02iO19XRUnHcH5m4+5iBL1twxv6xAsm/DoOHuxSQ+ATQrelCK17vI&#10;yTxkQQ4ufkMJLn6wkq6r4zOxpO86lr3bZPKDExQGiwsjA2yCLKirpOt0Mg3L+j9B083gX7+9nJvF&#10;nFUfJEOLVLqZ1kZPl5vxRskqq0Fbjz74/J23sWvDrzjInOzYHsJFyKRYaV83//rFOLhymu2uedSm&#10;tuyOw+QBSzwO51YsSQDLcrF2gG13/W7W4b0RhzcwVFw+CzsWTsGmeb9g58r5eOihB3EKv7w0yiPm&#10;WgUa9RGlCJWBJegcXF2Y/CeCFeCy1o4TCif6Obkh3zcBdlpGoY2+CV0gVjjykJkUKhJMGzGhzlwr&#10;JnjXSFAI1ezYoOO5AJTb8W9UQU3QqS/TwJP0OfH+0b0jBbjM8djqcXMwXefzk/l/WFFDqU6Fc6yu&#10;PBZkkgAz4ORidC8pRYBVKQ8jPASsewgTPWRBmU0jkM2cq7uFlG48o/rHAmQZrQSQkDVccBdW7Pw9&#10;7mRdC/iGJ7TmaHI2XwgJcDnxTdHjGiCsvCwRsDx+89najFLUrgk0e0wFEIGm/MxucgFHKUdSWCcw&#10;BAihEUA2vtGPeQyOFnc1gheDLISQzhHtdQRUB9AsVFXS7l3N4n/+fovj+QGl8YayljdMbqQOxZV1&#10;uPv2W7Fy4Rzs3rKZIeJuFzKyPcqQMeZmm1fjIN1s/6rZdLP1OEHIOoIVjhMVKol27vOxRMCOqU9O&#10;TiaQ6ZgH1y3FnqXTsZ25mGY/r503DYPPPAudeGMFwJwEGMPFBGcL7hXajpDFQBOEBMz60fh+mOPz&#10;fdTAgdPSGXXwPHRwu+pi3NEERDJ/zo2c4D2jG9xDlQhZuBYDTa2BFhzOu14sJ6T4d5sMQIp/Wwql&#10;L2/9boFlfZ4S/4cUvaa5FB2qotUcq1tEEnQ6J3gKF+leyZaDEa6ECmJ3Opkgc3KQhTatfgif48JF&#10;Bxp/TuGj8jEqrWkokhuHo/H827B6z59aQZjfHCFktLUV1eqfczma/mmBpW+b8EZYqGjLwnl4KAeZ&#10;zgmXEmtrBZp73ECj9IFYpdG7mnM2Su7iQXPO5J1KElT+2Llarmt13k5xR5MUv6s/JwaYb13o6H5n&#10;WIJccAVl8FswmyFPbqQWPfv0ww9ffoota1Zh3zbmYLGwUatDxUPGg6vn4NDq2TjAcE4Dhzu6mUHl&#10;YVPbsbxvwPG1gqsZZGw1ikTdBUc2rcWBVfNtgZ+tDBV3Lp+NLz951zawO5Xvr7kVlQibgaZj3njm&#10;Yl5xwNgq7+oAWxwy5dt83zxkcjN9bu6z9GFdoiwHYojGe8Ry+BhUvLHV9aNWRTPLixIUoDO49LMB&#10;OHduM/H932l5okVf/D2ESTLXohQeakJuCh0sxYeBKsVLOu5W3magxSDjcwwyD1gynax7tcDph+QE&#10;yCwfqwlO5nI0QZhiz3U/m8o8LYVOJgm0bg1D0XjxHVixrx1kfHMJjpwsuJlgcv94+28ZwaiQJA6X&#10;A8nJg+ZfT6AFJ3MhpIfO5D6omKt5EFxBxFcgCU9wMIONgJ2Wmo3TBJqHTzrNO1sALdHRHFiJcnAF&#10;wELCHCBL5weWWVJjS8eVVtfhmacexYYVS7Bl7Roc2rkTR/budh3UhMzCRoJweONyhowzsHfpZBxc&#10;v6wdVDGQvBIfS3xOCBfjoBEyK3psxKH1K7F3yQxsnzfJZj7vYKh4/Y03Iim92AociUWOLnzPFSaG&#10;cFFtDCCJN6Nb5o83L10nETIVOixM5Puh3FbvX2ywgEJtPiY3sc8xOBmf6yDj5yvIFCoaVIRHIRlv&#10;6G48j+VDJg+d8vt24PFeSwBQsCYCaPckv/wNNhU1BB5/p4nXutMBU/h7tftKdzqUuRQhS66UCBrD&#10;w27lDBkl/U3mZH08YAoTCZvAaedkHjSDK4iPG2C+SCL4VBQhZOnmZEPRctndWL7vPyFcDHLhYixk&#10;5D+kJeHcCH3Jf7PI8cytEkNFgSRoHGSuVCzYXF7WUQHKUHlUKdg+LDmagSZA5EgCxoWEATLNYzot&#10;NcdCRsEVFHc0HzryNRJzs78DTcftIOPfk8YbKIMfYGZZLYqq6nDZZRdi1sQfsGX1CuzZxBueLhSk&#10;fjONAtF6+IfWzGXONB3718y3Pq2/czMpEbBEyFTCN9DYmtMZaMzHNE5x9SJbC1JrQm5dOA1zJv6I&#10;aGsfdMopbwfYaXz/u/D9d4BVM2SMu5dBJMAMNEYj+nw9XJJzOn15KqwnZHr//BeWHeuz4nPsi1PP&#10;EViU+/z0GD9Xvr5u8gCSgcUb2lxD8td0k+s53fhcFSTs+d7pEt3OINQx70H9vTHY7L7U36/7VIZA&#10;8Vxgp9CxBJgg6BYVaH3YSrwWHI2wKR9L9o/HILMQUJAJnjhkDrTgYpTcjs8LQNqoEIaMqQ0DqUHo&#10;xpCy59UPYM2h/0aSSqsOCH2DJQDmQ0X37REgc6A5JxNkDpY4aAKHH5K+OU0ONFW2/g6y8I3oiiIh&#10;T3PJbADDAafiCL9NDbKwn7QPGSUBJvHYHM6HkvoZwfp3oAUnC5A5ydlcfK8FVzTUKjNSifqWRnz4&#10;+r+xdeUSbF+3Bvu3b8NBwRWk4VaE6qB22Vw3H/sYOh7YsAJHNaYxAaIQIobhUwZWInAhP/PPPcKQ&#10;8YhmZa9nqLpsNrbMnoCNMydg8/xp+Nfjj1iYeCrfu3YuJsj8sYofVvhgSBUHTS0/P/8FGgCLSZAJ&#10;Jr4vLjfmeyjIdM7XVv+afSHb5+cAM8gYPjrI6CaCRO5lIZlyH8HFGzomd26weQlE5y4CL7S+OCFo&#10;PXTB6Vw5ngopDGV5IH82ha7lIAgu098g6io3q+gRl3cx50gJgBk47SFzfWQCzJ3rtQVYN/28Pdf9&#10;npR6B9qpBHHADY9h04n/Z9zJHGRSHLT4ClYeNP4jdk7IrBTsIQtSCJgIVrfwmvzg7MNT7OydzZVs&#10;9fNeMUfTB0w3844WoNCxHCoUPbTPdKysL7hS5W5OXahTU+h0BprCxjiw7vWCiwW4EiFTyBhAq0Sa&#10;tuUpq8BNV1yKxb+MxZaVy7Fr40YcJAAC7KAA26UxjVuhPaIPCDI62v51S2zW8hE+HgPHtwZUgsK1&#10;xNZBtg1HtmygQy7G7gVTsGnmT1g3fTxWTp+A4Wefi6TMUgdTR9D+ToLNg2buZeJnE87tMX12fB0P&#10;mPJiRQj2JaXPx0I0hWts/WdvcCk/4+9w00foKLzZY/D8BTCv8h6EyMNmbau1Mdm5XE+t3M7JhY8O&#10;sm76PR4wg02Pq1poFcKBhIBwBVURCrlWAExuxpAy0cVCbuakvCwAlRg6ulAxuFiQczI9j7DVE7Lq&#10;ARh442PYePz/kQiZ3uD2kLULF/0/EyBzTqbQQoDxG84AC5BJAoutB0zXLNQgaG6HGP5eQmbA8bn2&#10;OvwgLbYXaJTyggCclf0TQscQFkq6LtjagWauJodzz7MbxcMaB629FDIKspj4TZ1ByLJKK9Dc3ITP&#10;33kFW5ctwjaCtn/rFg8ZnYxQ2PHWDQaXNmffr/2jNyzHYeZT5mAMAy386wBZu0HBCdLPHKZjav19&#10;udi2OT9j44zx2DznF/z0xcfIq25E51wHVgAswNYROhUyrMroIWsvfmEagP65et99mB77ktL7psfs&#10;C5cSZDy3sNIk2AgdobXQzTuZc7E4WBamWfFBEkiCzcmuJUAW+7kyXW+xkntXOZzAMrh4TxpsvCe9&#10;3OgNQSaXERAODsHyF8i8k4VwMhG2mDoAFncyQlYTByy4mLVS3UB0qRuCYbc/i62//b8cZAEMB08c&#10;sgBVyMXikLmfMSdTX5mBJsD4YRE8C1l4rgTcAebAEsT2YVvOFu/xD/oLaLzp3WIwhE1OJFBiRRFX&#10;2AhOpdZytBhoOTHYzPn0zfy3YWNH0AJkBK6Q+VlxBBml5cirrMZtt96CdXNnYPPi2di5bhUO0KXC&#10;4GENtTq4bbOtHHVwvfaN1va2dLMt68yRjil05HNCR/VfRt17BQgdZFttXfs9i6djK0PFDYRs1+IZ&#10;eO7Jx5DE//k0vl+n8m/tCFciYImK9ZXp84tBps9IEOrzo/ge6P2x91NfYAJO7793MUU1Ko7Ewnx9&#10;Tvrc+Pnp9SyEU971d2Eib+wYaInHHUXIugpCul1yxDle11IHn0Az6fcER/OQyekMsnbO45Rc1Z/O&#10;5cJF/Y4YZLpGuDrCZgARmABZ+1bXBRh/xkOWCFtK3QB0axyGCx98A3v+8/9OhMy5jXMzuRvfVD8K&#10;JAAWIHPPEWSEh5CFkM9eQ5DZB6ZzvY7ci4/7D9Nd979LkPnw0cnBah+qFPrTqBAyOtDisNgN4XM2&#10;7USib18BdmpKFttsnKawMdXla7Gl6PzP/x1kATQVQdIKtb+w9hmuRGZZFEOGDMO4zz7C1uVzsXXV&#10;YuzbpnGNzsWUlx0QFHSzA4Jsg/aPXoYD2iiQbnZsp+aXaYR+e5j+TycTtOuWYRdDxS2zfsKmWROw&#10;ftYkXHTxpeiUE4kBpjYRNr3/fweajQIx1+Lnpy89HYfH6NpaeMcG//L9MRdTVVHvlT4TOlQMMv78&#10;X1xMn1+JKpa8P3SvGGSCxAOWAFFwkvhxLwPKoKpgnmRy17ryZ7t5Nwsu17WUzqYBEQStq9IYD1tX&#10;hZL8ue7mYgoXPWBsDTJ73fjvVWWxW1VvK4oEF4vBZhBJyrdcyCmIYkBV6zn8GynBpg7sZF7TGiAa&#10;w9itaQSueuw97P/P/8eV8E3mQAE017o3NQ6Zjf/SNb7J9lxBpg+Acj/vX0sSXPow9GF6J1PMHg8d&#10;9UHrunMz9zpq3bejuRlvnNjQJw9ZKCubCJdzJIWSgi0eNgoyB5qHTdVIVSZ9eOnGwv3VzVLonDYX&#10;ir87jTeetluy7VB5XFpRh8cfeBAblszFlmVzsfPX1bFw8eDObbY2yEG/LIDK+LaP9Abtabbaqo3m&#10;Zn8DlJTobBowrHloB5mP7Vs5D9vn/ozNhGz7/MkY89F7tuhPZ0FFdckjWBLft/8NNPtyC26V0Nox&#10;wRNgeo/tveb7YV9EFpaHUJGfE/M2+4IVbPos+drWGe3zMYtK9JjulZCP6WYOkBlo7gZvJ7ldAKtc&#10;YMlt1KoKGJc9FuEx1b2it63m28Ugk4u58NFC0KgL81zupP4tQcabnuFicM8Y5MzJukX5uh6sRDfr&#10;7qGTAnDxwogekwN66biGP0t1r+2D9IZB6FI/DNc88SH2/9f/F0nJAQrKQj3fOlC8m3kHizmZANHj&#10;el5egMP/jP2cB0myY8Ek4NrLPUfH8bDRweZyssSw0YbT6ANPgMNdU77mihj2DawbhN/AFi560OLA&#10;Zbvw0UDj6whU/1qJoEnmZB4yOVmGhlzxphwx4mxM/uFrbF82D1tWLsF+upc5mYofhMhWt9q2wQGm&#10;Tdsp7Xp5aMv6dpDJyTrmZ4mPaZT/AW2CsWQa87EJdLGfsGvpDDx8/71ISi/Eqfz7wnhRgdbFw+XA&#10;8q0/7whZO/G5buk4faGxpZO5XIwhufrF+NoKFeVSrvPafV6uv0yAuREX6ojWRg1DLr4WZb1G4DTd&#10;KwmFDw2+VWs3ueTBU1joQsMAnkCQevI6nYwuFiRH6+oh01jD9itc6/fR7QhZcLAQ3uncSvga9UGH&#10;tVDWQ9bV52V/B5rBJsB8G4dMz4lDZudytRoea9UqlfAbR+KaZz/F3v+ikwmybnQgg8TyK7aUgSYY&#10;VGHUPyCVUoLM8jYHmZXs7Wf0gXnI5IT6IDpAJakyZXDxONbqm9FDFgONH5zB5sPFAJoAMNjoOAHC&#10;4HquOKI8jZClKFTMNNBM5mZO2iPNbiI+NwZsglyfWXyIVTpvIAGWRlVUN+L155/GNkK2dflC7Nqw&#10;jrnZNgJGqVChPjPBtmmNFUCUmxlk/7/S3jtcrKs683ase1XuvbpXXVaxZBWru1fJNu4EPEAmVGPz&#10;DSQxwWPM0D0hBHBoGTwOCQwEYsABD7YxzcZdcpHlLkuW5CbjBh4IoYVMEjKThJT1ve+71jp7n3PP&#10;FXzP98f77HL6Oft31tr77LP3rgfVeyMbP2olWKnvYl/feWy3PX3/HfbY5q/aHkC2C3ro1q/ZCaee&#10;ZvuNwWLTiuF6s7PzZJxzgsXvWUyrEUNaIvASrOK6+8tMbmLez9m4f4BM9xH3Qi9AAUZLxpcuRO+E&#10;+4FowRhynxwUdPmxp9ooChytDAv9hK2LkCxPwEXQVPCRL6jkKgZki1kHg4sIqREE4WTB5ZBpCHkd&#10;71BYoFJ3aupRUR+bumQ9VFlZgQaYK9DcfXTr5kClHLDGciGcuhwWNmEDaHQdR1Yfo9GDpx1ypr32&#10;fZ+2Z/76nwgZbrasEW68OvyykBMaiBZIb7GAjAJkae2oBjLsRw0dAoegFYhSDmA7L/P1wLCPoQa0&#10;Apj6zxEgFgSGc+DSRKHwf5kAJNbTx2xaJ1gzuYeAa5xkzWarINElEmh4Y6sXN/adkLE5nx+mE7Yx&#10;1CtHoXlLVtjrX/UKu++Gr9ueO2+yx+7fhroZrBfAyuEJJNTDijVDqCmXdniH3wooSq2PEaouxiEG&#10;sP3T92yGq/gV23njVfb4Hd+0yz99qc1cerANwGq7BQM8BIz3h/cJeS7GXbqPEGGbjHvlwv0KwFTv&#10;ne+QsaN0tt6WBg88Mzbx04IJsnhmhBT3gw0n/N/MXcU1NomeCSwM+y36x+fxcEmyTFjOehZhC+AI&#10;VmPFAjLVxQIy1wZ3FQkXjsW6mDr88nhwC9kzowGMsLFlkdByG8GIc9PHaByLPUAAyxSIcE0jYIDO&#10;LRQtGyFKy0YLhvW4XCBWkFGwYsOEbP1JNnToC+13Pvp5e/ZncBcFiTr5UizghAY3T+Cg8AdkKf3Y&#10;CYhk6aBp3D7gofRrRbglchVppRqQJgIM2+qhudvoLmOpmyVADh1hQ1rLvD7gPcARZx4K3BA7HLOl&#10;EVBN6UCmdIDG+psKVU8drekBEqJFG+PH6UUH2YnHn2BX/Y8/tT1bb7I9d99me3c8ZM+wPhb1Mlky&#10;WK1nUTd7Zjshu1uzdNKafQeg8dtZFyyXWzEfx+MB+zbcwz03XSXIdm3+ip17LkejIhDFik3G/Sig&#10;ASapDVhqCu5RgcstWAKmHjewYnQVNXQfX1aEMSxYtkaWZ5fPE+WD4nr83INCrF4bggyWR9YsQCFU&#10;DWgEy5dp+eJwGxvoAMBibkfLFo0dockVZHIXGSdkgMZbFr2fIetkavRYBgvEfYah8O94dBmx/4SN&#10;38wQUsO0bBSBEkjFPeS4H0OoP/JYmZfu4jS4iz5f9Ik2FZCd/8dX2DM/hbuoRovmDViJEPFm8rtH&#10;ApaQEaaALK1eq9Ej3EUHDQ9C9a62cl3FAzK6jO42ur+fhaEA5ipdsWDFcJz8JUL1A4DHRgt956Fr&#10;2APZlBEKy9QQEvUPWDS3avzL1t1SDVU9L+tnnEl/ub6bLV623C664HzbeefNtnvbFnvsgXvV3epp&#10;gsaP1GnNABTnOCNsz8F9fG7nfQ7ao7sEGhs3EjiG3yGgcBM5Xe5zsH57b/uG7b7xSnv4pqvt5qs/&#10;a2uPOtb2J1CwZAUsTjlFy+5WLQFjXCBFWvcR15D3lUPAETLCxRfXEGELK8aXjv+YiedbuYptyCox&#10;P8pJ3S3KXTNvFSxwef3MAasg4zpptbQ+1jmQagPm8ib8rI9NpSWjK0gXUJCx0cN/URlaCdCWHYv9&#10;4FjYRmWZ28ryYX2ci1xHiPAkaN4bhBarSP+dsU+khG261gyQ+TgfJ9qUQ15oF/3ZNxwy/dnMv5rj&#10;z2ZVpinCQwjog8NFTPnE7AFZuJa0ZOk+FngIDiySfPZ8IA5VV15/czexcRWjgMg6sZCE0rJxuX5j&#10;x7b8tcH/P+KvDoANy9XSSGsVcA0OzQBYtZAva8a+kBxuGi4SYEuLpnEnOITZvEWAbIl+gxlFwdR3&#10;s0WL7eX/8Szb8s2v2G5Ysj333G6Pb7/fnuIHaoLGpnw2gLCe9sgOewaAcTjtZyDW1QifIAOQBIvD&#10;gAswWD+6mc/t2W7PPHCbPXbL1bbj+v9pe1Av+9yffszGlqyyQVwboUrIukqoarh0HxOuBA1Q+a8q&#10;eJlwqteAzMfVgBXjtgFPAxhhq56ben4wX8vcirW6QNGawYLUgEmAqbZkCVYCRavmzfYlLzV5Ea0Y&#10;oErIEJdVS0sWDR6paSvCkmE9vQgobssXAN3LhKoRoMm4oCpyF5Pb0Aqi/ldBxvoYWxZH1gCydS+w&#10;wXVn2Hs//U179qeokxEo/efFAXEEm0OmD828mbyRcAOyPlZDltZMYEXa/1+iy0jIuKyGjCqg+Xe0&#10;CrJowlefOMIUSsgcOORFodEAnAAsBymVVSOoqE/ROnFSBLmGtFoSLZhDNjma9qeMsh8kIBvFG1wV&#10;fgetgUxDiy0GaLBoKIj8bjZ98RJbf9ih9meX/jd7+K7NtmvbrfYo6mZ7d263p3fvaiATaLBaz+5C&#10;/g64jgGaultx3I6wXoTMBSv2CCe3ALB332iP3nylIHv8jmvtv1zwJvs1nNdEYNXxGrDmHiZcmReQ&#10;TeU1zmerLT/qB2CyjFgm69SBjCGeGV1EhwthWLG0Eo01Y8GX20igCmzuDtLKYTkgStD6gKuVeYLs&#10;QNavsD0hYysjLNUQv3d1IWOdbBnqVgQRZcSrPyjPsmQ4jlobCQ4BgjWTlWrDpd9l5E5iPbZMqnWS&#10;kNGldCtWIDtekE099EX2/j+/IdxFAhaQNUO7yV0EKAQAN9DH/XBLxn+F0lolaGwIyTwX84pVowpY&#10;462Z93OkWBfLpuEoDCwgHWW+IOOfuJAgS9hYQFhxx5t5kNYqIZOrOCbYmKdlIXY4Lo0hBG0BQFsI&#10;wbJpiDG6jot9phBAxq5W5/2nc+yu67/SuI2P3rfV9j70oD3NaZcAzTOaeukRNWLIinF6XMD2HOtn&#10;sGYOGJZXoH1nD9bdfpftBViP3ny17Ybu/OYVdtzJp9mvwZ3V3AAJWI9FS+Bq0BgWyAI03l+ANhXX&#10;xFlc+E2McxZoHBTWe3EfNTxAyGEiWF4Hcw/HAUsvx/sPFneRYens61bLLVjkKb9A1QjrqcGDYcBF&#10;Kc66G6ETwNHgAcnyqPneWxUbrTjO/3bmeeCloLolz1nbYL+CzKFJ0RV0VbBxWQWY1lOjiIv1MkLG&#10;sfDHNpxiI0e8xD70xc32xF+xW1VCFmqGdgvI6psoiwbgZMEASx1mvKs2TCU/m/K1TjYpQ+42esNH&#10;XTdTIQm4ssD4UNJwFwlaACbIWJDwRtaPn4SJgBGk6YTNLVk25ydkDWhq3ne3iQO1NMNPp0Wbf6Am&#10;2JsN1+3ow4+2T3zoD2zHHbfYzjtuEmh7dzzgM3VqjrPKOrG7FS0ZIdv1gLpb8WMz50Nr5kGjdj1k&#10;Tz9whz1x+9ftEQC2d+t19pH3/Vdc4wobDJB+VXdR90r3EYKrqxGidO8QshHkALyo8NLgNEoaAgL3&#10;jPFs8OgCxg7Fyo+0/4tWOit4o4LDlVI/RsGVAgwAzSFx+AhQWjEHiMuR16mT1XHvXgXrhH2w4Ks+&#10;pY7BlQULyIaWHRVl189fZTq2mwpYEjKBlAABshwLn9aN1lh/egNsusG+vDSIEDIOETe6ZpNNX3+K&#10;jR71Mrv0Gng3P/yHNmSyYhHntLKCQ2+sgIxCuoZrkM3+AUudn3mpLmR1Wu4lAQNs/pGzrp95oXAL&#10;l/C5WA8TWLU1A3RyKen2ABT/JSZAGgFIARatWBc0h8zF2SNpCQkbIaNFI2icjmfmouU2+8DVdgD0&#10;+le91u761tftYVizXVtvsUfvBSDb74XbCIDoKhIwzivNuhbgevqhux0ySPWzAMxdS4fsqfu22GOb&#10;r7Y9N11pD9zwZTvl9FNsP1qxHqi66kIm0AjUAtw/CS8mhoSO83YBNHWdghUTZLRifBYAigPhJGiN&#10;uwjVcf3DRQumOhIhc7hypGk10asO5hJQslLFktXLGlVQZV6JE7KohxEWHgvWRl2g9CGajR8EDGlA&#10;RisnsGiFdc64pjh+Y50CtAYyAObWLEDDcl0XjkkYGzdS39WwHJBNX32Mja070cYOOd3Gjnqpfeob&#10;99m3f/RzhyzhUqj5mt1dJAgacy+smcZk7NbJIr6vsKsETI0jzMNDzY6qgkt1swKWw1bASwtHoEYC&#10;Mh/XzyHTIJosaGwlQ73MJ6xj/8VitfosGSXAsP7UsQJbbdVkyQDZTFiWWYtX2kmbXmBXfOJP1M1q&#10;19abbQ9Ae/ze2+3bD90LS7VTVoxTHKWe2UULtl1N+Vz2LCcYVIPHLrdqOx+0vdtQH7vlSnsMuvjt&#10;vw3XdJlNghvHyetTg7PdoqXoOqaFa0CjRQJQ7Dvq4797yGmEOJrTCCcmB1TqPqWXEq0YykD2pg/A&#10;upA5XLmsWDL1WQxLphDAyT0EGF2QJorXeQ5VezvPoxULwOIPZ7pu/GCsEaZgwdSUz0aP5cdqua4H&#10;18A/qNliqkYZgkNgumrcRVqrIzTxhBp1VN90yDhRu8/4wn6LHLHKR7kaXQvIDj3d5hz/crvsuvvt&#10;8R/wV5ewXDVochf5gbplyXATWTcLQAhQDdNEQO1b2D9BI2SpBq4CVRswypvsBRTA4th6xZJhOd7e&#10;HKJ5CuCYDGvUB9i+4o01E2wOqUax5ZjrnKIH1mxswUE2umCJLVu9xi76z79r99z4VXsEoO258xZ7&#10;4p7bbe8D2+wpAENL9iy7We15CBARrIfsWVoypJ9/bKc9zUnfCeMeQAbgnt35gO2981v2+C1fsjsv&#10;/6CdfPxhth+7ivHFp+fiLcCErIDlkMmaJWDzILbu0jvg90fcnzInFwvbCpu9Am9m3CeOp8gWVR8k&#10;x61YDRhVA0b5TCgFMCkKIgFrYAsIEpwR9npXy2EbslTJK5Yr81vrpCUSLABC9aOEDKKbCMiGWE+j&#10;S0orhvJBl1HXxD+z2eAhK5bAOXTDyxy2DDU+Ca+L15iQBYC0ZARMowlzRhdANrLhNJu76ZX2+Rse&#10;tMe+/ze2n6Dqig+UzfMAQb3x01UMv5aAJFi1Mr8O63hxEZGurRjFhxsQFSuWcbwIIu2WiutVkC1i&#10;HY9WjdPUoiDRRUJBY+OH6mWETOAU0BKqPmvmYstjgJbhjLlwGwO0+YttbOGBAG2RHXX04faxD71H&#10;HYc5jdGj2zbb4/fdaXu33weIUBeD1XqOcAEsTnn0HdTH2Dv/6e132lPb77anAeNzAO1Zuor3sz52&#10;jd17xQftCxedYytXroKrSAuDe0TAOIipQIsGDoIVkKlnDAFjyJeMrJhL48FHqAFIARn//pa1h7uo&#10;72LYRp9cOlasD7KcEYUFjwVQQwMgZLN6XS9jnazVshhwpYXrQpR5mS7bdfMQJxgEbCknh4AlkSWj&#10;y0g30TUN9THVC2XJ4gXDoeIIFwAlWA6Zi40pBTbsGyHnKssXClspBZnqa+4ulvrY8Ta2/mSbDsjm&#10;bHy5XbFltz32vb9mE74/qHpydL4p1emXze1VncxbGb0H/kRKqKjiFiZcFOKyXrmcD5/QOWzqzV25&#10;iw6XA9a2YtU3shTdRNQ1CBmviZ1dVYhgzRIygkOIMky1YWN8Jupt/i2tsWyAjHMmc6z16XAbacmm&#10;L+SgqEvs9DPPtG/8xRdsz+032u474e5t22JP3H+XPcn/znaxNRGWjIDRmnHqJUD25H2bbe+9W+wR&#10;jga8+av2LAB7fMtXbOfXPmZ3fOqt9idvex3qfys0xv0goJrE6X2jQzbHQhzgZ4rm+QEygkL3T5YM&#10;9yDqYgp5X6Iu68JyvoQIGP9gUIMHgcTzEkRtyKg2ZJ5uCl8orVhjyQQZC7SDoR8vq7waqrRc3bAr&#10;AcrtA7Lhg2hR2IEXlitcxeGVGyHUx2A5NVKwzpfXBsg4eQbhqeBKOWDcr4MmwXrJikEaQ4SQwV3k&#10;cN4+f5nP6DK2dqPN2HCKjR12hh1w0qvtK9seB2Q/oyWLNx/7w9XWjAUcUOiDo24sb3S/Jct0AakL&#10;Vskr8rxs9CiQJUxUDVedZuh1sqbxA6A6eFhGS8aeDGw1YyFCYfT/o2jVHJguZAmXwBolXDM8HGMa&#10;0AFQWjS6jd7iuNBGDgBsC/2YS1Ydam8693V2xzVfAmA3C7TH4D4+ce9t9u3t2+yZh91FpEXTj5z8&#10;Fnb/ZnsEruGD13zc7rn8/QDsq/bQlR+1ez75Btv+F79v73rDK21/PAv+wsJ7v/iU19rMw860wfmr&#10;bfKCdX7/ARufHy2ZPiALMiggS9AImbc2QoxjXY4G7FbM9+ENHvQMxsOVYaosZ+FzV8pB67iLKODZ&#10;gqiQ6XD18gfMhKeGayLAXGUfBE4ti8vZU95dRTV+QOqzSPcU5+LnTchwfezozlbCgKqO17DpozPj&#10;gNKvlQP1cAwRzl3ms74QtOmyYsfZjHUnCLKZh59pS099nX3rgadsz3dhyRo3gxYsJ/SDO6L+iwmG&#10;AMOJIczfXGqouoB182u46uVKB1x6wAFTbcXcktWQ5ZuYhZs9PAhXAYwVerk9LHAJWVgzWTSCxnpW&#10;BVqGsmYCaqZNkSUL0EJTsGwarZlaHWHR5i0EZEttdDHHA1lqazYcYX/64Ytt1x3XA57rbQ/CR++6&#10;2R4DaE89dI8aPNTVahfcw4fvtSfvv02zsmz94kftS+/6DXvgq5+27V/4Pdv6oZfa1s9cZGeeeorq&#10;Y9MWr7LDXvFWW/yyt9vg2tNtZN2v2ylv+R+28oW/ZZP4AgnQJFoxKgCTBJnfO90bWjduw3sDazaZ&#10;P2pyGe5jXR+rWxdTNWAqD01VYjxgbslQUNl4UQOikHAxHunFARfy1eG3gizj6SrWLifThIx1L6+L&#10;sXURgLGFMSwZXTwfOs4h43nzOxlbKPVBnAq4asmiEWRdo1+3LBlcRU4QyNk1Rw8+FpAdZ2NwFQXZ&#10;+lNsBizZ8lPOtuvv2Ws7n/5h7S66BVPjB91FFOLsnZHjL+qmTlAnq+HpphOuEroy3oBGkAIqgpPA&#10;1ZDJUgVoDhbXpUp+gQxv5yxMbDygeyXYaNkIHP8tY8MGrBwH5iFochVnIE1VFo2QwapNHZut+bI0&#10;Qd2cBXIZxwga3EZ+P3sR3Mavfe5TsGI32sP8o/mOG+2Ru7fYkw+6NXt2Nxs+HlRT/hMAjK2Nt1/1&#10;Wfvzt59t91z5CXvgM++wez78m/bFiy+wmYuX2wCs5hEvPtuOfv0H7PR3fMKOfdV/AWQvsiNf90Gb&#10;e/R/ACC0YosaS9aFLKenbe4NQy7LewLIBmnJcM/kSfDbFwsT5+yqlGA5XLVl47Jovq/qY7IeDUgJ&#10;2MQuIOWQsScHQXNrluuXdO6jiF2hOPPKCPss0l2M72TefE/IcC4ot6y3p6UmeOr1EYBx+lr/DgZL&#10;RbiQZqhpw2hkuD2205iSrI/BXeRMLpxxk0N0j62Bq8jme9TJZhx6ui0/9TV2845nANlfOWSyZlEn&#10;E2SyZAFZuIvue5Po8ZAxnZoon4ClEqqu/EO0K+FKa+Zph0oFBgUl4VJFnhJ0DluCphcIQNPPnChY&#10;+k+qgo79FTXQDkFLFxIWix+sp/LDNSEL0KaMIR+QZavjMGfpP2CxjS1gs/4SuI+LbOHSFXbR+efZ&#10;tmu/ZLtuuw5WjZDdBqDutL0P3m1PAzTqyQfvsr2ogz254z71FHnwxqttx3Wfh6v4Zrvr/b9hv/2S&#10;E/Vz5oyD1tlJ57zdXvHOj9u1O563c959ie03Z5UNHLDOBjkkuhpD2g0fvHZCI+vEEOI9mcL+iezl&#10;QQsf90ONJtyO66pRgAUQhepAPG/OQElXSS2JCZV/J2u+N7FMyIq5JZvKYdwDNLl0gCBBqaV6VZUW&#10;QJ11HarxeQ4X9+37J2SyYoRslVsyiZDJXcR5sa5JyNgwJlhgcQMyNmz4gKwAi8J+SxzLeV8Ap2CD&#10;qzmyjNMrETK4i7RkLcheoB4fa1/8ervrib+0h576Xg0Z3vrRRNwUbMKBG5o3V2I6LFJCVcOUeX35&#10;lIPrF1s3eAiyxmIVuDJdK2FyNxE3DfsRZCgoE0HGQtXUQVi4BFkFHi2b6mVeN2PDR9eSpWjNps6A&#10;ReOs/PMPtLEDlrpg1WbCoh1zxJH2uUv+0J68d7M9zJ4gd222R++5HTDdaU8AtL3b77HH7rtDTf5P&#10;In7/TV+z276EetlVf2z3f/pC+59v2mQrli6w/fBMxpYfastOe62d9eY/sj/43A22+ozX2cB8b3xi&#10;ixknEtczDJeRwOjacQ+a+yDhXqCuppAuIu8HLSDX54sr3MQEbGgJ/wkLCTS3ZiwD/rJlnJDRwxnv&#10;Lma/RYJT4KhB8Xjd+FED1RtvwtgHQna9Yo+OBIsDjHov/Oj1cRB7e+DcUE5UxljudI3eiDENkA0t&#10;AWS4zmGEw0wjX24hzl9N9wDUP32sAnRYZ5k3fOTkf2Or3V3ksAP8GM0/o9ed+Rq7Z+9f2o5vA7Km&#10;IGbrYg0ZLU8NGayaPkqGReKDZo+PGqqJ4GoUF9sSwOkCVkNVp92SFcAovZ0IGgGjixSFK10nDStX&#10;ASaw0o3MNIcEZ5cq1tXoOkbdrFsvo9KiDXO+4nmEDK7iAtcYzm/x8nX2gfdcZDthxXZv5Xggm6VH&#10;AjRarsfuvd123c6Rr663W6/4pF124Vl2zdteaFve+3K78LTVNmnOQsDEcTrwHJbB/z/ixTbzmJfZ&#10;4ELWEw6z0RXHoLCssznrjtF1N5Cp4YNQ8Rk6YLoHBAwSWHQRJWzDZSx4WRcLCza81AsepbxwGxOy&#10;rD4UK9aGLFsQZXUqkPqUEHXFHvf18tZ23KdaGQ+HtTpaP2o2FiyUg+fw3NRFEM/GrXVaabdgfp0M&#10;Kb5gmB+w4R7zG6wsGeDU+nAjOcYIIeM0tjMayDYCsk0aSGfDC19tD8JVfOip73vDR+0u5kyZgo0n&#10;FoDlF381vyOuBpB5bfdQCpi6+TVk4ywYhQLVBSvlDR5lWW3F1OuebxrGBRvXLW9wvUDYZSi6DXXh&#10;cvlHa59Fxt1GfVMLoBj2NYIMcd7iuYs1yA4t2Sh76SM+b+lqO+NFZ9nnPvNx23WXd7eStgE0wPXo&#10;/Xfa47Bkj951kz148zV23/Vftm9e/Hq76rcOtyvfeIodv3qF7TeLg+IAMrjvA3NQN4Nr+GuzliGO&#10;68TbeXjFsTZj1TG28PCNcvnYfC+3j9DovtHtL52FWT9lMz0hI2BTUNdTsz+fNwpQFr4EKyHjm90/&#10;MNeWjBbMpU4KHUvmBbS4c4Si21xfqwtRpvvUWDPujz3nOdDOco4SlUNoJ2SwYrhHGnYALp7Kr1zG&#10;Almt+pqlsHSaV00f8b2bmdxKQDYCyAgYJ2WfQfEbGS0ZQCNsR730P9nO7/zE7n3suWz4KFaMUiGf&#10;Dxiyt7VOkEKccAUwLSuW6gCWad+GcCINaDjTSANZwONAdQEr+RTB8tDjShOuiNfuIjvH+rWhMPFb&#10;kORWbLwlo/voLZDsSuUfrmmxqLYlE2TIH5o5T5OCcyJwAQZXbBjQsX/jgasOsd897w12+7eutoe3&#10;3qye+g9zXJB7bhNoj90H2LYhfwvnfd5id33hg3b7x3/XbvjsB2zxgctsv5l4Lrhu/nKkztqAbPJc&#10;vqTw8JcdZzM2nGqzVsOa4Tqb+lgAlWDV8nUWC7BsKOH6anVcxAKEt3QUsLqwpQtF96q8cMOa8RcT&#10;AOaQVa4iZwFCAXXI9g0YJWgyDIiyfpZy1xDrcD0uY5yWbClA4zcyAKZZMAkagYPLSHdxKhs+WFcE&#10;JJNZhvmSCJe4Vl5vXj/HK1GDD18+6oqGe4SXCt3FkaWAbLm7i2nJXAAN4TBefsf+5httz/f+1rbt&#10;eZqWLOpkeGOyMBd3EQ82YEr3MOMOTsDDDsIMoZybTOnIb9JSAERwCJiOUwCiPN2GrCzjC4BWjOm6&#10;TgZLRtBk8VAvgxjmb/osTLxGuVQBWBc0TQsE0KZq4FT+i5bf02YHaNG0H3GKzfl0GUdmL7BRdh4G&#10;YJp5H+CNAbhjjzzeLvv4JbZ72y32sIaRg9u4bYvEFkfWyXZsudbu+frltuWz77N7v/Ix++jvn6++&#10;kuyrqPMWNASFz4XPhJ4APYqDvWsVryGusQ0WlikfcYXFiuleMI/WnvePkPUVtISNb/XGklGMh/US&#10;ZG7F2u5iQCZIHDaXA9WVQIqQbqIgirTEeAWXiy4j3EVARsASMp+0j5DBkvEvbJyPvC8JZYXX0QNa&#10;ShYrNMI0p+dNSwbLxsYQ9vggYI01C9AY5+8um15zoT3yg5/b3Y9+Nxo+9ADot5fC7XLQZJUCuGYM&#10;j2ZcEBd77au/I7aZPId5WI9pLU9w23GfSinA66i1XgAm60SIwoqlG+lxB68OuQ9dHwtVvLlZD6lh&#10;y14PBTgHbQrnslbzfsCGOth4yObAmjlkI7NLODRzDuCbbwcedLC94/zzbMft18FtvBUWDbBRsGrs&#10;SExLtu1rl9lnPvIee+sFv2NvesPL7eijDrX9ZxCEeC56PpSDlmN41NbIn2EXshD24+twfZfSWDaZ&#10;7jReTpp+loVJcHFWFFb64SqpEQCgyW0CQGrwQEEEXKqTjVNlzQBYfmhOgPrUt0ygASgqQVO8BRjW&#10;JWQckzEsWS26jFNZb2UPfJy7W2BYMza8Mc5uYQEVgZvK66cEEl1h9s8skKlOxjzcA1r36Q1kxwqs&#10;hG10Nae13WgvOOet9sSP/6/dsfvZ+mM0H5S7jBl64abLgjyEHERzciz/VeWFAoWDrhvDSglTxjXG&#10;X6SbvGYdvHXZQzxAczGeYNXCdnHuKoAVZB7PNzoKHNIETB1kAzxakgY0uITTIG+2Zx9Gb1lMTZs5&#10;14ZmwW2cQ82HFZuHNCwcwhnzF9lLzjrdrvvyJ/X39E6A9dDtN9gOuI/3f+MLdu2l77MLz32Jnfof&#10;ft3WnH6mrTz8UJu7BPUvuLUNXDif7F3v/RV5PwlQwgOXTy8ePCcCVQOmhg5cd1yzrpfbMZ+A0VWX&#10;q7jK3UJYrhEARndILWuEK6WCWgDzD7TuJtagyYoxL6xZ3bqY6gI1Li+AStBo/Zg3eUmBT64jxZ81&#10;4RbKeq1uQ6YRpvgvGF4UrO6oXiZ3McCqrRnhAkAEi5adUoMQvaZo+JjKuhlAG4ZlZwsjGz9Gw2Uk&#10;YIJsjc8d/cLfusie+uk/2Z275S56AdQDYr2MDxGhP8xS4BOWVj7jEHuK0BJSg5WUp3XKdgxTPrZI&#10;Cf0vgDov4ywwWI7tpbBq7j7WlpBpD3NZFsRynal8s3sh1G8eCRncvXQb5UKynhbfxiRYsGmwVrJk&#10;ACqhSsgyPgTwlq9Zbn/43rcEZLfaA5uvt523f9Ou/8RFds7GNbZ65Tx744Wvt00ve7EtWIUHOK/n&#10;XAVYW4KL1gjL+TNn/tDZLOeyCPldTFaRcBGyAEyjg1X1sZGDANhBGwAbvxEVwJre9YIrIKvASjVu&#10;o9YPyHo+LDcwRXpcSAkyxsu2Ao3pBAzS8GyCDHDFTJecjE+WjOMosqc9IQNcKbmLB3YgQ56EF44g&#10;UxUEgKmRzasm6VpzPX60nr7icFg0r5slZOzDyNGqXvKmi+25v/lX2/LQXttvAC6SXCg9UDwEhoRm&#10;FkBIUADdIPNQ4BMk5nG9QVTQU77dLxFBTuEYTVwCTBJgZNjUJ6JQEUSuB/hYwBymBKxIMKcF5bZZ&#10;WFkg41pLA0C4TwinQQnaVIA2De7ftKynof5FwNTbA9arsWKAbQjhMK0ZRciQVhyaPnehveiss+yb&#10;V33Jdmy73R649Vrb8pmL7Z2vPMUWHDDdTj5hg73l/HNszQa8Hefx3gf4OCedc1x7N91aJ/NlvYq8&#10;OT/isVxuJ19EAZggo0ukBg7Wx1gPC3cxIGtAA0gTAeYWrSjdxqkNZA5c030qgEq4NEAO62LMZxrr&#10;UozX9Thtu5RuomvKQUeq7pXfxlKaP4wDlLIFkudPgPRdz+FqSZYM4MiaETIApioJvSR6Cazne1sA&#10;WyhVR6W1Vx9GuI38XqYuVrBoHEhnzYn2sjd/2J7/O7Mb7tkNS9aCjKIrxTQfIOswLJCL5cIQpIEZ&#10;SFdhwpXxrmrAPJ3K/IgH4F5wsK3OoZxXFrSsY3iTNAoMgUurR6hk6VCIsj4Y4HIf2mdzrR421859&#10;ImwgA4RTCRkl93E+oPLuVFRaswLZXJtOsBjHshGIaS47aM06+/DFH7CH7rnTtm++1i576xts7cJ5&#10;tmjpPDvh8JV29NrlNnvuATbAD+I4Nrs55bk151cp4VKr6Vw/91QbKIbIZxwhrb+smCCj+8NGgGLJ&#10;Sp2MwHldzH/zCLDCReyDzKfGZbyGLCwaQcO+vF+iA5ZAjQ/9j2cfgWqdQldsD6U1E2hsoudvLQIr&#10;u1Qd6yMBs+MwB8fBC2Mq4aIl64MMknVKyOgWsjqCe0U5YPSMABuWy53m/2TQdPXGP1IdhWnJZq6n&#10;NT3RXnrhB+35n5t9a+tOQBY9IfgwB+KhdkVrlxYv4y4uZ2FwOYiIQw5hLIu81nr1/qu4ChkKuNIo&#10;RJmvZVHIJDXWoBC1LKFbWrmwDVjVNkqX/bX2yUKKdUsjiFszCZBlPU1/ShMyWTWHbNosdxvpJk4H&#10;LARtaGwWYJsNqzbHZi0+0F71mtfYHTdcZ7dc/kl71cknYfvZtm7NgXbGMWts6QGwjOxlErOolBeB&#10;n29zjlBtldliqFZDSPU2AhWwCTCGkSd3EnVYH64bLx/WN1TPyI+sBIxwRU8HFPSuFUvIxkmQlab8&#10;rjVjkz4tGUFxtWFTHtYfhLvJMfQTrMEGMKrkCzZCRrFhg+Pcs3cHIYPbyJCzak5BHU7/jfHzA+Bo&#10;XEaClrAp7vU09WxhnPWwAMwhoyWLKgi21/05yP83G1kOATRaMTbhz1i7yaavO9le/c4/suf//t/t&#10;ujt2BGQSCraAw0MNDQZMk+Ay1XDxwSuO9ev8AcDRxLG/8fkdSLmfBIqFia1qFJbx2Dp+LOsTC1qx&#10;lgizAFZgtdZttq3jvizVtDri2LVFK3U0KiGjRXPY6DqySX9kNupltG6AbEguJZahfnbIMcfbn3z4&#10;A3bFRy6yNQevAlAz7aRj19iLNx1qc2bNtgEOK85+lPEcmhdNpdqye9ylD8uAqflLGtZNVk4vIoqw&#10;wZMQZA5YKiHL/ol0HfWxlh9hoan8HqZWRRRG1Wcq2GIEswTMVaxZVw4aQFEcgCEtN5KQEh4CFpAR&#10;NkLH4d40FDf2PZn717pu1SZDAo1uI+pmGvV3OSwbrRssGPfp556AueXmNzOl45pdXM7GDrqKcBPn&#10;cQhCCNWOBjhaN94j3JfaXZy+8khZsfwgPbz2JHvt733Mvv9/za7Zsr2GrK1BvFX9gbsmIa8RC38U&#10;BoLWrCcoAqAJxO0zLpBiPw1gHXEdQicp7aCy0AnQxkpmYfRldLm0Tqyb8ZKOfURaBRZ5Agt53pwP&#10;wYJNIWSzvLWRkE1h/UxwZasjv6UBJlo5rqNWyFn+/xny2BGZA6S+9lUvtw+9/Xds1YZjbP5By+2E&#10;I1fYEauX2BB/q+FvNmPzdN91X3iOfNHpXIt4nh7nOi7lweLKzWRTfTTXF0sHq9ZYMTZ4QKxfhCXT&#10;21sAlQLHMN/+2Srncc7MyZY6pvlXBuFrw0YYBFUA0oKNeQHSFEHs61CTAW0T5344MlolHkuKfSjk&#10;fuBWZuj7xXEoXkOct4Pl11uUwMUy1lPDirGPJ/+u52jUQwgZZ6OaXEocR5Atd1eRkKk5H5Dxd5ch&#10;QPa6P/hj+/4/mV116wMOGQuTHm4oIXMBAEiWiUK8BcUYt+X6zA8YYfkIIuOEkPncTsuUh20QNiDV&#10;+4CafaeqPEGGQiY4KmvbFMQomJlXhyWOc0DhdCua+RVYldKqCTYBxl4h3ghSVD5Ys67GLlf6VYbN&#10;/VpOOBfawmUrbP1RR9oiPIhVGw61V7z4OFuMutnAtFHvlAzIZM2wrgMU1xTK8+zKwZt4mdzHsGI5&#10;fVIzjZKsWUAEqGqgKP+A25ZPi0s5bCz4kznAEkLCJiAAgYNGFXiohM2XO1CD2IYSUNjXIMQw4VK8&#10;URc67p/xOOeUzjEVlrsKs2d+k+aLB/dFjWqEC/ctJciw3F1ruNWwlOogHBJk/DN6rUP2po981n70&#10;C7Orb7nP9qvhmlgEDQ+tA0I3pORCBkgCjMsg5aGQZN7gaOwX6UY4VsZ5XI/7fvM4CUorn+K+uUzx&#10;KJCI65iMN+lYRtBQoOWaIc2CnWA151PJx8LwbleTAVn9h3V+rPbeIQwBTP4eoz+qARosmv5fg18/&#10;C5Xzk08/w37vrf+Pjc6cAcjGCmRSAU0vBMihKfGSV9S3jC8SQYa382BAVsPmCmBooWSlCkw+JbEv&#10;96lw23FfhyHyArhS+B0qgSMRwBo4B5DbtSFyDfJvgya+QtJxGvF4qeqc4xxdARgBohImhQEXLHv9&#10;W9DUOZzVpwA2zJDuIpvy6SqiTqYfN/lXdDTfq8fHuk02Ey/QkXUn2Zs/epn9kJbsxrsdsoHR+SrU&#10;qW7ahQfHQt7AgYcYYSmMyIt8WbxKtGAq0JHmurkvlx8nj8391cet5cf0Y02ZUYATLFWoggrx2IIt&#10;Qp0j44QsjsWC7fsuapZxPdTDBgUK3T/2BulABnEmT8EyOgMvkejnOJ3QxTqEE6CMLVlvm16wyX79&#10;jONs8vCoDQ4RMv4wCnHQH1ozHh+w+EuCYaVmWY8SRK2D8+YLCYWEra45I6dPFJigUSiIdVc5xAfZ&#10;c6clFHD1/ImwTjeweZxDBzoAYYECugIbAWS9D3UrWjHAlEB56OlBnkfAVYRzARy+ThyXx8xzoHge&#10;OOfePz6gyQfAbea1Q/lLkA9ZTgsGi4V6rKxXhJpKiwKM+hDNMT74ZzStF5vtVx2j+pggW3+iDa05&#10;0S685Av24382u+L6u4oly0JVqxT4dr6rvb4XRhRe5BOwxmL9ypoI7lq+Lq1qHquWwEpF2mFCKMg8&#10;rX0xZGFEvAFJ+8m0y9OhcBfd2rg1S4hyIB6OEeI99t2S+TS6CRp7icxXJ+LZC+CKTg/AOFkhtpe4&#10;D7iXPD8eny8CKSHSeZZz5PAD3jDFZa48b8GW7iJbXOECCbQIJ1MBXQ5SS3AG5/qE781c1ChguY4v&#10;X94W8xJEgsC0AGhbplpp7Rwmh8uhWmkD2BeVYNXxQYCTcR6L55x9Y/34OI94gaS1LumlSBMwfurh&#10;d1a3XIzrsxBCTr1FuCS8oBI0h4wTHbK3x2E2stKb7F381WWjGj0I2fRDTrN3ffJq+xEg++w1txbI&#10;3Kpk3Au7h+2Cz7zmTRt5mR7gcj1oFOhY1kCg9cfL90OVY1Djgetu1watL97kVcvKeY2XW7O4lp7j&#10;y41rXDpYtoBMcCUkIzNtYGRMoAm2WJ5Kq8ZZQCdNna4/sCcPY33OPBOQad9xT/OcmM4XRN57LvN7&#10;Xpbl89I1MI/1ORQUfoQe1GcNfj8DOAiVTgs3h+KvNSjQiCufYAacDhzX9e51Wjcgm8w/BAhCCzyC&#10;AhhgHR2gtghaHWrdgKeGTFCnuFz7DqAaBeAMARNfCG24HLDJB3gLYeMWSgAL0gBEczgvQNTBCFej&#10;hAyWDF6I9/IgZHARV7HnvQPGRg9CNvOwM+y9f/Y1WbI/F2R4s/IjqB5iPCAWsCxkGe8WuuZBNw+X&#10;IcSHy7CCtlkWGgeB4gzrbYrabmV7HxOlJ1but1xfyRuv9rUznCuXzhUuXgPYLADmkKV8Ynjm0VoF&#10;SJCs19CoAJuMZQOcfpf53B8hi+PzvvTem57zbp0nz5vPlA0m0mJAxWZ+h6uBLEEiWACnpF2D/DSi&#10;ONYHXANh5WTtsL6nKQLogDGfYRb+AeYhbLt/DlELrmZZpAkaFfttg1XEYRhkSQmTLG7lDkO0xJMB&#10;EkVrJcsFpRXTD60EDEClOKuPZveBJ6A8wsdfXtg5WH9F002Ei7gKgBGyAGzWIS+w+Ue/yD542Tfs&#10;J78w+7Mrb6Il4wP1+gaBk1oPLOJ4YHxremEuDzYLgRcEt2LjC3Smx6sAx3TZL1Wfg6+f4f9f9e1/&#10;fLrOY+jXibCGDBpgPayCLS1ZgjYJLuEAYFI6LBbBEmCCrMCX9bJ8Cfwq6rt3Dhnyw5INABZCxTAl&#10;yFqwoYAq3g/iAOIOGITCPIACKguHwuppxCsLV6u4fB6ysUTpAIkguqtZtkkVmOo4w+Leaq7s6FLX&#10;CHmyVhVY6gObcGmZWzBClhbM5R3FOTw750HgVL8apXrpBq+PpYsYViwtGSGbc+SZ9rErbrIf/aPZ&#10;p/7iBkAmK5Gg4cFUb9FaTb0AhZT1ncxPwFLuKnK9evss3G3RQhGyLrj9Ktv4W3z8/lK1VavjbXX3&#10;7+oDL6U8vYQIGO5TAxrBCkBktSrIABWt1ADdQ8jTM2XJOI2T18c8LwFsIJN3MV41VH3nm+EkhoRM&#10;lizgmrlYg6QSngStlqxXT7oVEjiA6FB5nOApjcItC0e3E1DU0BGkBIvWrwuPQsFT8iZnqDzP1x/j&#10;grGCCueRcf+TowarK4BFqxaQuSVzN7EGTYBx/jbUoTU3Of9WOOhQb7bnkNwVZBoODuHsQ06yWXAX&#10;L7nyZvvRP5l98rJrbb+sZ6jgqAC1H1pKkLHACiaC4Q9aofIgFF4BiOV6izaFOffpeX0F34HL9duq&#10;3cXcNgGt87phnwZGMyzX6fF2OlWnfTnCaGV0yObCks3B8rBEARndQ4KX8HSlOlgFXWPJKFkzHoPn&#10;6ue0L9XnmXmTcJ5qVSVgaqHEPYmeLg4ewKAqoH6ZWIC7sDGkNaSVm5TgQazbFcDctfR4UYEn8sKq&#10;eb2Py5kO9w9xl9cX3XJ5VyeHi8AtBWw8tw5UAIc9YQgXgcreHA1gECfe6EI2DGvGtFoXAdnw4tX6&#10;PqZBTQOyhC3rY7M3nGjzYMk+882t9rN/hSX7Et1FFJK6wAi2ToHL+GAUUBZiVzutyneEsmSMq6D0&#10;qwXDOMDKelSClnDlthmv91XHJxL3U8NTX2ed17dcrrVaF3nf8t7NaSzZ4HRasgqoCrZJQwWsWllf&#10;8zhA07PoOXZILzXe52pZ/ZJSqyOXB2BqadQ3NNwbQqZeMg6PIAlLx7TH6WJmPc7BqlXD5v1EsR3i&#10;DlqxZgnXRJApHqGnsV64n6xTCbKONPBSyzV0wLwV1UWwUvwgPxXWiDDpt6YKrtQ4K4Y4v48RME7K&#10;oZ74i9cIMo67PwJ3MYeCc0t2oruL60+wJRtfap+/fpv95J/NPn75dbRkFWDQAMSmardqLEz1Qy6F&#10;NAFzcX1ar4Xe20NWj4pljZDGOpxwrmzbhcLX9WOWdbrqgtVVH3R1XrGODMcX4lp5/Qx9O4Qzyj1z&#10;EbK0RgmOp2uYatGa9eVTg7COfv9xrJ7zE2R5/pVbyTy+4Lr9TROuBrIAjR25B/jHRMBDOWBu8Ry0&#10;ehkLba7fgS8s2STA5hatWLAaspb1agmWTY0XbbgSNuar3iUhjeM4ZG3AHDJ2KQNAjAOi7GKm+leA&#10;pTTjAVVbsGQIJUDGYeDVeZpjLq70GVw4KpVcxnQXKUJ23Evtizfeq9bFj132dYcsQRtn0fTGbj/Y&#10;Op5SHkI+wDZkZVsVaBTyxo1sCrmrFHqKBbqk++K/DLD2/vrE5a7aGvTlZZzXyv0KNtyrAdXNqvtV&#10;NX5MpBZIdbxapnUJGfdLmDuQNfed58NrwfXmcyBkkyjen4CqbdFq2BbjhQowCFtTP2NIsBy0dosk&#10;ocrlLMzuLnKZx7GOICNs7j6q/gSAVB+TEja6ip5X3MaAqbJggi7UbdjI4/MTg9xBADGxwpJpvYAL&#10;+Wm1qIzLVURYW7KRhSv1y4wPoAPIVgGyrJcFZDMBGN3FlSf8pl1z28OyZA1kfJisV2SBUeuZWhsj&#10;nOBNnw/bHzAeZEBEyPrcPxWIVGyjfBTc3EcqIerC8svhSXGffftgXp6TqwtZH2AZ93SEus7qxTTa&#10;/mbWAFPFu0B15eBhm3wW8ijKuZX7He4gRVeQ+VpeYOpTY8UowKX//BrAXA5XAWwg3UoB5W4lgWoK&#10;ufI9nQ0idf2MSmjkCgZYDltRDVRXAg7i9y+5ijhWga3ApD8pqrTLwSJkTcdprFe7ht04v49lelj1&#10;sYP1iws7BU8E2Yz1m2wOINtw+mvt61sfsR/+o9mlnwNkpYC0QSvN+nQhCVp50L2KB57wtK1YLV9e&#10;Q1a+qVV5+5SvOxGIfcp1i/yYWWB9H64arK7KMrdkLWvGlkYANJnqsWotmDr5dThIyKbnc6jPhWAH&#10;ZIQGMORfD0wrD3LLRY23YrXUEAJXURBVlmwAhSutWYLWVbeZP1VDxXASLEHWsUo+gaH1SqsW0DFN&#10;mBKqhAxxwqSfcVEfS7hc0UTfAOUqsDFcJLgEmATgkC+wcA8TsK70IRr7GD5gmQbUGVF3qiObobkT&#10;MrYqer/FTTYbWnPa2XbtfXvVhP9Hn76qDVmvKrcxC1gWzBKWQph5teq83EeC0bRGRuFvwElVALX3&#10;7Xn/X9UP20TpPFYRz9/FNAs97w2kBhC+pAhIP2R9qsFLOWRz8NLzOnL9WUX3APe7DYu7f20VuNJy&#10;ddMJWbuVkVC1ISuuZLFqqdqKsbVxUkBWA1Wn3ZIhDNcw3Umma7iaEFIfQ1ovQqWP5g6XLBjOr4ar&#10;CxwbPHxqqLb1oviHRZ2ulb091LLIRo9Fq2x4qQ9qyllcEjBBBs1au1GAzVl/oq09/Wy7cftT9v1/&#10;+Hf78J9+KSFj4ajcRRWaAtnAPlxGqsDWXzBrFUuQBdklt6eK74+CpP/WqnVcuS8HsIZwfF5Z95ep&#10;C58ft0CV+2pDRvHexL3CPeSH6a7bWOIMfzX4OIm8QONzqSCTB0BQApiJ1GfBErTm/zsCFvKP0oBB&#10;DR2xvMeKpZvYgFWF+n6GQlmAYl2MIaECSE26Aov1srBgqbRgjCdg7dZE1sPosvZBxZDWi13J3GoR&#10;Mv/LfYHCHMslgeqDrXEX2dwvyOAuauRguIuEDGARNLYuzoQcMOokW3fGuXbLzmft+b/9F7v4v3+B&#10;kOFhNprTBqwGTfntAldbsFr7gs2XTSAWDIQsILUa+BqAqM62egn4uRXI2tuWdanx++C6UnNc7Ev7&#10;K9ddX78fr7yUBgCTQxawMC75vVVjxghVuYahblp1M2zbgkwWDOdaNcV3AfplEjyhHF+lgS1Ayh9e&#10;3ZJlnotAjYMrJchSsGBqUUxrliJYcBXzwzItWseKNYBhfaoNmEPmLYYJVoJWXMMErQFoTkKWQj5e&#10;KFzeldbHMrqK/MWFE9nzj3F+iB5eBsjoLgoy1MdaVuwEhCfY+heea1t2P2/f+/t/s4svvbwLWRSG&#10;gEt1NNYN8JATMtafaohY6Op0f5xhyW/nFeU/a1nIU8oLuEohz+1QeLAsIXIgSjrVTvvyzKuPxZa5&#10;BjItL8dsA0ax8JeXEXvmO1CEzYFzFddP9zOsWVq4XsCYR0D5HAIy1nP7muYTnr78Pmk4AsClpvgE&#10;TGnCQtjCmgVkNUw1YKlclt2tvPeHQ+bAERoug5Dv9bHSukglWAKtAqyIoFHuJtaNHQ6ZQ1UrB0by&#10;etd4yHy5/5jbwJWKtHp6LFppHFiIUybx15ZWfSwgm4V6GS0ZITv0rNfbtr1/Zd+Du/j+S78IyKIg&#10;tEErBUdi4WnqHg5aFjQv1EV1fsa7Inx97hkLt+JRyL3Qc5sCR1HkBSx+fM/vhn2qj98ci4W4OnZa&#10;MR4vr8+Flw5DFf4JPoFI3XSox2WsQWNc4vc2AhsNT32Q1XClhaqX1+I1cblbr3AJlQ53MV1FiA0H&#10;BK5uRSRI5buZp7UM8WYdgqaQsPH7GOKCixaLeQwLXEoHXA4YQEKY1stDj7sF4zEBV2XJvJGjAxiU&#10;wLjrBzcR1ozD7hGyabB4DlpAhnXGgYZ9e30MriL/huboVIBsZHXUyWDJZq45PiDbKMjYCHL0y95o&#10;O577G3v+735h770E7qLepgEZH2gJ2wWjVMDbkO1LWUCptvVjWAp5AwULNgt4VfDd3SuFvM8lzI+y&#10;vtzzao2Hzc8j91NDreMhj3Cr718ctxw/tsN5qGWRL5/OveqK8LVabsOC9TWOJGCKU3weuu88Js6v&#10;gqaGKuMlL9cdD6G+j6EQMe5hWLNxVqwNmSDSOu28smx866LiCZziCVe4i4CoBRn2U48iXYRjEiyE&#10;PhxgrfGQtWFxS1a7jOoALBW4PIQQZsvi0IJl3p0qv5GhPpa9PWTJECZoc+Ay8s/oE1/1Ztv53M/s&#10;uZ/9o73nv10GS8aHK9DcvZElGxsPmVszFiwUNBXaidUqjD3xkucFXj0UUMD3j7BRLMvtiwowArNK&#10;96kLWX1OsoTIq4+pdaT2OY9TQNZXj+3Loxw2uI+wZl3IGrhq0LiOjoNzgPXtAtOGp8gho8r69bqE&#10;y61VrZLvywhZgYiF3ZvuHagEK0FUR+GEi2msn3KIEjo22ROuFPY7PyCT5WrDJasFee+NdkMHz3Of&#10;gEns6OuQpbwBJKCbxSH/Clw1ZJyKS4PnLPHe9yOrUB+Lb2TTY9gBQkaxXsbvZSeffYE98r3/bc/9&#10;9f+xd3/4M7ZfPsxGARr/+m0VED5oqHmrsnCioDWFtVKd37Zg9fpVPAt4FHKPe6jvbeOOE7BwXRak&#10;SI9vnseyCjCP+3nU5yLIuC8cj6DX6/I86/U9ntsRNOZDuEddsFRHa9KAkftAXI0ZzKvvO9SFTO5i&#10;QCYXlfcjoKmBUWsjwnpZDRg1Dq6Md/Kb5QCO4LUtGaFz+FruIpSNHoKMdbFUQJbLpI6LWPIBWQOX&#10;A13cQ4crrRjPsYRw9+Q+OmTdf8NkycKK1aAlZBzAlj3up6F+1sDGEPvRDK4ak9KnSxqhu0jQABcn&#10;l2ggWwtrts47Cp96zgX26F/+nT3+g7+1t73/E6yTFcj4Zp3MeFNHqwtJSLC1C16tdmGceHnGJUE1&#10;XvtDbskISW4TaQCV6wkKKuI1bG3IGPp+mv1RcZy0pG7BqnXyPEN1vqw6XcZwGwlawsa5qPmC8D8d&#10;fJsETevAmiVQ+QzGQ4a07rvfpy44HGOyhogqVgzX29MSKYhi3YwzbAZVReF1wNyFFEQCywHrupAC&#10;gtarsVSAiO6hQCM8TCdMBbC6sYNq96rnfivAei2Yg6UPzQDJPzS3GzH082UNVqg06dOKUQQMFg/b&#10;N9aM/5Bx2iRaMv5HxtGCD+aEgwTtGBuFZhIyWLUZgGwGIOOIVaefe4Ht/eE/ALK/t7e9749hyfTH&#10;bgBWuS/uOhZr1tQpZM0oL2xZ6OrCl2ot28d6Li/csigUClTGu+v5ulAUOjX9swAxRKEvYDpsyos/&#10;CLgPnkOek47JY9XCelQe09dFfIJzl3VXw1BaM4LmcHG7BEzfuJTH/WAd3O8GqACtBVhApufA4wQs&#10;CUzG22mGhAnHUry9PC2X4oLG4co8ifmx3N1DFnaGCVrmVZABDrdYDlhRG6S0aF3ACKHDWgBrQVYB&#10;lnLQKiHdsmCUoGpbsIQrR4ZO6S9oXLdcRcZhHYejZZHjLA5pIFP2wC+QaZZNgEbIZsFdHEL6rPPe&#10;aU/+5B/tqR//H3vHH1xaLFkC1oDWWLO226hCJEXB+RVElzHhagp4Z50GHhTKusDnNvXnAO9pDnG/&#10;CRfXZ1z5KFBaP8V9UCWdagGNMK1Z16ppv4qXc29dB91avng6fQ2p2mVOq0YI9aNnBVmfJoXLKNeU&#10;oHTGlexXG7J6XYFVhXV+k8ewowSqC5jyCCDBiSZ5WrAGMuURJIdqHFyh2k1svoPVoIXGd6FywGjJ&#10;1FqI8ydcDFWnIiwBVg2Z4nIREZc1OyBgYx4sGuP8WZMti7BiHJbbRwsGZHQZIQLWDKYDl3HOhhP0&#10;/ewl57/HnvrZL2z3d39qF777I7RkHIdiVjPiEh+69zYgYAWydIEKaFGoovCkC+l57YJWQ5ZiOvMy&#10;7mqvk/GyHuMoQALAQWQhEiiVuKwGjBalsYyx3xqshKpRpgVXpHmNnWv7VcV7UGsKpNbDIfck+gCj&#10;JlGEjNfObVB4fjlgXN6/Tu+2BCni3h/S5YCle+hgdQFTHsBQ4wasVv5D5qB5ncy/kRWgutZsgPEG&#10;MMSxz4SMgFEJF+tkbsHaoNFlFGAUlheNh0xQCaxQwpaaSeAOwLGwLd3FJWs1pv4QR6ni5BICLQY0&#10;pQDZ6Bq4jes32nRYtJe/5QP23N/9m+3+zs/sgnd+mJZsDNYLFgxADc/Fic7Ew8SDdcjaVqwWQVOd&#10;IwqRu0yIy20aD0df2qGp9hFp5dXxahtqUlgWAdADWC1ZIFmZSCsP++U+uS+kxwHWl8d0bFOfa55T&#10;igB10y4UbpwDQ463z94y+w0M2/7qp+iw5Q+dXTfSGz9wPFxrQpaw9EJT5fcuJzwRb4BSfpXGOlnA&#10;6/qY98BvQ9Y0eAi0sGASQQM06jpVIPN1y3aUAFOfRIr7dcgaIU3QupasNOdHEzzVAAYFYC3rBXlD&#10;RwFrqsDiy8+HYmd8aP4SQaZppA7isNwc0PQIm77iKO/DqOmSANtqaA3qZ4BsbMMmOxvW67s/N3vs&#10;e//b3vzOD+E58y9evEn5YKcvOMhGIVozdxkJWhuu+ntPAY31DwiFvwavq75CmZqo0Oaydh5h6Yer&#10;a5U8niJghCXGv4h1irrbRZwh0zgPrpN/GOzreroiXAIMhZ6DrvJb0BFnvdpWnfoS3ctJ08ogOy3A&#10;qIQM2ydgtQRLhF03sE8NVBHvTQuq/KcsgQMUnVbFhEzAjIOsDVXGU7RkmU9Lxn0Va1YBFmqsWYRF&#10;7jISqrrRYxpeCt6y6IA5bG3QEqhuKKnho+0uEjSOfe8zuRwlTT/4SBtbe6zN2rDRZh12op33vkvs&#10;f/3Dv9uu535sF76LkI2MAiaOdjtH4nDS+bD7IOvK3UhX41L2FLJUA1NVQOvC2ooHsM02kd+4gWGd&#10;qCxwmS5yWBK2tEQETZ2QY70+OHMbxbku6jm+j/7zpZpGjo6KRVtg+02fZ8e++JX23s9fY+te9Aq4&#10;hG23kb3w25DhxdaBzKHopn+5ulB1lcsTrgJYQtbjLkLdlkXKXcW2BGQ3TrCwjwSsyI/bgBZQ1ZC5&#10;dXPQWgOTSgQMQNUCaEOsc/VYsi5o6reo/8hgyRp3kf+TOWQ+0cRRNgZL1kB2yCZ78/svse/+/S/s&#10;wad+YBe84w/pLtJF8QeshxwPOyHjN51Wb4VKbsnakCmNAsHC1FfYqBqabiFNuUvn67XWh9JtS0tU&#10;WyRvui7AMa1l3I6gYJ8CR/AANOWX7VPKr5dxu8ib8Jyb8+xeu6/PezIAwDipwUmvPM9OOvdCG11x&#10;qO0/bbQNVVd8DryvMxc15yMg4jpTXWBS9fI+yJSHQtmFq18s+AFaAEdY8heXPshosWqrVcu3qS1Y&#10;WrQAq1YFWBs0h6zb6ZfWamrLiuX3MA9r0BKyAhu2J2QLOWowJ0aMqZICrlqjq48RZDPXH2+zDznB&#10;3vKHl9rzP/8X2/ncj+yNb/l9b/jIocuaN2kDGdKyZnjIE1g1B4txhihMqscRtLA2FSCpTKvQqSGj&#10;nV+nazXLWMi0f2zfcRsTmixY9TIJN9CtEwGrIUvwfHnmZeiwIgxguudVh914nbc/IOPsIPPXoZIM&#10;F2QyXwq452pFlHDPEeazYMOHPl7zXKrryWvL60zVUGV6HFD7iCvdAxctSkm3rRnT6RrKOgVoHnew&#10;6ngNmBo9IAfM90eg0oLVYSrhorJVNH/ITCvWzCtXibA1kAVcLchYH4OUx/0AMk7Iri5Vy3zSv6yX&#10;NRZtFdzFqJPNWHeczUSd7N2XfAru4r/aA9/+gZ134e/ZfpOG8RadELIEi6H3JE+wuqB5CAm2AkoW&#10;tjpdq1k2AWxZQF25DuJaxjgKGuSFrwcqKcGBsG1j1aR6ua+fADb5UWAJYbqbeY7dc814ndd0KIYm&#10;8QVEYBFOwv3k8AIETJDpZcYXG+4948xTnN8lsS+dB8EqkFEJVC2B04k3eQHTuBlPUbD2BRsLuMdZ&#10;2NNVXGLtcRehaFnMvBqsGrA67XAVV9GtZQFLcCV0If1NgPOhFRNkOOds+KBV03RXbCWsQUvrxXjC&#10;FZqCZ+7TXB3gPT5wPE7QTkvmf0W3AVN9rIJsdA2sGVzG93/yc/ZX/2y29dHv2BsueLdbsknDHOXW&#10;W7YSMDXj89+nCia6jek6Nq5htbyoFEAVPMCgMPJKIUQ8e0tU35fqdev1x22rMC2aF7h+OSwCR0qo&#10;IAHKeBbaallnH/sTCIQTn1PPuQuw/NWF94vLsUz3kWks573GfSv318NJ7BES91tuMs4j3d8EqI6n&#10;WuB0lrlyWQGqT13IKBVsFHBZL0jDwAGYHNOjhiiV6TqsRUvWhqxYsJSsVeZTSDtsARhCDSuA825E&#10;oBKuymVU8zxBCwkwWTHk49kIMuwrh+ZWD3y2LrIXPq1XQhZxti7SXaQlmwtL9qFPf9F++AuzzTuf&#10;snN+921sRfam4y5kPjY7HnA+5MZ19MLgMLVVoCuFiS6kLKB6iSBfBZAhxEYWupoBWZ8rpoJaFd5W&#10;AVY6IEvQGmjcIjXARFy/i1T5uU6pg6XKfnxfhMyX6djV+dTnlMs85H1wYOp7ln0XMz9fWN376mmK&#10;9wnHEGB+ToQlwyLcCwIS6Rq2Oj8tc8KkdMT74HKoGA/rQctFyGjJKphqJUBNvJNfL29/iO63YrWK&#10;JQvoBVnUwyCGbMVlw0eCJQEeB8utWaan4r4JMjyDhIzWUJNMyF1MyGDNaMlWdiwZXUVANueQTbbw&#10;sJPsv3/+akF29xPfs3Pe9Ha4iyOjsmQELOWgsZsVHrBACzcmCkxdQMYXipJu6mgBkrpjZdiCi3mQ&#10;Cme/RajTWbAJVzaweEMJCmCGYXVSCYgaLhqw2rC10spj3CFzcfv2eeW5ZLrJlxyyvDfNveN9zPsU&#10;+d17l1Kjh15Sfl7UAApB7TImPJ7noPXB1cQZ9qiGrQtamXiCwEVcoJXfW/rUAFXHCVeEtQXLOAFO&#10;0NKqtQDD+bibSMAqd5FQwToLNuSr4YNwESRZMMYJWLiVrLfhfvn0xQAN93gayhTTXE7IhhcdbCPR&#10;8DGy4vCYbOLIBjK2LNJVnLX2OJuzfqMtOepU+/jlX5W7uP2ZH9rrzg93kdasDVi/VCnPghLhPl1G&#10;KYDiegFXVz70HOP9hTbzMr8bb1oyO+tSsgCQAGr2h7jk0HhdC8sYj2U6ttIEDpZMgPGYftyUjlGF&#10;rby4FwmR7pmuOV4qvPa4j/W6ddyn0MWxw5olaK76BdC1aq7M78KWaTWmMJ9pKOMEy4FK0Bwuz6cl&#10;yzpZP1R1XvbooFuYy6kcoLQGrQDngLUgY7oBy0PClcrOwY2UV9XLArLsACyrF5AJLAKKakOmp+J6&#10;aclGOJMLrNj0lYDs4CNsbBXAAmDUDMRnoi5GyOYdcoIddPRp9qkvf8N+9C9mt+182s49/6J266JP&#10;jDAxbDVkWQhSmdcnjuMoGFmoKtga66Z8igWzAiQKbavgxrI6Xefn+l1NtF4rP/K6yxxI5CV8nXXq&#10;/bWW4brz3rTuUwVZ3/3LPOXzvjBPLjaOAwkwnlMDWoGqTwlUDVeTLyHdxF0FqhJP61IsTQGtz22s&#10;Ycv1CJvyCVj+O4b8AhfB4voBVkeyZKGEra6XCZxGBAWAzQFohCxAc3cxIaMKWOzuNg2hQMR5cOK/&#10;kSVrBdnIcv4ZzY/QRzaWbMbqYwTZ7HXH23xCBkv2ua/fKMiu3brbXvPGd7F1kZC1LVkfaOrMqhDL&#10;orXRC4QXirqQeH4PfAKJhQWqACuKgtQUVLbAYT0W2Kowd+Nl/SjcVV7f8lQ2yFA8jqwF85ttJt6W&#10;6p6DGjR4jXITsa+4/vo+6A9z3pu85uY+FbCkuOd8DpMYalscB8dKS1a7twmcA1SsWg1VI+Q1+Qyh&#10;SaECGODQUANMMwQkdA8Fm0NTi8v8R802YAxlxZjf6cOoj9CVNNSb9tcGqxGhgtJF9EFzMt5u9PBm&#10;fMTlMlKEzC0aIaN3kPUzgkWLJkuGe6I494HzHYYlm05LthyWjO4iIGMPj7RksmIhNnqs2nimXX7d&#10;ZkH2tTsetv/4uv/sf0YnVH1w5XLFuZxpTqYQTc1eZ8hWsCwwAdVECqCyoLmrGFIBZmH3Al+rLtTd&#10;+ETpertansdzGH+crsZZuAw7x/Fzbl9/QsMBdPwac708NpY362UY95b3e4jfyvASxDrpFhcr5mD1&#10;Q1ZAo1pDyKEANWFHk1DQHCYHqriKsFzhItZgpXKZeuQLKEKENOMRSsyPjsFMc5sCmccTqm59TArI&#10;ajcx/yWrIZsaH6UTNm8ESdgQx/WrTkbhXrHPrsMW9TFsN8S5pOUuwpLBio2soCU7srFiggyWjIDN&#10;WUd3cZOtPuHX7cpbt9lP/83sG1sfsd84+zy2LhawuoB10y2xECAssCFPFq4UsImUrqPGc+w0hJQC&#10;268s2H0Wbl/pzMvtXHlshNMzb7zKtkzPhcUjGLGsZe1if/GiScCadAdoWT4Bh2UBp9Zn0308l0Y8&#10;JtbX8QDUeCvWhaxOd4RC1ISVCJQ367t76IBRlWuYwEW65NPNc1AEFq1WA1eBqLZ0zM/tC2g9YKVw&#10;LukeUukiKhREXWvGPMbb+Z5X5K6jwyXIcA8EGc6Rg5qOLOVIVW7JEi6KdTO6i7PWHCfI5q7faMs2&#10;nmZXbt5mP/lXsytvechedvYbC2RUDdFE+c3yOtRHVLdmTYGqwozX+W7NXAU0hlnoSmEshbINTJ/q&#10;dep1M6Qa0HBMAjNJx/NzcYBieSUHjKrOM+TbM+776F634ghVF+vZt1+zr+/CNvyEAuWnFX0za9Yv&#10;gLVhy0YQTxO2PtDSqjV1MqYj7iNWwfXTSMEFsgSr6y5mfisPSpgEFPMJUYSDsBCEUHkNXA7aviDL&#10;elhtyRrgZJXccjWuYqQz3lWuKzHNfNwLt2QHwl08yIYPLJCpdVF1MkAWjR/pLiZkB5/4Qvvy5q32&#10;E1iyL9/8kL3k1b/ThqwrQRRhxlv5lQWrIaMSqlRfnsRCqcLKAtpTACdQDU8NU1e1a6c8gRTHGsO5&#10;BhgOG8S8BgQP3VoRJl+/nG9sx2143VzOffO6qnshxfq+37YmKd/X4z2pLZm+YdJd1D7K9fp2NWD9&#10;quHqipBJdBERFouWbmAbslQLqE5aCmhk0aC+5bJiLbhyeYGMx26gqiDzsNTHNKML0glUDU8Xqjps&#10;Las0BEs+jPPgJO7DizuWDK7iWEBGS5aQzV13vM3bsNHWnnyWff3O++3HtGSbHwBkv23/L4U3BJSZ&#10;ds6EAAAAAElFTkSuQmCC"/>
  <p:tag name="ISPRING_PRESENTER_PHOTO_1" val="jpg|/9j/4AAQSkZJRgABAgEBLAEsAAD/4RhoRXhpZgAATU0AKgAAAAgABwESAAMAAAABAAEAAAEaAAUA&#10;AAABAAAAYgEbAAUAAAABAAAAagEoAAMAAAABAAIAAAExAAIAAAAUAAAAcgEyAAIAAAAUAAAAhodp&#10;AAQAAAABAAAAnAAAAMgAAAEsAAAAAQAAASwAAAABQWRvYmUgUGhvdG9zaG9wIDcuMAAyMDEyOjEw&#10;OjAzIDEzOjI5OjA2AAAAAAOgAQADAAAAAf//AACgAgAEAAAAAQAAASmgAwAEAAAAAQAAATsAAAAA&#10;AAAABgEDAAMAAAABAAYAAAEaAAUAAAABAAABFgEbAAUAAAABAAABHgEoAAMAAAABAAIAAAIBAAQA&#10;AAABAAABJgICAAQAAAABAAAXOgAAAAAAAABIAAAAAQAAAEgAAAAB/9j/4AAQSkZJRgABAgEASABI&#10;AAD/7QAMQWRvYmVfQ00AAv/uAA5BZG9iZQBkgAAAAAH/2wCEAAwICAgJCAwJCQwRCwoLERUPDAwP&#10;FRgTExUTExgRDAwMDAwMEQwMDAwMDAwMDAwMDAwMDAwMDAwMDAwMDAwMDAwBDQsLDQ4NEA4OEBQO&#10;Dg4UFA4ODg4UEQwMDAwMEREMDAwMDAwRDAwMDAwMDAwMDAwMDAwMDAwMDAwMDAwMDAwMDP/AABEI&#10;AIAAeQMBIgACEQEDEQH/3QAEAAj/xAE/AAABBQEBAQEBAQAAAAAAAAADAAECBAUGBwgJCgsBAAEF&#10;AQEBAQEBAAAAAAAAAAEAAgMEBQYHCAkKCxAAAQQBAwIEAgUHBggFAwwzAQACEQMEIRIxBUFRYRMi&#10;cYEyBhSRobFCIyQVUsFiMzRygtFDByWSU/Dh8WNzNRaisoMmRJNUZEXCo3Q2F9JV4mXys4TD03Xj&#10;80YnlKSFtJXE1OT0pbXF1eX1VmZ2hpamtsbW5vY3R1dnd4eXp7fH1+f3EQACAgECBAQDBAUGBwcG&#10;BTUBAAIRAyExEgRBUWFxIhMFMoGRFKGxQiPBUtHwMyRi4XKCkkNTFWNzNPElBhaisoMHJjXC0kST&#10;VKMXZEVVNnRl4vKzhMPTdePzRpSkhbSVxNTk9KW1xdXl9VZmdoaWprbG1ub2JzdHV2d3h5ent8f/&#10;2gAMAwEAAhEDEQA/APVUkkklKSSSSUpJJJJSlV6j1DF6djHJynEMkMY1o3Pe9x210U1t91t1rv5u&#10;tqj1LqeN07H9a8ucXEMpprG622w/Qox6v8Ja/wD9SWfo1U6d03KtyR1bq4ac6CMbGad1WLW7muo/&#10;4XLsb/Ssz8/+Zp/V/pvjEVxS+X8ZeS0y1ob/APRV0zq77cl2Hn4Z6Zm2D1aqnPa9tzYHqOquYGts&#10;vo+jl1f4L2fzlfvWuqfU+mUdRxxVYXVWMO+jIrgW1PH0baXwdrvzX/6Sv9FZ7FX6T1K6y1/TeogV&#10;9Uxm7nhujLq52szcb/gn/wCFr/7TXforP8FZaiARxRFV80f2hQJBom72LqJJk6YuUkkkkpSSSSSn&#10;/9D1VJJJJSkkkklKVHqnVaen1sBa6/KyDsxMSuPUtfE7WT9BjPpXXv8A0VFf84o9U6szAaytlbsr&#10;OyCW4uHWQH2EfScXO9tNFX+HyLPZV/xnp1rmMTNzsi6zI6e9mT1DMFlbusFpfXFX0sPoOBvZ6+HR&#10;a5tdmbfkYuC/J/TX5ORZ+iUkIWOI/L/0v/QVkpa8I36n916DB6e6m13Vus2sszi0hrpinGrP0sfF&#10;9T/wfK/ncn/i9lSjb9cPqzU4s/aFVrhyKJvj/wBhW3LH/ZnSLOoU2dUv+25jiBN8Zjw5132aK91Y&#10;6Xienk7aL68PA9Wmz/Dq47Kacf1GU3PuBfXXR9sfSDZTkN6dZjt+zmrGr9z6/S9mx+/0/wDhEJSh&#10;epMv7vpr+78y3iA0BHf9/wC3hbdf1y+rLyA7PZTPfIa+gf52UylqPnYWJ1nFqvxcgNvpPqYWfQWv&#10;Nb4+k0tOy2mxvsyKP5vIpWW7qWGB6tLcnSt1pNmVfXBF32KnH9LLds+02X767KrGenVZ9Oz9JWgD&#10;pXRszqT7OnH7NnNffSbKWnGtc+jYL7BlYDW02VV221eo3qGLl1WWfo9iUZQu4kxP+MnijIUSDf8A&#10;g/Y7fSuqW5L7MLOrGP1TGAN9LZLHtOjMvEe7+dxbf+3KLP0F/wCkWkuL6jf1Oj0ndUd+mw22X43V&#10;mVgX4wBay37Zh0l1XUMGyt9TczI6f/NV+nZlYeD7Ll0XRus19SqcHNbTl1BrrqGvFjQ2wF2PfTez&#10;2X42TW31KLmf1P51j0Zw04ht1rp/6CmMqPCfoe7ppJk6jXqSSSSU/wD/0fVUkkklKWb1XqpxXV4m&#10;Iz7T1LJ0oo7NHH2rL2+6nCqd/OW/9aq/Spuq9VtosZgdPrbk9VyBuqpdIrrYDtfl5ljf5rHr/wC3&#10;cmz9DR/wefnYx6L0yz7Pcbet9VsbjNz7Wj1H33S1lh2tc2vGwKvVyKsb+aqox/8ASfzkkIbGXX5Y&#10;/vf1j/UWSldgdPmPbw/vOS7Fuz82/H9X7SNzquoZjn7PWsYA7J6fTtPqY31fwN/66yv335dteJ6n&#10;9KsWlj3NLvs2JTY9jhU0Ags37Xn1sbJspr24P2KjZdiYW6imzHt/wvqXelTrqpqwhj4IGRjgOo9N&#10;2M7KqJbtdjY/UqKK25X6dr3Z78x36H7ZkZF3qenZT6ml0/pWNabsWmkUdOrcWZG1lbTlPG8OxbbK&#10;m1utwsHd6Fm79LmXb6rrfRryftrZzMzX6Mev/oKzUnhG3U90GNg4+Q0YmPWep04xtFOQ53pY4psg&#10;VYT8oetbnOpbXT+loqeyv0KfWs+0ULRp6Z1E7n3W4lRuIdayjG5I+hvtutf62z/SejWtVrWsaGtA&#10;a1ogAaAAdgsX62dZyOkYNV9VbnVW2Gq+1kF1TXMfttrDvb6nq7Nu/wDR/wCB/RvtremSlGIJqgPq&#10;zYeXOScccB65aDotZZlPzRjVZeHn5FJ3ux7KXb2QWv8A0mVjvuZhv3Na6v1sX9I+v9GqmRgYIvdQ&#10;/HOBkPNLa22OH2S9jbn5LsSrKax/9KvyH+viWMpyMn/uPZjrk+k9R6l9Xb76Wena6iytz8YEzkWW&#10;htfpM2j7Q630f036St/2a1lvrU+tYvT7aacqh1ORWLKrWw+qwBwIP5r2+5qbjyDINY0R+DPz3I+x&#10;IVITjIemX73pjL/B+eDiYlPVH2PwMttbqcd8NcNzLi6z9NbmYVm/9WwsX7T9jxKm+vdsq9Oy5Yeb&#10;07L6BnttxLG0Y7HF1T/oU0+o6N76mu/5IttdWzrON/N4OTZR1XC+z+tbXV0VzMqrf0d2RaxmYxzc&#10;DNG42NcA59uLded36VlXuxcn+fso9X/tTjfacikW4b6bOn2U7GPc6rBrvc047rmNfRl4lDn7c59N&#10;/wCmoyLb6PSv9R/pfzrPXmhM4zW8S0iB8p+3912OldUZ1Ct7XMOPmYzvTy8V/wBKt/8A6Mot/nMb&#10;Ib7L6leXJdMxMm/Hd9md6XWein0MaywgnIwnNGRgY/UNsepXdQ/0n3f4DOpuvp/wvqdB0vqdXUaC&#10;8MdTfU708rGf9OqwfSqsj/Prsb+juq/S1ozgBZjt1H7v/oK+Mjsfof3v/Qm8kkko17//0vVFldS6&#10;racj9l9LAt6i9oc9x/m8et8huVk/vf8AA4n87kfyKv0q1SsHorh0nJf0bLbttvssvx8zXblbyXv9&#10;Wxx93UmN/nqv9Cz1KP0X6Ol8ANTVmP6P7f8ABWSJ0GwP6To9L6VT06p8ON+TeQ/Ly7I9S6yNvqWR&#10;9Frfo1VM/R01+ytZfWzTlddw8G6TVTj2XPAMe/Jsq6VSdP8AgMjPXQhc1mwPrhYToPseD932zIb/&#10;AOfH0IxJJlI70f8AvUkAAANZ+fY/Kty8bJuvFJsbj02NxiG33PrxMWqrJxnb/stjsyp/oX+t6fpf&#10;rVlNlforqMPEowsWrExm7KaGhjG86D95x+k9357/AM9YDMLOpf053Uvs+599TCaavTt3Mbda1uRe&#10;Lrq7mOurrd+jZT+lXSqMfKPE2txA6k7uT9ZOtW9Iw22U1tsus9QM3khjdldmRueG+5/81s2Lheqf&#10;W7qXVMYY+XVRtY8WMNXq1ODmgt+kzI93se9df9cMHLzKaG0MLmNF3qPG2GBzPT9R/qPqbs9N1v5y&#10;5q76kZv2RuVju9djwHj0nttJYdS9rPTxd3t/MqtvTRKcckZR/RILT5sc1KRGO/bA100Ln9L+suf0&#10;tz7MVtbzYAAMk2WgEb/bjk2Vvqddu/Se631P0a9B+rfWLer4AvvrbVczYLAwktJfVVkFzN3ua3dd&#10;6f8A1tcfh/ULqNtIvsljo9jHubW4N8q/TyffZ/wttD/zP0a6X6pdOz+n15FOXU6sAVNYXbfdsa6v&#10;c30n2/4NtKdOZlllL9GRJH939CP+KnlfvEZRGSzEjr0dXquI7KwbK6yW3ti3HeOW21n1aHf9uM97&#10;P8JX+jWbZnUsyMfqPTumDIt6lVW85bGEPNOx1zvVtZU/6DK6K6mW2fpLLqf9Ctr1met6E/pNu8tg&#10;/RnbJP0fpLnMXpVnUeiYTaxjPZU66sDMpN7fSNrmMspay2j07m1Vt2P/AOoSPy+RbmQHoNav7GeP&#10;UcL63gNefRzsa9hr7B1NlOdV/m/tPOV7qnT8oXt6r0qP2hU3bZS47a8moa/ZbnfmWs3bsTJ/wFv/&#10;AAFlqoelkVda6VVkW+ve228ucBENGLW1zdS57/f6X6Sz3rpOyeZEcJ7x18fNQHECDpr9Q1emdSxu&#10;pYwyMckAOLLanjbZXY322499f+Duqd9L/wBJq2sDrrW9Myq+sYTg3Ouc2izE1P21o+jQ2tn/AGtp&#10;b/Rsr/BV/o8n9W/mtb7Vf/3Du++n/wBLo8Mfm14e36X93/0NHFL5dOLv0/vf+gv/0/VVV6j07G6j&#10;inGyAYkPrsYdtldjdasiiz/BX1O/m3q0kiCQbGiCARRcjpvUcqrJ/ZHViPtzWl2PktG1mXU2N11b&#10;f8FlVbv1vF/M/nqf0FnsqddDcXrWDn7HWevTdi7G8utqNfVcRjf67cLLrZ/wlta1+p9Nx+pY3oXb&#10;mlrhZTdWdtlVrf5u+h/5tjP/AFHZ+jWJlOzOpYd3SckNZ9YMCMvBfEV3PpcHYuZTu9ra7rP1fMp/&#10;wHq21/zfp2KSNE8Q06THn+mP6q3UaHX90/8Aclq5dl13VctuK2q1xazNZkVUuqD7cc0ZWDh2ZNj7&#10;Ptt1uA27+ifzdNv8xWjuyuj/AG7qD2ZFbqTi1vxX+rIdc45jsj0X7/da5tuPu2f8F/o1Qc45VdXV&#10;8MV152Pj2+mbSWWV47TORQ91bK3XX9Iv9fA+zWWsxP02Pm5Pr3+jUsvrfTqabPtuEGOw7XbbGUkP&#10;bj5Ghuwbtv0Nr3fovbT/AKD0v5v1X4sMMkxCcjD901+l2WZ+ZycvCWXHAZLAExe0Yni4nZ6N1IY+&#10;M+rIyTXffj4tbHNsHpglmy/IsfZ9obj9Spsdb9s3s9P9Hi2fpkqs6y/DxKzm14/VOmttrZk2WE03&#10;updU2r1372+vi9Rx9/6R/wCk9X1bKv0lK551Vf7E9YBu9mS4WAAbtrq2+mXf8FvbsZ/w1q1v+bvT&#10;q8nG6e51+TnZNH2j9E+mqot42Um9r7LHt+n/AMX+kUsuQwwFHJPQyjt+580mKPxbmMkjKODGL4J2&#10;T+8OCMKr1cX6cHRys7Ft6Z0Wuq+quxttRyqjaLPSYabfWbl7bGPfXXc5jbN7/wCcVTqFwYzKpozv&#10;tIrp6dWy/wBTc+11dx+22MsbZ/Oehtdmbf8ABoLPq90r18HBtfksy+oU+pXY01OrDmt3v9Srb6m3&#10;2u+hZb/xqza8BjG9TZbsLcT9G246fpGvLWNpGu6y/wBPZ6e7+au9X/BoDkcEgSMk+n6O8Z/qbj/h&#10;JHxXmcXDeHHVn9KXzQP3ipPR4vVMXGt6ibrm3PGa/KxAH+o19ZpazGroe12x7nZf6JmLW71PWs/m&#10;ke62rGf0/wCr25gFBx2PsvoNrbHNAtqsovqs9HGy/VpfZ+vM/TfzuPXd6X6TE+quBjMs/b3UrGYv&#10;TsQ/oLby1ldlrv0YsFlp/m6J21f6XIf+i/mPfcZlGwn6wZr7Md1mM51Vnsf6Dfd9vyKH0Vu9XCxc&#10;b0H4+zIy8TqF9uPZ6H2xRZcMMczjhIzrc1+n+7/gsuHPkzxGbJAYyR6Yj9397/CdHEstzvrabCyK&#10;cLFteD55NrMbG/z6OlW5H/F5FS1eqdVq6fXW0MdkZeQ708TErj1LX8nbu9rKq2+/Ivf+iorWN03J&#10;f0nAD30m3rHWLDkUdOBAsa3aynFx7rI/R04GHXj15eTZ/hPV/nbrP0ur0vpL8a2zPzrBldUyBtuv&#10;AhjGA7m4mGwz6OJX/wBuX2fp7/0ibIAay2GkR+/3/wABdZOkdzuf3f8A0JbpvSbGX/tLqT25HU3t&#10;27mz6VLTzj4TH+5lf+lud+myfpv/ANDXqJJJnHK7v/va/d4f3U8Aqv8Afvu//9T1VJJJJSlR6r0u&#10;vqNLRvNGTQ71cTJbq6q0Ahtgb9Gxmv6Wl/6O6v8ARq8kiCQbCCARReIL8rFzrrXU2U5bCLup4WN7&#10;ibABRV9Yul0z+tY9rP1fPxfp/wCmq+01/rE68irFwaa8Z7D01uPaXMYyvIqsrra30asfZW12T0jF&#10;bZl25n851X1v0NlnqW1/ael6t0pvUK63ssdjZmM7fiZdcb63d2mf53Ht+hkY/wBC6tc/jYGRdbkH&#10;A9Pp/V6nB+d0q3c7CteQWtz8XbtvxfX+kzOwvf6v9LptvU1xkL2rcfy/RWC4mjr2Pf8A9CaOLTi/&#10;pbuj5NLMdzCMzp2c8uoLK3nHdZXms9RrqftNb6KLbf522q/07vT3sVgu65g101YuFmMdRHoCyunL&#10;qaD7LHVZFVtmVQz0/wCbr/S+z9GoZRZjXG3Oxr+nZg2bst7XXUOZVZXdTV+1MKu2r063YtOy7quB&#10;9s9Flldv86nwsbpDOk3dP6dn0E2vxIsqyKXFteK3FqdR61V2O+3124t7/V9LH/SZdm+pP9yehkOM&#10;f1vV+P6TGeXx/ok4/wC7pX9391Ninr1tbWWsuZsrdS+yuivG2Vj6BdnZdleR6T9vqv8AsuP67P8A&#10;gv5xJuP06qm/F6g9hwunMrvf0/FcTW4F1mNZl5mU70r8qtltFn2tm1mJj7H/AGn7T6f6MLasfE6h&#10;9qzM+izCtF9duNlX1FrarfW9OgssyHVW17bMel2//RWf8Glg5FbRXV0xl/ULqGvpxL8ZvqCqkwRj&#10;nrOVXh9Psw/3Kn09Rf8Ao/U/WLa6k0ykdtBv6RwRCY4YRqyZmq9R4m5dn9SttLbSyrEoc8+kxrTT&#10;k4oOwOZ65ovw/wBnOa/1uperVh/0XIppyvttNOPnG/I6lm0uY05Lri2/GxmbmVXuY5z8XPyx/OUf&#10;V/p9r/Ux/wDCdWzf1v0v5r1D5XTsu65mFlMqycyyHV9Kqc9+IxrTuqyfrBmWj7Tntq/7TU2Mpqtt&#10;r9KnH/w9XTdK6VV0+uxxsdk5eQ7fl5lkepa/83dt9tdNX0MfHZ+iorTfTAWdT+iP2ryTI0NK3K3S&#10;+ktwg++9/wBp6hkQcrLcNXEf4Oof4HFq/wABjs/8++pYtBJJREkmyvAAFBSSSSCX/9X1VJJJJSkk&#10;kklKWb1bpTsw15WLYMbqWLP2XJIkAOj1KL69PVxr9u2xn/Xav0q0kyIJBsIIBFFo9K6qzPZYx9Zx&#10;s3GIZl4jyC6t5EtO4fztFv08fIb7Lmf8J6lalldE6NmP9TMwMbJf+9bSx5/zrGOQeq9Lsvsrz8B4&#10;x+qYwIptd9CxhO5+Flhv08W3/tzGt/T0/wDCF6V1SvqFDnFhoyaHenl4ryC+m0Dc6t0fTbrvpub7&#10;Lqv0icR+lDTuP3f/AEFaDrwy+h/e/wDQmOP0DoWK8WY3TsSiwcProrYf85jAg9R6pkOyv2V0posz&#10;y0Ovtd/N41bpDci7/S3f9x8P6d3/AAdP6RR6h1LJyMp3SejuH2wD9ayyA+vEaRua6xh9t2Vb/wBp&#10;8X/r9/6H+cu9N6bjdNxhj4wJBcbLbXndZZY7W2++z/CXWfnf+k0dvVPUn5Yn/pSVdmo6D9KX/cxY&#10;dL6Vj9Oqc2ubL7j6mVkv/nLrIh1tp/6mtv6Kr6FSvJJJhJJs6rgABQUkkkglSSSSSn//1vVUkkkl&#10;KSSSSUpJJJJSyzOpdGdlZDMzDyH4OaG+k++vXfST767az7LH1tc9+JY/+j3/AMj1K36iSMZGJsII&#10;BFFq4HT8Xp+M3FxWbK2ySSS5znHV9ttjvfbbY7+cserSSSBJJs6pArQKSSSSUpJJJJSkkkklP//Z&#10;/+0dClBob3Rvc2hvcCAzLjAAOEJJTQQlAAAAAAAQAAAAAAAAAAAAAAAAAAAAADhCSU0D7QAAAAAA&#10;EAEsAAAAAQABASwAAAABAAE4QklNBCYAAAAAAA4AAAAAAAAAAAAAP4AAADhCSU0EDQAAAAAABAAA&#10;AB44QklNBBkAAAAAAAQAAAAeOEJJTQPzAAAAAAAJAAAAAAAAAAABADhCSU0ECgAAAAAAAQAAOEJJ&#10;TScQAAAAAAAKAAEAAAAAAAAAAThCSU0D9QAAAAAASAAvZmYAAQBsZmYABgAAAAAAAQAvZmYAAQCh&#10;mZoABgAAAAAAAQAyAAAAAQBaAAAABgAAAAAAAQA1AAAAAQAtAAAABgAAAAAAAThCSU0D+AAAAAAA&#10;cAAA/////////////////////////////wPoAAAAAP////////////////////////////8D6AAA&#10;AAD/////////////////////////////A+gAAAAA/////////////////////////////wPoAAA4&#10;QklNBAgAAAAAABAAAAABAAACQAAAAkAAAAAAOEJJTQQeAAAAAAAEAAAAADhCSU0EGgAAAAADTwAA&#10;AAYAAAAAAAAAAAAAATsAAAEpAAAADQBsAG8AZwBvACAAdAByAGEAbgAgAHAAaAB1AAAAAQAAAAAA&#10;AAAAAAAAAAAAAAAAAAABAAAAAAAAAAAAAAEpAAABOwAAAAAAAAAAAAAAAAAAAAABAAAAAAAAAAAA&#10;AAAAAAAAAAAAABAAAAABAAAAAAAAbnVsbAAAAAIAAAAGYm91bmRzT2JqYwAAAAEAAAAAAABSY3Qx&#10;AAAABAAAAABUb3AgbG9uZwAAAAAAAAAATGVmdGxvbmcAAAAAAAAAAEJ0b21sb25nAAABOwAAAABS&#10;Z2h0bG9uZwAAASkAAAAGc2xpY2VzVmxMcwAAAAFPYmpjAAAAAQAAAAAABXNsaWNlAAAAEgAAAAdz&#10;bGljZUlEbG9uZwAAAAAAAAAHZ3JvdXBJRGxvbmcAAAAAAAAABm9yaWdpbmVudW0AAAAMRVNsaWNl&#10;T3JpZ2luAAAADWF1dG9HZW5lcmF0ZWQAAAAAVHlwZWVudW0AAAAKRVNsaWNlVHlwZQAAAABJbWcg&#10;AAAABmJvdW5kc09iamMAAAABAAAAAAAAUmN0MQAAAAQAAAAAVG9wIGxvbmcAAAAAAAAAAExlZnRs&#10;b25nAAAAAAAAAABCdG9tbG9uZwAAATsAAAAAUmdodGxvbmcAAAEpAAAAA3VybFRFWFQAAAABAAAA&#10;AAAAbnVsbFRFWFQAAAABAAAAAAAATXNnZVRFWFQAAAABAAAAAAAGYWx0VGFnVEVYVAAAAAEAAAAA&#10;AA5jZWxsVGV4dElzSFRNTGJvb2wBAAAACGNlbGxUZXh0VEVYVAAAAAEAAAAAAAlob3J6QWxpZ25l&#10;bnVtAAAAD0VTbGljZUhvcnpBbGlnbgAAAAdkZWZhdWx0AAAACXZlcnRBbGlnbmVudW0AAAAPRVNs&#10;aWNlVmVydEFsaWduAAAAB2RlZmF1bHQAAAALYmdDb2xvclR5cGVlbnVtAAAAEUVTbGljZUJHQ29s&#10;b3JUeXBlAAAAAE5vbmUAAAAJdG9wT3V0c2V0bG9uZwAAAAAAAAAKbGVmdE91dHNldGxvbmcAAAAA&#10;AAAADGJvdHRvbU91dHNldGxvbmcAAAAAAAAAC3JpZ2h0T3V0c2V0bG9uZwAAAAAAOEJJTQQRAAAA&#10;AAABAQA4QklNBBQAAAAAAAQAAAABOEJJTQQMAAAAABdWAAAAAQAAAHkAAACAAAABbAAAtgAAABc6&#10;ABgAAf/Y/+AAEEpGSUYAAQIBAEgASAAA/+0ADEFkb2JlX0NNAAL/7gAOQWRvYmUAZIAAAAAB/9sA&#10;hAAMCAgICQgMCQkMEQsKCxEVDwwMDxUYExMVExMYEQwMDAwMDBEMDAwMDAwMDAwMDAwMDAwMDAwM&#10;DAwMDAwMDAwMAQ0LCw0ODRAODhAUDg4OFBQODg4OFBEMDAwMDBERDAwMDAwMEQwMDAwMDAwMDAwM&#10;DAwMDAwMDAwMDAwMDAwMDAz/wAARCACAAHkDASIAAhEBAxEB/90ABAAI/8QBPwAAAQUBAQEBAQEA&#10;AAAAAAAAAwABAgQFBgcICQoLAQABBQEBAQEBAQAAAAAAAAABAAIDBAUGBwgJCgsQAAEEAQMCBAIF&#10;BwYIBQMMMwEAAhEDBCESMQVBUWETInGBMgYUkaGxQiMkFVLBYjM0coLRQwclklPw4fFjczUWorKD&#10;JkSTVGRFwqN0NhfSVeJl8rOEw9N14/NGJ5SkhbSVxNTk9KW1xdXl9VZmdoaWprbG1ub2N0dXZ3eH&#10;l6e3x9fn9xEAAgIBAgQEAwQFBgcHBgU1AQACEQMhMRIEQVFhcSITBTKBkRShsUIjwVLR8DMkYuFy&#10;gpJDUxVjczTxJQYWorKDByY1wtJEk1SjF2RFVTZ0ZeLys4TD03Xj80aUpIW0lcTU5PSltcXV5fVW&#10;ZnaGlqa2xtbm9ic3R1dnd4eXp7fH/9oADAMBAAIRAxEAPwD1VJJJJSkkkklKSSSSUpVeo9QxenYx&#10;ycpxDJDGNaNz3vcdtdFNbfdbda7+brao9S6njdOx/WvLnFxDKaaxuttsP0KMer/CWv8A/Uln6NVO&#10;ndNyrckdW6uGnOgjGxmndVi1u5rqP+Fy7G/0rM/P/maf1f6b4xFcUvl/GXktMtaG/wD0VdM6u+3J&#10;dh5+GemZtg9Wqpz2vbc2B6jqrmBrbL6Po5dX+C9n85X71rqn1PplHUccVWF1VjDvoyK4FtTx9G2l&#10;8Ha781/+kr/RWexV+k9Sustf03qIFfVMZu54boy6udrM3G/4J/8Aha/+0136Kz/BWWogEcURVfNH&#10;9oUCQaJu9i6iSZOmLlJJJJKUkkkkp//Q9VSSSSUpJJJJSlR6p1Wnp9bAWuvysg7MTErj1LXxO1k/&#10;QYz6V17/ANFRX/OKPVOrMwGsrZW7KzsgluLh1kB9hH0nFzvbTRV/h8iz2Vf8Z6da5jEzc7IusyOn&#10;vZk9QzBZW7rBaX1xV9LD6Dgb2evh0WubXZm35GLgvyf01+TkWfolJCFjiPy/9L/0FZKWvCN+p/de&#10;gwenuptd1brNrLM4tIa6Ypxqz9LHxfU/8Hyv53J/4vZUo2/XD6s1OLP2hVa4ciib4/8AYVtyx/2Z&#10;0izqFNnVL/tuY4gTfGY8Odd9mivdWOl4np5O2i+vDwPVps/w6uOymnH9RlNz7gX110fbH0g2U5De&#10;nWY7fs5qxq/c+v0vZsfv9P8A4RCUoXqTL+76a/u/Mt4gNAR3/f8At4W3X9cvqy8gOz2Uz3yGvoH+&#10;dlMpaj52FidZxar8XIDb6T6mFn0FrzW+PpNLTstpsb7Mij+byKVlu6lhgerS3J0rdaTZlX1wRd9i&#10;px/Sy3bPtNl++uyqxnp1WfTs/SVoA6V0bM6k+zpx+zZzX30mylpxrXPo2C+wZWA1tNlVdttXqN6h&#10;i5dVln6PYlGULuJMT/jJ4oyFEg3/AIP2O30rqluS+zCzqxj9UxgDfS2Sx7TozLxHu/ncW3/tyiz9&#10;Bf8ApFpLi+o39To9J3VHfpsNtl+N1ZlYF+MAWst+2YdJdV1DBsrfU3MyOn/zVfp2ZWHg+y5dF0br&#10;NfUqnBzW05dQa66hrxY0NsBdj303s9l+Nk1t9Si5n9T+dY9GcNOIbda6f+gpjKjwn6Hu6aSZOo16&#10;kkkklP8A/9H1VJJJJSlm9V6qcV1eJiM+09SydKKOzRx9qy9vupwqnfzlv/Wqv0qbqvVbaLGYHT62&#10;5PVcgbqqXSK62A7X5eZY3+ax6/8At3Js/Q0f8Hn52Mei9Ms+z3G3rfVbG4zc+1o9R990tZYdrXNr&#10;xsCr1cirG/mqqMf/AEn85JCGxl1+WP739Y/1FkpXYHT5j28P7zkuxbs/Nvx/V+0jc6rqGY5+z1rG&#10;AOyen07T6mN9X8Df+usr99+XbXiep/SrFpY9zS77NiU2PY4VNAILN+159bGybKa9uD9io2XYmFuo&#10;psx7f8L6l3pU66qasIY+CBkY4DqPTdjOyqiW7XY2P1KiituV+na92e/Md+h+2ZGRd6np2U+ppdP6&#10;VjWm7FppFHTq3FmRtZW05TxvDsW2yptbrcLB3ehZu/S5l2+q630a8n7a2czM1+jHr/6Cs1J4Rt1P&#10;dBjYOPkNGJj1nqdOMbRTkOd6WOKbIFWE/KHrW5zqW10/paKnsr9Cn1rPtFC0aemdRO591uJUbiHW&#10;soxuSPob7brX+ts/0no1rVa1rGhrQGtaIAGgAHYLF+tnWcjpGDVfVW51VthqvtZBdU1zH7baw72+&#10;p6uzbv8A0f8Agf0b7a3pkpRiCaoD6s2HlzknHHAeuWg6LWWZT80Y1WXh5+RSd7seyl29kFr/ANJl&#10;Y77mYb9zWur9bF/SPr/RqpkYGCL3UPxzgZDzS2ttjh9kvY25+S7Eqymsf/Sr8h/r4ljKcjJ/7j2Y&#10;65PpPUepfV2++lnp2uosrc/GBM5FlobX6TNo+0Ot9H9N+krf9mtZb61PrWL0+2mnKodTkViyq1sP&#10;qsAcCD+a9vuam48gyDWNEfgz89yPsSFSE4yHpl+96Yy/wfng4mJT1R9j8DLbW6nHfDXDcy4us/TW&#10;5mFZv/VsLF+0/Y8Spvr3bKvTsuWHm9Oy+gZ7bcSxtGOxxdU/6FNPqOje+prv+SLbXVs6zjfzeDk2&#10;UdVwvs/rW11dFczKq39HdkWsZmMc3AzRuNjXAOfbi3Xnd+lZV7sXJ/n7KPV/7U432nIpFuG+mzp9&#10;lOxj3Oqwa73NOO65jX0ZeJQ5+3OfTf8ApqMi2+j0r/Uf6X86z15oTOM1vEtIgfKft/ddjpXVGdQr&#10;e1zDj5mM708vFf8ASrf/AOjKLf5zGyG+y+pXlyXTMTJvx3fZnel1nop9DGssIJyMJzRkYGP1DbHq&#10;V3UP9J93+Azqbr6f8L6nQdL6nV1GgvDHU31O9PKxn/TqsH0qrI/z67G/o7qv0taM4AWY7dR+7/6C&#10;vjI7H6H97/0JvJJJKNe//9L1RZXUuq2nI/ZfSwLeovaHPcf5vHrfIblZP73/AAOJ/O5H8ir9KtUr&#10;B6K4dJyX9Gy27bb7LL8fM125W8l7/Vscfd1Jjf56r/Qs9Sj9F+jpfADU1Zj+j+3/AAVkidBsD+k6&#10;PS+lU9OqfDjfk3kPy8uyPUusjb6lkfRa36NVTP0dNfsrWX1s05XXcPBuk1U49lzwDHvybKulUnT/&#10;AIDIz10IXNZsD64WE6D7Hg/d9syG/wDnx9CMSSZSO9H/AL1JAAADWfn2PyrcvGybrxSbG49NjcYh&#10;t9z68TFqqycZ2/7LY7Mqf6F/ren6X61ZTZX6K6jDxKMLFqxMZuymhoYxvOg/ecfpPd+e/wDPWAzC&#10;zqX9Od1L7PuffUwmmr07dzG3WtbkXi66u5jrq63fo2U/pV0qjHyjxNrcQOpO7k/WTrVvSMNtlNbb&#10;LrPUDN5IY3ZXZkbnhvuf/NbNi4Xqn1u6l1TGGPl1UbWPFjDV6tTg5oLfpMyPd7HvXX/XDBy8ymht&#10;DC5jRd6jxthgcz0/Uf6j6m7PTdb+cuau+pGb9kblY7vXY8B49J7bSWHUvaz08Xd7fzKrb00SnHJG&#10;Uf0SC0+bHNSkRjv2wNdNC5/S/rLn9Lc+zFbW82AADJNloBG/245Nlb6nXbv0nut9T9GvQfq31i3q&#10;+AL7621XM2CwMJLSX1VZBczd7mt3Xen/ANbXH4f1C6jbSL7JY6PYx7m1uDfKv08n32f8LbQ/8z9G&#10;ul+qXTs/p9eRTl1OrAFTWF233bGur3N9J9v+DbSnTmZZZS/RkSR/d/Qj/ip5X7xGURksxI69HV6r&#10;iOysGyuslt7Ytx3jlttZ9Wh3/bjPez/CV/o1m2Z1LMjH6j07pgyLepVVvOWxhDzTsdc71bWVP+gy&#10;uiupltn6Sy6n/Qra9ZnrehP6TbvLYP0Z2yT9H6S5zF6VZ1HomE2sYz2VOurAzKTe30ja5jLKWsto&#10;9O5tVbdj/wDqEj8vkW5kB6DWr+xnj1HC+t4DXn0c7GvYa+wdTZTnVf5v7Tzle6p0/KF7eq9Kj9oV&#10;N22UuO2vJqGv2W535lrN27Eyf8Bb/wABZaqHpZFXWulVZFvr3ttvLnARDRi1tc3Uue/3+l+ks966&#10;TsnmRHCe8dfHzUBxAg6a/UNXpnUsbqWMMjHJADiy2p422V2N9tuPfX/g7qnfS/8ASatrA661vTMq&#10;vrGE4NzrnNosxNT9taPo0NrZ/wBraW/0bK/wVf6PJ/Vv5rW+1X/9w7vvp/8AS6PDH5teHt+l/d/9&#10;DRxS+XTi79P73/oL/9P1VVeo9Oxuo4pxsgGJD67GHbZXY3WrIos/wV9Tv5t6tJIgkGxoggEUXI6b&#10;1HKqyf2R1Yj7c1pdj5LRtZl1NjddW3/BZVW79bxfzP56n9BZ7KnXQ3F61g5+x1nr03YuxvLrajX1&#10;XEY3+u3Cy62f8JbWtfqfTcfqWN6F25pa4WU3VnbZVa3+bvof+bYz/wBR2fo1iZTszqWHd0nJDWfW&#10;DAjLwXxFdz6XB2LmU7va2u6z9XzKf8B6ttf836dikjRPENOkx5/pj+qt1Gh1/dP/AHJauXZdd1XL&#10;bitqtcWszWZFVLqg+3HNGVg4dmTY+z7bdbgNu/on83Tb/MVo7sro/wBu6g9mRW6k4tb8V/qyHXOO&#10;Y7I9F+/3Wubbj7tn/Bf6NUHOOVXV1fDFdedj49vpm0llleO0zkUPdWyt11/SL/XwPs1lrMT9Nj5u&#10;T69/o1LL6306mmz7bhBjsO122xlJD24+RobsG7b9Da936L20/wCg9L+b9V+LDDJMQnIw/dNfpdlm&#10;fmcnLwllxwGSwBMXtGJ4uJ2ejdSGPjPqyMk1334+LWxzbB6YJZsvyLH2faG4/UqbHW/bN7PT/R4t&#10;n6ZKrOsvw8Ss5teP1Tprba2ZNlhNN7qXVNq9d+9vr4vUcff+kf8ApPV9Wyr9JSuedVX+xPWAbvZk&#10;uFgAG7a6tvpl3/Bb27Gf8Natb/m706vJxunudfk52TR9o/RPpqqLeNlJva+yx7fp/wDF/pFLLkMM&#10;BRyT0Mo7fufNJij8W5jJIyjgxi+Cdk/vDgjCq9XF+nB0crOxbemdFrqvqrsbbUcqo2iz0mGm31m5&#10;e2xj3113OY2ze/8AnFU6hcGMyqaM77SK6enVsv8AU3PtdXcfttjLG2fznobXZm3/AAaCz6vdK9fB&#10;wbX5LMvqFPqV2NNTqw5rd7/Uq2+pt9rvoWW/8as2vAYxvU2W7C3E/RtuOn6Rry1jaRrusv8AT2en&#10;u/mrvV/waA5HBIEjJPp+jvGf6m4/4SR8V5nFw3hx1Z/Sl80D94qT0eL1TFxreom65tzxmvysQB/q&#10;NfWaWsxq6Htdse52X+iZi1u9T1rP5pHutqxn9P8Aq9uYBQcdj7L6Da2xzQLarKL6rPRxsv1aX2fr&#10;zP0387j13el+kxPqrgYzLP291KxmL07EP6C28tZXZa79GLBZaf5uidtX+lyH/ov5j33GZRsJ+sGa&#10;+zHdZjOdVZ7H+g33fb8ih9FbvVwsXG9B+PsyMvE6hfbj2eh9sUWXDDHM44SM63Nfp/u/4LLhz5M8&#10;RmyQGMkemI/d/e/wnRxLLc762mwsinCxbXg+eTazGxv8+jpVuR/xeRUtXqnVaun11tDHZGXkO9PE&#10;xK49S1/J27vayqtvvyL3/oqK1jdNyX9JwA99Jt6x1iw5FHTgQLGt2spxce6yP0dOBh149eXk2f4T&#10;1f526z9Lq9L6S/Gtsz86wZXVMgbbrwIYxgO5uJhsM+jiV/8Abl9n6e/9ImyAGsthpEfv9/8AAXWT&#10;pHc7n93/ANCW6b0mxl/7S6k9uR1N7du5s+lS084+Ex/uZX/pbnfpsn6b/wDQ16iSSZxyu7/72v3e&#10;H91PAKr/AH77v//U9VSSSSUpUeq9Lr6jS0bzRk0O9XEyW6uqtAIbYG/RsZr+lpf+jur/AEavJIgk&#10;GwggEUXiC/Kxc6611NlOWwi7qeFje4mwAUVfWLpdM/rWPaz9Xz8X6f8ApqvtNf6xOvIqxcGmvGew&#10;9Nbj2lzGMryKrK62t9GrH2Vtdk9IxW2ZduZ/OdV9b9DZZ6ltf2nperdKb1Cut7LHY2ZjO34mXXG+&#10;t3dpn+dx7foZGP8AQurXP42BkXW5BwPT6f1epwfndKt3OwrXkFrc/F27b8X1/pMzsL3+r/S6bb1N&#10;cZC9q3H8v0VguJo69j3/APQmji04v6W7o+TSzHcwjM6dnPLqCyt5x3WV5rPUa6n7TW+ii23+dtqv&#10;9O7097FYLuuYNdNWLhZjHUR6Asrpy6mg+yx1WRVbZlUM9P8Am6/0vs/RqGUWY1xtzsa/p2YNm7Le&#10;111DmVWV3U1ftTCrtq9Ot2LTsu6rgfbPRZZXb/Op8LG6QzpN3T+nZ9BNr8SLKsilxbXitxanUetV&#10;djvt9duLe/1fSx/0mXZvqT/cnoZDjH9b1fj+kxnl8f6JOP8Au6V/d/dTYp69bW1lrLmbK3Uvsror&#10;xtlY+gXZ2XZXkek/b6r/ALLj+uz/AIL+cSbj9OqpvxeoPYcLpzK739PxXE1uBdZjWZeZlO9K/KrZ&#10;bRZ9rZtZiY+x/wBp+0+n+jC2rHxOofaszPoswrRfXbjZV9Ra2q31vToLLMh1Vte2zHpdv/0Vn/Bp&#10;YORW0V1dMZf1C6hr6cS/Gb6gqpMEY56zlV4fT7MP9yp9PUX/AKP1P1i2upNMpHbQb+kcEQmOGEas&#10;mZqvUeJuXZ/UrbS20sqxKHPPpMa005OKDsDmeuaL8P8AZzmv9bqXq1Yf9FyKacr7bTTj5xvyOpZt&#10;LmNOS64tvxsZm5lV7mOc/Fz8sfzlH1f6fa/1Mf8AwnVs39b9L+a9Q+V07LuuZhZTKsnMsh1fSqnP&#10;fiMa07qsn6wZlo+057av+01NjKarba/Spx/8PV03SulVdPrscbHZOXkO35eZZHqWv/N3bfbXTV9D&#10;Hx2foqK030wFnU/oj9q8kyNDStyt0vpLcIPvvf8AaeoZEHKy3DVxH+DqH+Bxav8AAY7P/PvqWLQS&#10;SURJJsrwABQUkkkgl//V9VSSSSUpJJJJSlm9W6U7MNeVi2DG6liz9lySJADo9Si+vT1ca/btsZ/1&#10;2r9KtJMiCQbCCARRaPSuqsz2WMfWcbNxiGZeI8gureRLTuH87Rb9PHyG+y5n/CepWpZXROjZj/Uz&#10;MDGyX/vW0sef86xjkHqvS7L7K8/AeMfqmMCKbXfQsYTufhZYb9PFt/7cxrf09P8AwheldUr6hQ5x&#10;YaMmh3p5eK8gvptA3OrdH02676bm+y6r9InEfpQ07j93/wBBWg68Mvof3v8A0Jjj9A6FivFmN07E&#10;osHD66K2H/OYwIPUeqZDsr9ldKaLM8tDr7XfzeNW6Q3Iu/0t3/cfD+nd/wAHT+kUeodSycjKd0no&#10;7h9sA/WssgPrxGkbmusYfbdlW/8AafF/6/f+h/nLvTem43TcYY+MCQXGy2153WWWO1tvvs/wl1n5&#10;3/pNHb1T1J+WJ/6UlXZqOg/Sl/3MWHS+lY/TqnNrmy+4+plZL/5y6yIdbaf+prb+iq+hUrySSYSS&#10;bOq4AAUFJJJIJUkkkkp//9b1VJJJJSkkkklKSSSSUsszqXRnZWQzMw8h+DmhvpPvr130k++u2s+y&#10;x9bXPfiWP/o9/wDI9St+okjGRibCCARRauB0/F6fjNxcVmytskkkuc5x1fbbY73222O/nLHq0kkg&#10;SSbOqQK0CkkkklKSSSSUpJJJJT//2ThCSU0EIQAAAAAAVQAAAAEBAAAADwBBAGQAbwBiAGUAIABQ&#10;AGgAbwB0AG8AcwBoAG8AcAAAABMAQQBkAG8AYgBlACAAUABoAG8AdABvAHMAaABvAHAAIAA3AC4A&#10;MAAAAAEAOEJJTQQGAAAAAAAHAAYAAAABAQD/4RJIaHR0cDovL25zLmFkb2JlLmNvbS94YXAvMS4w&#10;LwA8P3hwYWNrZXQgYmVnaW49J++7vycgaWQ9J1c1TTBNcENlaGlIenJlU3pOVGN6a2M5ZCc/Pgo8&#10;P2Fkb2JlLXhhcC1maWx0ZXJzIGVzYz0iQ1IiPz4KPHg6eGFwbWV0YSB4bWxuczp4PSdhZG9iZTpu&#10;czptZXRhLycgeDp4YXB0az0nWE1QIHRvb2xraXQgMi44LjItMzMsIGZyYW1ld29yayAxLjUnPgo8&#10;cmRmOlJERiB4bWxuczpyZGY9J2h0dHA6Ly93d3cudzMub3JnLzE5OTkvMDIvMjItcmRmLXN5bnRh&#10;eC1ucyMnIHhtbG5zOmlYPSdodHRwOi8vbnMuYWRvYmUuY29tL2lYLzEuMC8nPgoKIDxyZGY6RGVz&#10;Y3JpcHRpb24gYWJvdXQ9J3V1aWQ6ZjZjNGNlZmYtMGQ5OC0xMWUyLTg5YjYtZGFkNDgzMjA0M2Ix&#10;JwogIHhtbG5zOnhhcE1NPSdodHRwOi8vbnMuYWRvYmUuY29tL3hhcC8xLjAvbW0vJz4KICA8eGFw&#10;TU06RG9jdW1lbnRJRD5hZG9iZTpkb2NpZDpwaG90b3Nob3A6Yjk2YTNkYzItMGQ5Ni0xMWUyLTg5&#10;YjYtZGFkNDgzMjA0M2IxPC94YXBNTTpEb2N1bWVudElEPgogPC9yZGY6RGVzY3JpcHRpb24+Cgo8&#10;L3JkZjpSREY+CjwveDp4YXBtZXRhPgogICAgICAgICAgICAgICAgICAgICAgICAgICAgICAgICAg&#10;ICAgICAgICAgICAgICAgICAgICAgICAgICAgICAgICAgICAgICAgICAgICAgICAgICAgICAgICAg&#10;ICAgICAgICAgCiAgICAgICAgICAgICAgICAgICAgICAgICAgICAgICAgICAgICAgICAgICAgICAg&#10;ICAgICAgICAgICAgICAgICAgICAgICAgICAgICAgICAgICAgICAgICAgICAgICAgICAgICAKICAg&#10;ICAgICAgICAgICAgICAgICAgICAgICAgICAgICAgICAgICAgICAgICAgICAgICAgICAgICAgICAg&#10;ICAgICAgICAgICAgICAgICAgICAgICAgICAgICAgICAgICAgICAgIAogICAgICAgICAgICAgICAg&#10;ICAgICAgICAgICAgICAgICAgICAgICAgICAgICAgICAgICAgICAgICAgICAgICAgICAgICAgICAg&#10;ICAgICAgICAgICAgICAgICAgICAgICAgICAgCiAgICAgICAgICAgICAgICAgICAgICAgICAgICAg&#10;ICAgICAgICAgICAgICAgICAgICAgICAgICAgICAgICAgICAgICAgICAgICAgICAgICAgICAgICAg&#10;ICAgICAgICAgICAgICAKICAgICAgICAgICAgICAgICAgICAgICAgICAgICAgICAgICAgICAgICAg&#10;ICAgICAgICAgICAgICAgICAgICAgICAgICAgICAgICAgICAgICAgICAgICAgICAgICAgICAgICAg&#10;IAogICAgICAgICAgICAgICAgICAgICAgICAgICAgICAgICAgICAgICAgICAgICAgICAgICAgICAg&#10;ICAgICAgICAgICAgICAgICAgICAgICAgICAgICAgICAgICAgICAgICAgICAgCiAgICAgICAgICAg&#10;ICAgICAgICAgICAgICAgICAgICAgICAgICAgICAgICAgICAgICAgICAgICAgICAgICAgICAgICAg&#10;ICAgICAgICAgICAgICAgICAgICAgICAgICAgICAgICAKICAgICAgICAgICAgICAgICAgICAgICAg&#10;ICAgICAgICAgICAgICAgICAgICAgICAgICAgICAgICAgICAgICAgICAgICAgICAgICAgICAgICAg&#10;ICAgICAgICAgICAgICAgICAgIAogICAgICAgICAgICAgICAgICAgICAgICAgICAgICAgICAgICAg&#10;ICAgICAgICAgICAgICAgICAgICAgICAgICAgICAgICAgICAgICAgICAgICAgICAgICAgICAgICAg&#10;ICAgICAgCiAgICAgICAgICAgICAgICAgICAgICAgICAgICAgICAgICAgICAgICAgICAgICAgICAg&#10;ICAgICAgICAgICAgICAgICAgICAgICAgICAgICAgICAgICAgICAgICAgICAgICAgICAKICAgICAg&#10;ICAgICAgICAgICAgICAgICAgICAgICAgICAgICAgICAgICAgICAgICAgICAgICAgICAgICAgICAg&#10;ICAgICAgICAgICAgICAgICAgICAgICAgICAgICAgICAgICAgIAogICAgICAgICAgICAgICAgICAg&#10;ICAgICAgICAgICAgICAgICAgICAgICAgICAgICAgICAgICAgICAgICAgICAgICAgICAgICAgICAg&#10;ICAgICAgICAgICAgICAgICAgICAgICAgCiAgICAgICAgICAgICAgICAgICAgICAgICAgICAgICAg&#10;ICAgICAgICAgICAgICAgICAgICAgICAgICAgICAgICAgICAgICAgICAgICAgICAgICAgICAgICAg&#10;ICAgICAgICAgICAKICAgICAgICAgICAgICAgICAgICAgICAgICAgICAgICAgICAgICAgICAgICAg&#10;ICAgICAgICAgICAgICAgICAgICAgICAgICAgICAgICAgICAgICAgICAgICAgICAgICAgICAgIAog&#10;ICAgICAgICAgICAgICAgICAgICAgICAgICAgICAgICAgICAgICAgICAgICAgICAgICAgICAgICAg&#10;ICAgICAgICAgICAgICAgICAgICAgICAgICAgICAgICAgICAgICAgICAgCiAgICAgICAgICAgICAg&#10;ICAgICAgICAgICAgICAgICAgICAgICAgICAgICAgICAgICAgICAgICAgICAgICAgICAgICAgICAg&#10;ICAgICAgICAgICAgICAgICAgICAgICAgICAgICAKICAgICAgICAgICAgICAgICAgICAgICAgICAg&#10;ICAgICAgICAgICAgICAgICAgICAgICAgICAgICAgICAgICAgICAgICAgICAgICAgICAgICAgICAg&#10;ICAgICAgICAgICAgICAgIAogICAgICAgICAgICAgICAgICAgICAgICAgICAgICAgICAgICAgICAg&#10;ICAgICAgICAgICAgICAgICAgICAgICAgICAgICAgICAgICAgICAgICAgICAgICAgICAgICAgICAg&#10;ICAgCiAgICAgICAgICAgICAgICAgICAgICAgICAgICAgICAgICAgICAgICAgICAgICAgICAgICAg&#10;ICAgICAgICAgICAgICAgICAgICAgICAgICAgICAgICAgICAgICAgICAgICAgICAKICAgICAgICAg&#10;ICAgICAgICAgICAgICAgICAgICAgICAgICAgICAgICAgICAgICAgICAgICAgICAgICAgICAgICAg&#10;ICAgICAgICAgICAgICAgICAgICAgICAgICAgICAgICAgIAogICAgICAgICAgICAgICAgICAgICAg&#10;ICAgICAgICAgICAgICAgICAgICAgICAgICAgICAgICAgICAgICAgICAgICAgICAgICAgICAgICAg&#10;ICAgICAgICAgICAgICAgICAgICAgCiAgICAgICAgICAgICAgICAgICAgICAgICAgICAgICAgICAg&#10;ICAgICAgICAgICAgICAgICAgICAgICAgICAgICAgICAgICAgICAgICAgICAgICAgICAgICAgICAg&#10;ICAgICAgICAKICAgICAgICAgICAgICAgICAgICAgICAgICAgICAgICAgICAgICAgICAgICAgICAg&#10;ICAgICAgICAgICAgICAgICAgICAgICAgICAgICAgICAgICAgICAgICAgICAgICAgICAgIAogICAg&#10;ICAgICAgICAgICAgICAgICAgICAgICAgICAgICAgICAgICAgICAgICAgICAgICAgICAgICAgICAg&#10;ICAgICAgICAgICAgICAgICAgICAgICAgICAgICAgICAgICAgICAgCiAgICAgICAgICAgICAgICAg&#10;ICAgICAgICAgICAgICAgICAgICAgICAgICAgICAgICAgICAgICAgICAgICAgICAgICAgICAgICAg&#10;ICAgICAgICAgICAgICAgICAgICAgICAgICAKICAgICAgICAgICAgICAgICAgICAgICAgICAgICAg&#10;ICAgICAgICAgICAgICAgICAgICAgICAgICAgICAgICAgICAgICAgICAgICAgICAgICAgICAgICAg&#10;ICAgICAgICAgICAgIAogICAgICAgICAgICAgICAgICAgICAgICAgICAgICAgICAgICAgICAgICAg&#10;ICAgICAgICAgICAgICAgICAgICAgICAgICAgICAgICAgICAgICAgICAgICAgICAgICAgICAgICAg&#10;CiAgICAgICAgICAgICAgICAgICAgICAgICAgICAgICAgICAgICAgICAgICAgICAgICAgICAgICAg&#10;ICAgICAgICAgICAgICAgICAgICAgICAgICAgICAgICAgICAgICAgICAgICAKICAgICAgICAgICAg&#10;ICAgICAgICAgICAgICAgICAgICAgICAgICAgICAgICAgICAgICAgICAgICAgICAgICAgICAgICAg&#10;ICAgICAgICAgICAgICAgICAgICAgICAgICAgICAgIAogICAgICAgICAgICAgICAgICAgICAgICAg&#10;ICAgICAgICAgICAgICAgICAgICAgICAgICAgICAgICAgICAgICAgICAgICAgICAgICAgICAgICAg&#10;ICAgICAgICAgICAgICAgICAgCiAgICAgICAgICAgICAgICAgICAgICAgICAgICAgICAgICAgICAg&#10;ICAgICAgICAgICAgICAgICAgICAgICAgICAgICAgICAgICAgICAgICAgICAgICAgICAgICAgICAg&#10;ICAgICAKICAgICAgICAgICAgICAgICAgICAgICAgICAgICAgICAgICAgICAgICAgICAgICAgICAg&#10;ICAgICAgICAgICAgICAgICAgICAgICAgICAgICAgICAgICAgICAgICAgICAgICAgIAogICAgICAg&#10;ICAgICAgICAgICAgICAgICAgICAgICAgICAgICAgICAgICAgICAgICAgICAgICAgICAgICAgICAg&#10;ICAgICAgICAgICAgICAgICAgICAgICAgICAgICAgICAgICAgCiAgICAgICAgICAgICAgICAgICAg&#10;ICAgICAgICAgICAgICAgICAgICAgICAgICAgICAgICAgICAgICAgICAgICAgICAgICAgICAgICAg&#10;ICAgICAgICAgICAgICAgICAgICAgICAKICAgICAgICAgICAgICAgICAgICAgICAgICAgICAgICAg&#10;ICAgICAgICAgICAgICAgICAgICAgICAgICAgICAgICAgICAgICAgICAgICAgICAgICAgICAgICAg&#10;ICAgICAgICAgIAogICAgICAgICAgICAgICAgICAgICAgICAgICAgICAgICAgICAgICAgICAgICAg&#10;ICAgICAgICAgICAgICAgICAgICAgICAgICAgICAgICAgICAgICAgICAgICAgICAgICAgICAgCiAg&#10;ICAgICAgICAgICAgICAgICAgICAgICAgICAgICAgICAgICAgICAgICAgICAgICAgICAgICAgICAg&#10;ICAgICAgICAgICAgICAgICAgICAgICAgICAgICAgICAgICAgICAgICAKICAgICAgICAgICAgICAg&#10;ICAgICAgICAgICAgICAgICAgICAgICAgICAgICAgICAgICAgICAgICAgICAgICAgICAgICAgICAg&#10;ICAgICAgICAgICAgICAgICAgICAgICAgICAgIAogICAgICAgICAgICAgICAgICAgICAgICAgICAg&#10;ICAgICAgICAgICAgICAgICAgICAgICAgICAgICAgICAgICAgICAgICAgICAgICAgICAgICAgICAg&#10;ICAgICAgICAgICAgICAgCiAgICAgICAgICAgICAgICAgICAgICAgICAgICAgICAgICAgICAgICAg&#10;ICAgICAgICAgICAgICAKPD94cGFja2V0IGVuZD0ndyc/Pv/uAA5BZG9iZQBkQAAAAAH/2wCEAAIC&#10;AgICAgICAgIDAgICAwQDAgIDBAUEBAQEBAUGBQUFBQUFBgYHBwgHBwYJCQoKCQkMDAwMDAwMDAwM&#10;DAwMDAwBAwMDBQQFCQYGCQ0KCQoNDw4ODg4PDwwMDAwMDw8MDAwMDAwPDAwMDAwMDAwMDAwMDAwM&#10;DAwMDAwMDAwMDAwMDP/AABEIATsBKQMBEQACEQEDEQH/3QAEACb/xAGiAAAABwEBAQEBAAAAAAAA&#10;AAAEBQMCBgEABwgJCgsBAAICAwEBAQEBAAAAAAAAAAEAAgMEBQYHCAkKCxAAAgEDAwIEAgYHAwQC&#10;BgJzAQIDEQQABSESMUFRBhNhInGBFDKRoQcVsUIjwVLR4TMWYvAkcoLxJUM0U5KismNzwjVEJ5Oj&#10;szYXVGR0w9LiCCaDCQoYGYSURUaktFbTVSga8uPzxNTk9GV1hZWltcXV5fVmdoaWprbG1ub2N0dX&#10;Z3eHl6e3x9fn9zhIWGh4iJiouMjY6PgpOUlZaXmJmam5ydnp+So6SlpqeoqaqrrK2ur6EQACAgEC&#10;AwUFBAUGBAgDA20BAAIRAwQhEjFBBVETYSIGcYGRMqGx8BTB0eEjQhVSYnLxMyQ0Q4IWklMlomOy&#10;wgdz0jXiRIMXVJMICQoYGSY2RRonZHRVN/Kjs8MoKdPj84SUpLTE1OT0ZXWFlaW1xdXl9UZWZnaG&#10;lqa2xtbm9kdXZ3eHl6e3x9fn9zhIWGh4iJiouMjY6Pg5SVlpeYmZqbnJ2en5KjpKWmp6ipqqusra&#10;6vr/2gAMAwEAAhEDEQA/APv5irsVdirsVdirsVdirsVdirsVdirsVdirsVdirsVdirsVUSNwAfo8&#10;ciK+KKJPktIO2+9dhhsUje7PySPRvL+j6D+kv0RYrYHWr6XUtTKszerdzU9SY8y27cR022yUsxyD&#10;fcBqx4oYztGifO2QCm3h2PjkTIEW3cjSphS7FXYq7FXYq7FXYq7FXYq7FXYq7FXYq7FXYq7FX//Q&#10;+/mKuxV2KuxV2KuxV2KuxV2KuxV2KuxV2KuxV2KuxV2Ktb19sVU+TVp49siZbI3vyfnR+c//ADkR&#10;5v8AzS82p+Q//ONUsl7qt7IYvMvn+ylMSW8UbBbj6tcj+6jhr+8uVNa0SHlIyk9t2d2Li0mAavX/&#10;AEnlHff4xOx8iPf5cB2v2/l1ec6Ls/ef8Uttq35TFH4FKvyx/OT8w/8AnHv8xpfyc/5yN1m51XQN&#10;dlM/lL8x7+4kuEQSGgZriTlI0DtRW5tygf7X7pgws1nZWm7S035nQCjH6o7/AHyIHL+aC1dn9sar&#10;svUfltfKxL6ZUPugD9pfpSGovIEENvUb1zhhe97PodkjbdX/AFjEFk3hV2KuxV2KuxV2KuxV2Kux&#10;V2KuxV2KuxV2KuxV/9H7+Yq7FXYq7FXYq7FXYq7FXYq7FXYq7FXYq7FXYq1UYqp7b7fRkQAN+qDd&#10;KM0scKPLK6xRQgvJKxAUKBUkk9AAOuEE3v8ABEjwj735t/m9+dvnL/nITzRcfkN/zjsTJpUxkh86&#10;/mAGaK3e3VisgiuYwfTteoMg+Oc/BEOJLP3HZnZWPsyH5zW/5sO89Nwdj7x+zzztXtrJ2tn/ACOh&#10;/wA6Xd37SA+w/t9e/kh+Rfk/8jfLA0Py5F9c1S+Cv5j8zToq3V/Mg+Hlx+xElSI4waKPFizHm+1+&#10;182vzHJk5dBtsPgBfver7G7Ew9lw4MXM8zvv8yaTD85fyc8rfnX5OufK3mWI288dZtB1+JFa5066&#10;pQTRFuqkfC6HZ1JBpsRDsztPNoM4y4vjy3HxBbe1ux8XaenOHL8DvsfgQ+NPyJ/OfzZ+Rnm9P+cc&#10;/wA/JRb2to0cHkPzhK5aBYJCVtojMwBktZePGFzvEwMMlAAI+k7X7Nx6/H+d0n+fH+afidz7h+3j&#10;ewu2p9mZv5P1nT6Jd47qiD9pfpKDQeJ8M4m99+r6LZrzXcqttsOxyXCOjI2PcrYq7FXYq7FXYq7F&#10;XYq7FXYq7FXYq7FXYq7FX//S+/mKuxV2KuxV2KuxV2KuxV2KuxV2KuxV2KuxV2KrWr2NMVQNzc29&#10;nbXFzdzx2trbRvLc3MjBY440HJ2YnYAAVJOwwR+rbe2M8nBEynsA/Mr8zfzY88/85V+brn8lfyLZ&#10;7T8vLdwnnfz2QywXVuxIJZgFZbfZgsYIe4I7RVLd/wBndnYOxMQ1es9WQ/THfn/WiSOXeHzftPtT&#10;P27lOk0u2L+KW3L+rIRPyL7k/J78n/KP5LeVLfyv5UtuUsnCXXNbmA+tajdKoQzznt4Ki/Cg2A61&#10;5DtHtHNr8hzZjv8ADYfAB7bsfsjB2dh4MQ2799z8Saetruant0zXDcuzG+7VABU9uhw78gt8Io8n&#10;h358fkX5W/PTyhJoWtKthrtgJJvKvmdE5zWFyy0PJQy+pBJsJYiaMKEcXRHXa9kdq5OzMviR5dR3&#10;j5H5um7b7Fw9p4fDlseh32PusW+Y/wDnHf8APLzN5A80N/zjj+fTNpPmTSJEs/JXmW5kLQ3sTV+r&#10;2zXDhRIHAAtpT9v+5bjKoVt/252Zh1EPz+kHol9Q326E+o3ufJ5r2f7cyaTJ/J+uNZB9Mtt/KoAg&#10;fEv0OHav2h0ziuZ8nvRdeatkmTsVdirsVdirsVdirsVdirsVdirsVdirsVf/0/v5irsVdirsVdir&#10;sVdirsVdirsVdirsVdirsVUdyNzkQN/JBohAalqVhpGn32q6ndxafpmmQSXV/f3DiOKGGJS8kkjt&#10;sqooJJOwGThEylwRG5a82SGLGckjsH5j+dfzB8/f85l+dJ/yq/KeSfy7+TukSo3nDzjNG8f1uLkQ&#10;JJkrGxSSn7m12aQ/HLxUER97p9Jp+wMPj6n1Zz9Md9unMcUTsbs+5811muz+0mf8tpvTgHOWxvqD&#10;wyEZbHar836A/lh+V/lD8pPK1p5S8m6d9UsYPjvb6Ti13fXB+3c3UoAMkjdOgCgBVCqqqOL1uuya&#10;/IcmU2T+Oj33ZvZmDs7CMOIUPj+kl6UACBUZiuxboK1pvireKtEAihFRir5v/wCci/8AnHry/wDn&#10;t5W+ruYtL86aNHI/lXzIyV4MaMba4oKtBIQOQG6mjLuKHc9jds5OzcvEN4H6htvzreievR532h7A&#10;x9q4K5TH0nfyvawN6rfk8Q/5xo/5yC8w2mvTf84/fnp62k/mP5dl/R+g6vftyfUlRQUt55yWEs5S&#10;jRTA0uEoamTd9r252PjOP83pd8UuY5cPIdTZs3029zpPZvt3Lx/kdX6ckdhyN8zXpFChW97vvoV6&#10;D785AR3t7uXKhs3Qnc/Tg+9kfsVckrsVdirsVdirsVdirsVdirsVdirsVf/U+/mKuxV2KuxV2Kux&#10;V2KuxV2KuxV2KuxVomm56YLVrltUDbG1SHzBr+jeV9H1HzB5i1O30bRNIhNxqWp3TiOKKNerMx+4&#10;DqTsN8niwnJMCAuR/HuaM+WGKBlM1Efjo/MvzB5j/ML/AJzf84T+TvJn1vyf+Qvly8jbzDrs8ZV7&#10;94yroXDUEknwhorcGkdVmm+L01Hf4NPpfZ3D42b1aiQ2juK6cxxR5Hm+b5s+o9pNQcOH04I9dj8a&#10;PDJ+iv5ffl55U/LHytp3k7ydpaaZo1gOTCvKa4mIAkuLiTrJLJQVY+AAoAAOG1mtyanKcmQ3I9f2&#10;B9B0PZ+HSYBhxCoj399nmSebOKDv0PTMaQsU5tjh8lQMBtWtMbSur3xtXVGFXV603piql9qtNsjt&#10;E7L1o8ny/wD85K/8456R+d+gRahpjRaP+ZPl6Pl5X8x1aPmsbGRbO5dPi9IuSyMPiif4l2Lq+/7B&#10;7cPZubh5wPMfcbona725vMe0Xs/HtTFY2yDkfvFWBu88/wCcZf8AnJDU/MGoTfkz+caS6H+bfl5j&#10;aQXF8ogbVViWoRl6C5RKMQPhlX97HWrAZ3b/AGHHFEavSb4Jf2fxHi5+X2OD7N+0E88jpNXtnj9v&#10;X+EcI2833Hy8diOmclZ6dXs9uvRUrvTAyXZNXYq7FXYq7FXYq7FXYq7FXYq7FX//1fv5irsVdirs&#10;VdirsVdirsVdirsVdirsVU6HqPoOQNDkpG7G/M/mrQPJegar5p816tBonl/R4fX1HU7ivCNKhQKK&#10;CzMzEKqqCzMQACSBl+DBkzTGOIuR2H45ONqdXi08DlmagOZ3P7X5nTTfmL/znV51Ntai98k/84++&#10;Vbz97cEKJrqRCNiN1lunUmg+KO2U1PJzSTvBDF7NYfV69VIe7gB/00SPv+7ziUtV7T6io+jTRO/I&#10;8X+5kH6VeTvJ3lvyF5d0zyp5S0iHRtB0eP0rSygBp1q0khapeR2JZ3YlmYliSSc4PVamefIcuQ2T&#10;z/AfRtFosWkxDHiFAe/9NspqKA/ccooe8uTE2gNT1fS9GtHvtX1O10mxj/vLy9mSCJfm8hUfjkgC&#10;eYWWzybVv+cjfyF0N2i1X84vKNnMlaw/pa1dvh6jijsT9GZmPs/UZeUPtH6XHlq8Q6/exGX/AJzF&#10;/wCcZ4WKf8rd0hyNqxx3Ui/8EkDDModha08ofbH9bD8/px/F9h/Umll/zlf/AM44aiVEH5y+WImY&#10;gAXV4LUk+AFwI65VLsfUj6ofaP1so63Eev2H9T1Dy/8AmL5B81PHH5Y876D5hllXlHDp2o21zIw/&#10;1InY/hmFmxZMe3CW6OWMma1232yvm2Bs9Nu+HktPkD/nJj/nG2D82rGDzl5LcaD+bXloLPo2qwOL&#10;dr/6uecNtNMCpjdGFYZa1jbYniTnQ9hdtnQk4snqwy5jl8bon4B5T2l9nhr4ieLbNDkf0USIoD/n&#10;GL/nI6X8whcfll+Y6nQ/zh8qc7W/s7lfSfVUtBxlmVKALPHT99GP+MifASEt7f7EGkrUYPVhnyPd&#10;5bm682r2a9oDrL02o9Oohz633nYCI+b7KFdyDt2zmK29T1wJJvovqd9vkceG92S/CrsVdirsVdir&#10;sVdirsVdirsVf//W+/mKuxV2KuxV2KuxV2KuxV2KuxV2Kqe9T75Biwrzz578sflz5X1Lzd5u1SPS&#10;9D0tC00z7vLJQ8IYYxvJJIRREXcnMrS6SeoyDFjFk8h+0uLrtZi0WI5M5qI67/ot+cWl6Z+Yn/Oc&#10;vnOPW9fN55L/ACA8rXsg07Tom9Oa8kWo4q3xJLORtJKKpCKpHVyzZ285YPZ3B4cPVqJDnuOH/dRP&#10;zfPMWLU+0+o4svp0sTsNjxfLhmOX46/RKWf8v/ye8mQJdXek+QvI/luBYLZp5EtLSFdyEUufidzU&#10;03d2/mJzh+LLqMnFIcUpHd9Gw4YaXGMYFRHL8bl8Vedf+fgHlubWD5T/ACN8g63+bfmWUmO0uIoJ&#10;oLSUih5QQRxTXswArUmGNQKEMRUje4PZ7JGPHqJeFHpylfyOzgZe1YGVYt5fjvDFB5Z/5+CfnKBd&#10;eYfNWkfkX5anoZLG0f6lcJGwKlo47b67dFvES3cW9CoGWeL2bp64YeLL3yj+xiYavNtOXCPcC8zk&#10;/wCcZP8AnHg6s6fmf/zk9rP5oedZBxudM8rkazqhkQ7xyIket3h8ACFOXHtzUyjWKHCPMg/oBav5&#10;Oxw+uXF8CP0vTNK/IP8A5xksIoX0T/nHD83PPtVANxd2upabzPi0OsX2koK+0YGYcu29cOcwPhH9&#10;TfHQafpG/if1s6g/JX8nXjUw/wDODHm4Cn/Hze+X1f8A4bzO2Vfytqp88wH+aP1Nn5HF0x/7I/rS&#10;TVfyQ/IuYiG//wCcK/zI0mNxR7vTrrTnC/8ASB5llk+5cJ7Y1ZO2UH4AfoU9n4j/AAV8T+t5N5l/&#10;5xp/5xHl9e4vLj80/wAmxGn97rWi6p+i4m/4tvNQ025jIHtdjvvSuZ2DtvXDukP838fY0S7Owe75&#10;/rTXyv8AkP8Ando1odT/AOcXv+cuNM/MHRtN400OfVGlto+KkiIRB9UtVYmoCGOIeJHYZO1NLnl/&#10;hOHfv4j+ikflckd8Ur+H62Sp/wA5af8AOSH5KyQ2n/OR/wCSUt9okTpE/nPQo/q4botXlSS5sJJW&#10;oxCiWDlsAoFTkR2RpdUf8Hzb/wA3hP3kshrsuDbLH7R+h9i/lL/zkn+T35zRwReTPNkK67NGJJPK&#10;WpUs9VTYlwLeQ/vglPiaEug2+KhBOl1vZmo0pHiRo/A/cS7DT6qGc+nm8n/5yf8A+ccLr8wPq35n&#10;flnI2hfm95Y4XFpPayi2bU0tiGRGmH2biMA+k52P93IeBDJt+we2zpgcGf1YZcx/YCfgHmPaXsGe&#10;rrU4Ns0OR7/mRH7E5/5xi/5ySt/zf06byp5uiGh/mv5aR013SZIzbG9WBvTkuYoHCtGyN8E0RAMb&#10;9uJGV9vdhy0E/Fx74Z8j+jmT8S3ezntFHtCPhZds8OY5/GwBH5PralaECp/mznJR9PCOj1IO+3Io&#10;jJMnYq7FXYq7FXYq7FXYq7FXYq//1/v5irsVdirsVdirsVdirsVdirsVUuW2wqMibuggEfBgH5i/&#10;mP5R/Kzyxfeb/OWppp2l2fwQr9qe6nYfu7e3j6ySPQ0A6AEkhQSMvRaHNrMoxY95nly9550OTg9o&#10;do4NDhOoymoj3+7oD9z89fK3k/8AMH/nNfzdbfmF+YouPKn5HaBct/hfytHIQb30zxkSKRfTLE0K&#10;zXXbeKGlGZe31Gq0/s9iOHD688uctxXUek8UeR5Pn+k0uf2ny+PqBw6eJ9I2N9CLHDLmOZDOPzM/&#10;5zA8s+RptN/Jv/nGbynD+Y3m+1X9F6Xb6VDJNo+n+hRTFBHbfFePGAQ4iZY03MktVKHR6bsSeeBz&#10;6k8EDvfO/kbD20tVDDAYdOLI293dz5/N5Ld/847arrd3pf5mf85xfm7cvf6jP6Pl38sdNl9e+nmb&#10;cWVpHp6tVytQYNOgZyKuZiS1Mg9q48Vw0MKH86z90gxjpBMiepNkdP8ApF9Z+RPK3nW00mPRfyZ/&#10;LLQv+cc/JE0cZbX9ftV1HzFeoteDnSreZRG5FT6l7dySgsfUt+QYHR5s4yS4s0vEl3fSPmP0OwxY&#10;fD9MRwgfFncX/OPfkvVGS7/MrUtb/OLUzvJL5uvDPpxJC19PQ7RbbSkFVqKWvIfzHMcaqR3x7Du/&#10;tbPBiZ8UtyUw8vfmb+VOmecIvye8nw/VfM1qsktx5a0vSJ7O2tLePkHuHk9CK2EYYceSM1WIABzC&#10;OpjKfCT6u79rhY+1NJLUfl4H953UegvnVcvNH6H+ZOueY9Y/MHQbT8vtQ07UvIgjiji1O/sYhqFx&#10;cxCe3EH1eW54RyRkH1JAKGq8aqwCJkmQHMUzwazJklKJhRj587eZflV/zk5Yfm6vmfQtI8rN5d/M&#10;zy/CbrT/ACJrt8Lcahb0FJ4ryK3m+CpoSsTUqp3Vgcp0+pGQcJ+p1vZntBDXmcRHhyQ6Xf20AzjS&#10;fzosdP8Ayfsfzh/NGzsfy80nUbOHUI7KG+k1Urb3YVrROa2lsWnk5gemiNQ/tHelvjREOI7Od/Ke&#10;PFpvzGceGOo3l1och+hRtvz78v2+j6J5l80+VvMvkny15mkt4PLut6nZLMtzPeOsdpE0FjJc3ED3&#10;DOPTE8SA7KSGZVKMwEeIimMe14xiJ5BwQPI/VfyFhNvN35Y/kx5y1xLbzR5X0G4843EMlzZ38JWw&#10;10RV4vNb3lo0V4gqtC6SCnjmVj1eXDtCVH3D9LseHGZURuWPTflt+ZvleGdPy9/M+TzDo7h1byD+&#10;YsR1m0eJ+VYYtYj9PUYgQwHK4N2ABTgak5cM+OVCUdz1H6uSKqwDY7nxt+Zn5D/kt5v1OCLzb5Vv&#10;P+cTPzTv7iM6N5ktWS78o6jfsf3Jtru3aC0EnMbKfqVy7GvFiVObvRdq5sAqJ8XGBuPpPzridbn0&#10;GOZsjhn38/00p6f+d3/OSP8AziZqFl5c/wCcgtBufzN/LKWZbbS/zCsZBPcwqW4oFvHCes3hDecJ&#10;WqeEzheOZB7P03afq0p4J1ZjuftNfYxjqM+m2z7w79vuG7M/zY/L7y9+dem6f/zkz/zi95iil/ML&#10;y9Kl3fLph9Oe+ktU/upreTeO9jWilJUpNGfTkDAoRb2R2l+TlLQ64fuj/secv4dzZrrs8/292ONS&#10;fz2jNZo7338h/EaFDye//wDOOH/ORmjfnhoL2d7Gmh/mP5diA81+WjVOfFvTN5ah9zEzijKatC/7&#10;t6/A76rtzsTL2dOxvjn9J235X1JFX15u29ne3o9o4uE7ZY/VHn8boDfyfTw7b7DNDRp6MGNN19uu&#10;AWRunbmFXJJdirsVdirsVdirsVdir//Q+/mKuxV2KuxV2KuxV2KuxVokDrgtWiRQ70xtXl/5qfmt&#10;5Q/J7ypdebfN96YbWMmLTdNho11f3NKrb20ZZeTGnUkKoqzFVBOZ3Z/Z+fW5vCxCyfdsPi63tPtT&#10;B2fpzlyH0/Hn8i/PPy35P8y/85Pa1c/n5/zkJqK+TvyP8sxzXPlzy9LcNbWsljG3M8ZHKUhYAetc&#10;0V5yAsfCMKE7HUanF2FD8npPVmlXFLcUdiPTLiG4JHPbm8Foez9R2/m/Oa304h9EdtxvfqiYy2IH&#10;Mbpdrv5h/mh/zmNrk/5R/kHat+Xf5DeXxFY+YvNJiksxPZ8OAhmjj9NlieLaKxTizrQzlEJVMCGm&#10;w9mQ8XP6sx3Ee6ue4see715nk1o8PCOHGNuh++i91/KLyT5e8k2t/wCR/wDnFzR7K+v7Vm078wv+&#10;ckPMMAuraO4hk4y2tkkfoHUZoypHo27x2kDbyO8oaJ9NrdTPUy49RL3R7/iOX45Ow0+HwhwYh7z3&#10;fAvWbhPya/5x7u7fzB5s8yS65+Zvm3jp9r5n1+4jv/M+sGeZVS0tto0t7YzMg9OFILSMkM3AVbNT&#10;qdbVRmaj0H4/Sx1mtwaP95lPPyO/yBYp+a/5k/m9q35Sef8AzD+X9jP+WPnT8vknk8xeVdb06HUN&#10;QltOaPDc2N5FcyWfH6qJZPhSfk49IMhQs2LnyZBG4j1d233up7V1moOiyZMI4MkKsbS2JHU7crL5&#10;5t/PmgL+ZH/OPH5v2Xmnzh5H8neY7V7Lzr5l1681S/0fUdRkjIGl1nZ41KyerzlMcdsoTnGSYzwx&#10;/EBlCY2Buz+PN0UO0I5NTg1UDw45cXEed0KHnz22Hm9N/ObzHo3kD/nJD8mvzyuryKP8v7+21byT&#10;5081IjPbWVxaTT24S6kUUThdNwJbpwk/lyWc+FkhO+d2XP7XnHTdo6fUS+k8Vnu2oefXue7eSvNe&#10;j+ZvzH8+/mD5Skn1ryHN5V0a1u/MVpaXDw3l9p9xqM4Ww4x+pdssF0A7QhxX00UlgyjKxyjK5Dk7&#10;/SZ45css2M3AgWeV15Hd4PJ+SV/+ZP5Z+VPNPlOx1f8ALP8APH8r7m6PlTVdTtH0+a5RLuaaCzui&#10;wZJLaWN9iC4TkysCrSxtiyx+JUhtkH493J0eo7Hnr9PDNGPBnhfDvfM79RHkOqS/m9+W/nzzL/zj&#10;L+Q1rqHlu/ubvyJd6Lc/mT5OhgM10bSKI2t2VtofUMpiDMeEQYlSSoIGDLinLEK3au1eztTqNBiB&#10;FSjdjbffbr8Xpv5hfmzdeaPzH/Lb8v8AyPp+gfmL5U823MV1dNdQ31qmlaporfpW1aTUoZJEMg+q&#10;8/qxgDp6dXJVuIslmsjGN3Y6rtOObNjw4x4kZ3/R4eHfqN7eafnhqD/mx/zk15Q8hQ6Bqvmryh+R&#10;9m3mDzzp2hSRRXr3V9HG8aKZZ4OfpgwErG3qFXlEYZqAQl+8zcAG8efxdV2rlOt7Xx4a4seEEy6f&#10;VGx3HnXK2e/k7+ZHnz8wvzq/MjTfJ+vNF+TPkL6jY3Fr5jsp7i+N6saxXMEM1xNb3UDqYJORuPVI&#10;bdlJeosxajx5Ek+kfj3ud2T2nk1WtyY8Uqwwrau8d5AlzB73tlt+c35GfmDPqHky384aF5st76RN&#10;J1HTpF+s6dcSXpMaWbyyIbaRp91WPkefQA9MvxamJNRNn5O5w9paTVSqE7PdR++mKaz+U/mHyJpt&#10;9b/lpZ2/nz8u7yNodd/5x+80TLPp72pFDFoV5d+oLOna1uOdqwARPqoq+bDHljkP7z0n+d+wOdLE&#10;ANuXc+G7/wDK/Xfy6vtS/Pn/AJw11fUlg8vzm3/M78kNWjm/SOlyRJ6stjd2ErCWeNFavpMTKoJl&#10;tZ3Vkp0WPtHHqoDBrR7pfdtEOpzYPC/eafkOn380DLf2P538f+cjP+cdC3lH89PJPHUvzJ/LK2Ia&#10;W7BHGTUdPUhBdJMKiVKfvlqrKs/wy7bTZfyY/Ia3fDP6Zd1erlG5fURzO3ueT7X7Mnkl/KGi2zR5&#10;j4cN+o8Owvpu/Qb/AJx5/P8A8v8A57eUl1K2aPTfNukJHH5t8u8iTDKw+GeGu7QS0JRu26ndTnJ9&#10;t9iZezMvBP6eh23+RNPU+z/bmLtTBxR/vB9Q3/SAPk+hwQOn3Zphvz5u+FVYVqjxyTJ2KuxV2Kux&#10;V2KuxV2Kv//R+/mKuxV2KuxV2KuxV2KuxVRO1D1HhkOlHmgVzLx386Pzq8n/AJIeVW8xeZ7gz393&#10;6kfl3y7Ayi61G4QAlIw2yolQZJD8KClallVtp2X2Xn7RzjFjHx22HxIt1Pa3a+HszCcuY79Bvv8A&#10;IGnxF+XX5XeZf+cgtbn/AOciv+cl7mPSvy90qCS+8reUbota2RsIaymaVZSphslWMOS3xXNObkQh&#10;RJ1eu7Sxdl4/ymgNzP1S7z7pAi/c8b2Z2bm7ZzDW67bGPohty7+KBB+YYbrurebv+c7fzCk8m+U7&#10;i58lf84z/l7cI2rax6QhF41vvHNxZeJmdaNbwt8MEdJ5V9QpGMTHCPY2Hinvml07vjvHzepuWtnU&#10;NsUevf8AcX1T5N8naT+Yvluw8k/l5ZyeRv8AnF7RucCXGnySQX3nkMx9Uw3NfXj0uVq87kP619Um&#10;NltyJLjQZ88ozM5niyn4cP6DY+XvdtjxxMAP4B9v6XpGqfmDqWg2+n6d+U35Xzeb/Jvk2+OjeYzp&#10;DWdjb2lrYxvby2mj27SJ68tpKqo0aIIxwkhDCVeK6fJmkSCBfee79bi5tXmxkHDDxIjnuI18+bB/&#10;OX5BeRvzV0j89bHTdas9TvfO+p21wl9UzzaN5k0mz+rhGuBIzemgKgwihjDzJsH4rCWISiQdr6e5&#10;1+v7Gx6zHmgDZycNbHbh37xz+xS/5xk/NLzJ+YH5fTeTfOnlnULrzl5LW88v+YdVvLeQaPqD2RMC&#10;B7/02ieSQfBKIxIQVZioDoDDS5TLGBIer8dfcj2f1uTV6fhyj1R2PnzrlQCG/LT/AJxP0ny/5B1f&#10;8u/zF1tfO/kjVL6fVLXyX6RgtdLmmkSRfq1+rLeFoQhUOrxBucjFAXossGm4fSTY7qr7WGh9nMeH&#10;CcGY8WPoNx1vmDfPzZzdfnT/AM41/ktp1j5Hh89+WvL0egJ9WsvJukT/AF69tl+3RrKz9e4UuWLF&#10;nX4mJJJJJzZ6Xs7PkJGONj3gfeXaDU6TSRABoR5cz+tJW/5ys8v3Qiby3+UP5uebYbgcre80/wAm&#10;39vbyLXZkuNQFpEQfHllp0Mo7EgfFA7UhL6d/n+pef8AnJXzAF9R/wDnF785ViG/qjTdEZqf8Y01&#10;lpPo41wflB/PCP5RmeWO/j+xTT/nLLyXZRibzb+Xn5n+QbZHCXGoa95O1VLOL3e6tYriGnuGOGOg&#10;ndRIl7iF/lPHGAlONfP9T0byh+dX5KfmhNBaeVPzA8t+ZtSty00eifWohqMHJWhZnsZ+FzFVZGSp&#10;jFQ1OhINebSZ8B9ca+37nJx6zBqd4m/n+xB2P5GeUfKFx5p1b8qIk/K3zD5qtIrbU7vSoVksXMEp&#10;khlfTZW+rh4/UlAMYQ0dqk/DTAhhhEkxFSP49zjDsqGHxPy/olOt/q5eUj5l8w+afyV85/k9/wA4&#10;g/mz5G8uTx695ku7qfUtQ1jTfWNzrFjPNbfXJJrcoTFL9UjeAxo8gKIG51dkXFOnOLCY87dBqOx8&#10;+l7JnhxS4pHmaA/iHeT0a/OfW/y4/JL/AJxltfya8iXFn5n1z8xdI/Qvlix00pc3Gpvqa8LnVgIW&#10;Yszly0bgn94Y1TYbQ1Eo4cXhj6iw7Tz4eyOz46XAbyS2jz7wZHex16n3cn0BF+efkX8r9A8i+Ufz&#10;Y89WsH5lvoenLr+k28dxf3pvfqsfrPJBaRTSJ6knIpyAL78a0NMzJkjGQjLq7qHa+DSCGHNL94Ry&#10;o/eAQm/mTyhpX5jLpH5rflV5otNE/MGxtWh8veebMC5stRtY5CX0nWYEK/WrRpAwZCVmgfk0LxSc&#10;q5WHU7VIXD8cnbbZBxQO55PhX80/yx1rVtc1X89fyO0u4/LT/nIv8sbgXX5s/lTb0uHujOHH6T01&#10;AqpeW92iSEMECXaK6lY7yKWI9PoNcABptSeLBL6Ty5b9PV9VDn9jqtRpgZeJDbJHn53t7uTz+21y&#10;587wj/nKb/nHtE8s/md5Vbn+c/5Z2oMyM0vxXGo29uG5z2d5xrKmxqC4KzRsx3mDJ4cP5N12+M/3&#10;cu48+Ud95H+KTyPamhniy/yhoNsg+uPf0u57cu4P0u/In88/K/56eUY9e0VksNbsQkXmjyw8iyT2&#10;E7Vo1V+3FLxLRSUowBBoysq8Z2v2Rl7NznHk3HQ94+BL2PYfbePtTB4kNpDmPP3kB7mKHcbg75qq&#10;kHcAxPJdt88PLknyK/FLRGKt4q7FXYq7FX//0vv5irsVdirsVdirsVdiqnU75Bi8H/Pf8+/KH5E+&#10;WTquuyC/1/UI3/w15WifhPeyJTkxfiwihjqDJIwoBsAzEKd12N2Nl7Sz8EOQ5nbYe6xbo+3e3cPZ&#10;uDin9Z+kb7n3gH7Xyn+Tv5C+cPzu81J+fn/OR6NdLe8JPJ/5fTxlbdbZSHtzNblj6VulSUgb4pD8&#10;cxJYht72p2vj0OI6LRf50/5x67SGx8wf2cz2T2Fk7RyDW6/c/wAMe4dN4EfaEh/5yY89eZ/+cgvz&#10;S03/AJxN/KO6MWlWdwJPzV8wxfFboLYxvJDJTiGgswR6ign1Lhkh+ExtXB7L08dFp/zeTc/wfaD8&#10;/MPVazMcs/AiPefte2+UPy58t+YrNPyM8iWx0/8AIT8tbg6d+Z2pqQtz5v16Kn1vR5ZBxLwI1G1G&#10;QfDKxFmvwLOi6rPqST4sjeQ8vIfKuX6+bnww1EY/4Rz8/wBT2TWPzNvPKn5hWHlvWPKs3lv8sIrN&#10;LAfmLcqq2Mmt3L231GwjVG5QQ+lIyGeVFiaYrCriQcW1fFKUto3fNpyao4s8YSFR6Hv2+x8mfl/5&#10;z8z/AJA6x5x/I/8AOLSPMreRNX1LUr7yJ+Zmg2l/eOLe/mkmaPlpqT3CPIXr+6HqRSM1fhKyDX4M&#10;xwylHIdhy25/2PKdn6zL2Zkno9SKh/DOx1/oxBO/mX0B/wA47/lRL+XkfnPUNP1DW9N8k+bNXu73&#10;yv8Al3rA5Lp9q7j0p/3wNzFJNR3aOV+XBoxKqzK9cvFgAMjWx6O97F7MOl8SMD+7JFR7vjZKBu/z&#10;7XWL68/L3/nGbyRB+ZuraGRY6l5gilXTPJugyfyz6gEpctHWpgs1djupKEMV3ENEY4xkzS4AeXW/&#10;k5Etfxng044z8q+Y3ah/5x28yefuF7/zkD+autee1lPJvy/8uSTeXPK8KtQmJobSVbq74MDSS4m3&#10;FKIprWX56OLfBHgPf9X3sD2ac8Y+PLjHdXD9oL3byZ+WX5c/l7aR2XkXyPoflG2i6R6TYQWhYkfE&#10;ztGiszN3ZiST1JzCzZsmY3kNuyx6XFi2jHkz2g+eY/AO5yOINGnUEV8cnS797yn8w/zr/Kv8p41f&#10;8wPO+n+XZXj9SLT5C895IvSsdpbpLO/+xQ1zFzajFi+o0fm7TszsTXdoyI08OOue4j/uiAx28/Lr&#10;8nfz20C213zV+Vdrf21+xm0nUNb0o6dq6psVuYZCIr60L9RyMUtOqgEVzdPrJ4/VGX2Ol1/ZWPiO&#10;LJG6O+/6iwR/yY/Nr8sv9K/Ir81rrUtKtyW/5Vd+YzzaxpjqFVVis9VB+v2YUA0BMqVp8KivLO/N&#10;Yc44c0fUf4/+OjYut/I5sErwz9I/gob+XESitP8Azl8v/mC99+Sv5s6NrP5H/mV5nspLSLy5c3pi&#10;+vo44PLoOuWvGG54k7cGWUd4xuBDPoQIcWM8cO/l9nNMtXHU/uMw4Jnp9XnzAp7FoP5U/lz5b1K3&#10;1zSvJOjW/mSGCO3k81GygOqTLGoTlNecPVdmpUsWqTuc1wEQfT1czFoceGQlCO46vlP/AJx+8p+U&#10;PIXmj86fzB/NbWdOsvzVj8z6tJrGoa1NDA2naM8zPbXNs0rUW3u4irrIKDiFh+ExMgxNLp4458R+&#10;o2832JoBpsuXLmP72RF/gbfY+lfJnkjXtH8/fmX5xu9fI8v+cru1n8v+T7URtaQ+lZW0E1/K5jWQ&#10;3Fw0O6q3AIASGdiwyQDdH5PQaXTyjnnlJ9Mqod1Cj82vzM/L3UPMTaT5w8k38Gg/mp5MWV/KmuTh&#10;ha3cEpBudH1NY95LK74qGFCYpAk8Y9SJQcvDnESYy3B5j7t/JyTivc8+9+bH5lQaj+WPmfTf+cwP&#10;yP0mbQ4ItVk0P8+fytlpGdJ1YyqupWl4IuSelcSFAXUMglMN3FzjlBHUaKUdZH8nqJcvoP29P0n9&#10;um1cY4Mg1OMbdR39Ov6mWebvLc3lFNC/5zF/5xYlL+TtZt3vvO3klE4QwQcuN4j26k/uxMrrcRLU&#10;wSKZI/hB4bDQaiGqH8m9obEfTLnwmrG0eZ959/nyva3Z89DqP5S0G4P1x8uRNzPXyi+/vyc/OLyr&#10;+dXk+382eWZzHLHwg13Q5WBuNOvOIdoJdhUb1Vx8LruO4HH9p9mZuz85x5f0cunIl7PsrtXF2jph&#10;lx/p59eYD1vsKbnMAipW7YmyFUe+FAbxS7FXYq7FXYq//9P7+Yq7FXYq7FXYq1sNztiqwUA9sjYl&#10;svmXzl/zkH/zkR5Y/Ivy96lwF1jzrq0Tf4Z8qowEkjbqLm5oax26MKM3Vj8KgnpvOxuxc3aeSobQ&#10;HOW23wJB+Tz3tB2/g7KhZ3yHlHff40Q+ePyH/wCcdvNPnzzQPz9/5yKMmqeZtRkS88r+T7tWWO1R&#10;fihkubZ9ovT2MNv0T7UlZDRdz2v23hw4TodF9A+o773vXqFjfuLoOw+wM2py/n9dvI8o7e4G4GuX&#10;Snun/OWP54L+Rf5U6jrGm3KJ5z8yO2keS4SFdkuXRmlvDG3VLWIM5JBXn6an7YB0HY+g/N5hA/SN&#10;z+PN7PWajwIbPnD8kPyu8wfk9+XPl/ynpkkll/zkN/zkeHvNe8wTBprny3oUFJLu9kMm/rWkNytA&#10;1Q9/OgblEpIze1NWNVmJr91j6d5+/cjzcXRYPAx1/FP7KfRmhNoPnz8qdV/Ln/nHDzxD5NtvJF/N&#10;5Q1HXfqU091YSWUZ9f0hM0JkmmdlY3LFuXJ3BMnxDmcmU6oExlUupph40dbp+DSTo99cvhKub5u0&#10;38pvOmqfpjyn+ZX/ADlH5p8meZLG0P6f8u6wttNp19ZSkRPdWVzPKkV5aSM4Q8lDoWVJo42ZQ2D4&#10;OWR4jko+7l+u3ncfYufKTiy6nc8xwDfrzBfXX5e+XJPyA/LjUbbz/wDmrJ5j8qeVo/rFv5h1yGO0&#10;OmWEaAeg8wkkMqBh8HIlhXgKjiBn6XTZI/uweInltT0vZ2nOgwGGTLxiPI8PDXwF28lttJ88/wDO&#10;VZTU/Mv6T/Lr/nHK4+PR/JyNJY+YPOEPT19UdaPaadMpPp26kSSqeUhUFRm2GXHpBUReXv8A5v6C&#10;1COXXyBn6cXdseL7iH1t5d8vaJ5U0bT/AC75a0m00LQ9Kj9HTtJsIlgt4I6luMcaBQNySfE1J3Oa&#10;/JKczxSNl2+PFDEODGKH3J/Q1FaUGQptX40qhUdF2PbDEUKUURfR+fP/ADmb/wA5N6v+WsVj+W/5&#10;eX62fm3zDY/XdZ8woEdtP06VpIY/q1eQE0zI1HIPpqpIHIqV57tntcaSHBi+s/Z8wQ+pf8Df2Jxd&#10;sSlqdUP3WMjbf1k3/NkCK+18e/8AOFOkeVvMn54al5l8/XSaleeWdEvfMlrcapI07TX0cqI97M8t&#10;XleBHZ+TVKsQ32lUjTez8Y5tR4kvqF1+l9F/4KUsug7Jx4NKKxzPCQOkY0QN9+b9fvyq/MGL80/J&#10;emefbHS5dJ0XzFJNN5fhuJFe4lsUkaOKeZFFI2l4FvTqxVSATyqB2Wm1AzYxPvuvnT88dqdnz0Oo&#10;lgnL1QAsVy4gDz+P9j0sCte9cv2LrdzsWE+f/wAuvJn5oeW7vyl588u2vmXQbwh2tLoGscqgqk0E&#10;iFZIZUBPGRCrCux3OTxZp6c3Fq1GmjqIcE+T5qtfNfnr/nGa/tNE/NDWb78wvyJvriO10D83r0mf&#10;WPLkk7hUt/MrKFEtqzMFjvQKqaCYUIYZ/gR1fqhtMdP53u7nWDLPQ/u8h4sf87lXdsLJ3fU95ofl&#10;vzDLpGrX+kabrU+nUudC1OeGK4eD1ACJLeVgSvIUPJSK5rOGzxEUQ7KeKGWPFMWOjyL8/wD88bT8&#10;kvL2kTW2g3Hmzzf5vvv0V5K8q2pbndXVBVn4Kz8ELIpCKzMzKoHxEinLmGOhW8nWdtdsR7LxwIjx&#10;TlsI8r5XvRG1/Fjfknz/APn9pMGna5+ePknytoHlbWry1sfU0S/uG1PSpr+4W1tPr9q6SwPG8ska&#10;O8VwWj5BmTiHKDGcnOQ4QPix0Wo1cYiWqgI3z3Bru+lW/OHQNN8maxd/mpcWEeo+QvNNlF5Z/wCc&#10;gvL0qcre40SUGC31xkXrLpxk4Tt+1ZtISSYIhm000zkj4XUcvvI+Lt8kTW526vkz8gdS1H/nGD/n&#10;IXzJ/wA42+a75rz8u/zGnS9/LfV7tucbzXCEWjczxBN0iG1mFPinjTjtJVug7R/w7Sx1cfqjYl89&#10;u738urqdJ/guc4f4D9P43PzTX83fyw84f84s+eZvz6/JG2M/kW7ennryX8ZgtYpXLuDGg2tSTVWG&#10;9u5r/dEgbDs3XYe2cA0Wr+sfRPf/AHMaGwHUvJdqdmZ+ws353Rf3f8UNuX9aRkeZ6B96/ld+Z/lb&#10;83PJ+n+cvKd0ZrG75R3ljJxFzZXKf3ltcICeLpUezAhgSrAnj+0NDm0mWWGexHXbd7jsvtPF2jgG&#10;XH15jfY/IW9IBHTp7Zgm+F2H8TamvTemTIKBIS3HNVxZOxV2KuxV/9T7+Yq7FXYq7FXYqtYbdKnF&#10;Xyz/AM5Hf85K6D+R+lJpdhDF5h/MjWYgdA8rqxIiWRuCXV5wqyx8qhFHxSsOK0Ad03vYnYeTtGW+&#10;0BzO3w2sHfyeY7f9osXZnoG+WX0jf53RG3m8q/5x5/5xt12814/nt/zkDLL5h/MrV5EvdF0K+Cka&#10;aRQxXE8a/uxOgoIolASAdvU/u9h2x27EYvyuk9OKOxP866P8Q4hRvrv7nV+z/s5I5DrNb6s0jYHL&#10;h5i/QeE2K2rZ97biu/I5x5G23J7sChv835YXIj/5yk/5zSukvnS6/Kb/AJx6ib6ykh/0Sa8sLj4+&#10;ZbYtPfKa1+Aw2pH7XxdceHs/s7b+9zc/IA/Ecj79/J0lz1Wo4SPQPt/S+i9F8p6N+aHlrzd+e/nK&#10;w1HUI/M5Oq+SPL8OoXenAeVtFiuP0Nazm0ljLx3zSSahJG9QWmRJFb0VA5rWRGOPgz5Q5+879HJz&#10;4MeWHiTjy5iy800n8jNO/PPyRpX5t/l3+eHmHRvPuv28d7c6hp1yLfTLbUWj9SWxfT7QxNbiJpCg&#10;HNpFFGcysWZ9VLTxyQuEqvka/Q8zDseHaOManTZeGZO8uG/p2+mRHd3PcvyttLv8y/I/krzH+eWl&#10;Wc/nv8n9e1ZLq/kEIsjqmkyT2P6UQqFj2iq1RxRZKsFBROF+ESlXGPV+O53nZsMufBinqf72F93f&#10;X8O3KmF6Bp8v/OVPmqLzz5jt5F/5x48makT+W3lWZaRecNRtZCDrt+pClrKB0paQsKSEGWQUCqd1&#10;MfkY8ETUz9X9Hu7+fknEBr5DJLbGOX9Loe4jcdX2lQVJrv3zV11DurrZsbUUY2fguw2CrkkuxV8C&#10;f857/m35l8g+QdE8neUdRuNB1j8xpbu3vfMFqxjubXT7RIzMtvIPsPK8qLyBDBeXGhIZdB29rJ6f&#10;EIx5y6+59N/4GPsxh7Z1k8moFwxD6d9zISrcGJFVfV+en5lXOmfnxq2lebvy20o2Hmex8uWmn+Yv&#10;yigjIngi0dGjFxozfYvIBFQmBKToF5emw5lee1Zj2nWbD9Vcvs60+s+z2XJ7LxOj139wZHgzd/8A&#10;EQYR4pD1GhZrlXOnhHl3zHq/lPXNN8y6Bci11fSJTJbO6843V1aOWCWNvtRyxs0ciGnJWINK1zUa&#10;XNPTz9P1x5/H7HvO0uzcHaeA4c2+OW/XpuDsQeYfTnkL89vzC/5xl8xaVpWkXsmtflfrVjpfmYeS&#10;NQKymLTdYgjuytrcMA8U8as6VBEcrLzMYL1G8wdonQz4T/d/jyt8y1nsvpfa7RHUmPDqhYMhZ+kk&#10;Vw8UY9Ph3v3M0rU7PV9O0/VbCYT2Op28V1ZTUI5wzIHjahoRVSDvncwMZiw/NmWBxS4Jcwa+SYmh&#10;Hz74YyNsJC9il2oafY6rYXml6lZRahp2owSW2oWNwgkhnhlUpJFJG+zK6kggihGAGWM3HchEoRnH&#10;gI2L5E8q3Wof84y+eNI/LDWbm4vfyI8+Xv1T8ovMFy5kPljU5Ksnly5lcs5tZgD9SkYkqawkkcSN&#10;tmrWR8Qb5RzH87z7tnT4pS0U/BJ/dnkf5vMnzNnve3/mJ5Ivda1fyJ578v2lpfebfy3vLy40nTL6&#10;VoYLy21K3NteW/rASejIRweOQxtRkCmiuzDTShZsDk5er00sk4ZaucLoe/n5PJfzx87/AJaR+SrL&#10;Tf8AnIpm8l6TqOqpdQ+QbW9GoXGuQaeUljW4Wyj5iFLji7BWC1VA70Yoac2THEfvRQPx+51fbGu0&#10;uLDWs9Al03lxUR1iNnqv5b/md+Vn5zeXb+HyZf22s6VBAtnrXly5t3glitp4yiJNZ3CKTDIlVVgp&#10;jejAMSrAW4tRxQ8QOx7O1+m1sOPCbB9/6afAH/OQn5Y6jqH5V+ZPLlvLcyfmD/ziXdw6t5O1xWLX&#10;l35D1Gs1lLU/aexW2aIs1XL2LP1l+LruyNZHFmBl/d5eY7iAa+Z+/wAnH1uDjh6v4P0vu78hfzLt&#10;Pzu/Jzyt5vvYre4vNWsW0/zdYBQYV1G3Bgvo+B5D03YFlU1+BhXvmk7S0mTS6g4xtXI+/cOfpcg1&#10;GHi5g7U+KvzB8k+cf+cNPPj/AJs/lRbSar+T3mKeKHzh5LLN6VmGb4ImZufBOTH6tPT90x9JqqwD&#10;9jo9Vi7exDT6j05o3wy7+p9I4Y8h+p881+jz+zuoOo0u+KX1R25d3FLilzJNgP0K/Lz8wvK/5oeV&#10;NM84+UNQXUdJ1NKMpASa3mUD1Le4jr8EsZNGX6QSCCeJ1eky6TKcOcVL4fot7/QdoYddiGfAbB9/&#10;u6gfcz0bUGYkY0Kc+91XJq7FXYq7FX//1fv5irsVdirsVUCQCan6ciCF4T0fJH/OR/8Azk3p/wCU&#10;ccXk3yfbr5o/NnXPTg0fQYka4WzkuiFt5bmKP43aRmHpQr8chp0Bqek7A7BOtvNlPDhj9R93TmD8&#10;Q8n7R+0kez6w4vVmlyjy59bIMWKf847f84yajomrt+cn51zt5n/NnW5Pr8VteutymlPKBRmYcka4&#10;QfCOH7uFQI4tl5G/tzt6OWH5TSjhxR+3e+ov7XF9nvZ2eGZ1mr3zy/s/hPDy8n3Mw2/hnKm+Ye12&#10;6vG/+cgPzDH5Vfk5+YHnyJyt/o2ltFo21a6heOtpYg+31iZKnsKntmb2fpTqdRHH/O/QLadRlGLG&#10;Zvgr8gvy+m8vf84z+WfLCPLH5q/5yv8ANMenaleIeNzD5d9KV71kP2gP0VZ3MiOQeM1wtagjN52x&#10;qxl1hP8ADiG3vIF/b7+Wzruz8fDhA/nPrmCb81Py7/MTzfGdK1b8zfyw1OytrvQ9J0m10zTx5Zjh&#10;UwRWVms9zbfWw6o5kRasgWMgEyFTyRlO6IuJYXqcOfJxevHKu4cG3zlf2PJfLP8Azjt+Ueved9f1&#10;z8rvzI/MD8ptXkZb7zF5B0iWTQzGk7uoc2V/ZiUwO6uFI5RAgiIrxFMaOlxjJxRl7w6rTdg6XxjP&#10;TTMCeYon7ZFlH5qaXF5k1HyX/wA4j+QZ59J0PWdPfXPzf1ZJ5pLq38qLcETW5uZHMj3Os3JaN5Hd&#10;mZfWdw9Tm+0uMYsZzy6fSPPk7PUYgZR0cOX8X+6H4t9f6VpunaLpmn6PpNlDpulaTbRWem6dboI4&#10;YLeBRHHFGi7KqKoAA6DMAy45GR5nm7mEaAj0TYdBgbHfIYqt+RpjS7u7eOR3CviT/nOnyZ5W8y/l&#10;FFqmta1beXte8taksvky8vJVhgubyaNhJYSSSfCqzxKxDEqFdVJNAyti6vsafakDjxw4sg3AuvtJ&#10;Aeq9j/bGPs3rhmz7YJbTPzo+mMpbE9A/M38i7JfJX5k6H5+1ifT9St/J0d1qOlaXpeu6K0t/fmBo&#10;ILUyG9Ahjf1mZpDUBVpSpAOl7P8AZftHS545M+KquhxRPSukn1P2t/4JnYXbPZ50ej1FnJX8GQUA&#10;RI/VAXyPUJVYflv5189edNX8x+YfJuo6tp2r6le61r2neVnt7ya6luZnuXsbNraWVYhI8hX1G+FI&#10;wzfEwVG1kuxtUM3i54VEk2Lifd9J/Q78e3PZen7Ohp9BqbnEACRhMddyeOO/z37+r3Tyr/ziz+dn&#10;/OQXnW683/mJo6fll5Y1CaKK99SNYJ4bG1jWCCx0rTjVkSKFBGjzBVAo3GQ1GWQ7H1Ouy+Ll9Men&#10;L9Bv5upz+3nZXs12fHS6CXjZN9/VGid+I8UZRO53APwfs3pOmWmjadYaTYQ+hp+l20VpYwCp4Qwo&#10;I0WpqTRQBnaCL895Mk8mSUpdTaZHbDTXdOoNvbpiOSas2wf8xfIPlv8AM/yZ5h8h+bbQ3eg+Y7U2&#10;t4qUEsTVDxXEDEMElgkVZI3oeLqp7ZLBmOOVhp1OnGeNF5R/zj3558x6rpXmL8tPzCu1vPzV/J28&#10;j0PzZe7qdUtJE9TS9ZQNyPG9t+LNViRIsg8K5mtwCMo5Mf8Adz5fDY+fP8U4PZ2olIyxZj68dWf6&#10;245bcnmn5lR/kx+X/wCcut/ml+fUZeK707S7b8tdU1GxudS0y2FoJDcwwRwQzKl4Jj6lHFShVodx&#10;NTS5IQjMyy7934DqNfHTaTVz1Or2G3Adz0o7Rv7QwTTfzs8/fnH511Dz1/zjx+Vo1jRPy+8vaho1&#10;rqmtzQ6aus3uo3No6WyM7Kvp24tzLwMquK/EYy4VoY9VLLK8cdhz3cTD2vqNbn49Dj4oY/MDi4h/&#10;SAIr4298/Mu2l0bXvyl/NDXdMgtUu3TyH+aOnIyzwDTfNfpQQrJLxX1Ut9VFugZqKscsxp8WbjTS&#10;JjKFb8x+l6ypVGcjRHTut8uf84YzXX5Sfnd+en/ONmozv9Rsr2bX/Kayn+8ht2hgWTZVXnNZTWjM&#10;BtVGp9k5v+3P8JwYdTX1WD8DQ7vPo67s8nHKeI9KfpTqemafrOnX2karZQalpepwSWuo6fdIssE8&#10;EqlJIpI3DK6upIYEUIzl4yIlbuckBkiQer8w/Mvl3zh/zhD+YTeefJsV35l/IbzddLF5h8vFy8ti&#10;7miQl3IAdCaW8zfbX9zKeXGRvQNLnxe0On8LNtqIj0nv6nYcMRsK3fMtTps/sxqBnwC9NM7jbb58&#10;Uj3v0l8oebvLvnvy7pPm3ypqcesaBrUPr2N9EGAYVIdWVlV0dGBV0YBlYEEAgjOD1Gky6bIccxUh&#10;z5Po+k1cNXiGbGbifx13ZQrAVB7dcr4Q38Qug3Wvywc9mW4KphV2Kv8A/9b7+Yq7FWiaAnFVjMRQ&#10;ilD44CVfGH/OSP8Azk6Py/mT8tvyvt/8U/nFrpW3tLS0jF2NKMwojSQhW9S4YbxwkbD95LROKydN&#10;2H2CdYDmzenDH6j+CDXmHj/aH2h/KnwNPvnly8vmDFv/AJxs/wCcYx+XU835l/mVcf4k/N/XTJcX&#10;N3PKblNLNwD6oilP97PKDSWY9N44yF5NIO3e3fzhGnwDhww2A5357i/gj2d9nDowdTqfVnluTyry&#10;qJMT76fZoPbt2zmur2F7W4nIgfJN/J+b/wDz8V1e91PQPyj/ACk0iQpqn5keZGkQKpaiWYhtIyQu&#10;+0+oRsB34nwzqPZsCM55OsQK+N39zpe2Z+iOMdf0U+jvLGh6aPzvs9A0mJF8t/kT+XNhomj2oIdI&#10;LvzBPRo6HcSQ2WkQUP8AJMR+0c0uWUuAn+eb+X7XYwiIy4R/C8z12b/nMTyf5s85+bvLXlvy1528&#10;n+ZdVkurLyPNeGPU7G2tYo7O3EUzOkSmeKBZnQPIBI7fZ3rqZjNxcUd+8bPN6qfaWmyHJjj4gkeV&#10;xjXx6sp/LzzN5986ebbn83vzP8gN+Tflj8vPLWp6XbWmqXaT3Vy17Na3V/eSt6URjt4I7BAlR8RL&#10;NUgClmHizT3hR6buZo8ufNk8bPj4OAd4N3Y6dyY/84uaTfax5a8yfnf5ktJbXzb+fepf4imtZ04T&#10;WeiQA22g2Lb/AO67JUc7D45H6/aO27RmISGIfTD9Lmdl4j6s8vqn/vdn1IKAeNc14B+LtLFWFXCl&#10;aSa0xV5L+aH50eRPyi0m51fzbqTf6J9WabSrJfrF6I7yV4YJDbqeQjeRGUOaLUEV2OV5coxjd1na&#10;PauHQxvKa+f6AXyrc/8APxT8po3dIPJPnK6RTRZxDpsaN7jnfhh9IGYJ7SgC8nk/4IWhiahv/pv+&#10;JeKfn3/zk7+Tf/OQP5dy+VLmDzb5Pu9J1GHWtOS4tLN/rstvDNH9XV4bi5RC4mJBcKCwAJAJI33s&#10;529i0etxyl9RsfMV3F1nbPtVoO1NMcJPDyPKRv7A+BWsfy2ncen5t80WSv0Fz5aspkU/5UsWuq5H&#10;uIq+2e4DVa0TAEAQOvEP1PBDFpoixLn0ovRfyf1/yT+U/wCbHkf8ybjXf8ZaT5Xubue80jT9PuLb&#10;Uj69hc2sXpreLFbbSTKx/wBI2UGlTQNyHtt25HTaPwsseGUvp3vkRfIefUuy7J1mm7O1MM0p2Bdi&#10;j3fF+jUf/PxT8qmkUN5E86RqxoG9LS2oPEj9IV+6uePDtEcQgdifi95H/ghaIcW3d/O/4l9Cfk9/&#10;zkx+VP51rfx+UtXmg1DTbyHT59O1SMWs0l1PBNcJDASxSdhFBI7CNmKhSTTNrKD1fZva+LWY4yie&#10;f47n0J9rrtXpkQHbAm13gcbpVtB2Pzw8QQBT5L/OlB+Wn5s/lN+elqDDpepXcP5bfmeylVj/AETr&#10;M9dLvZi+wSz1DiC3VUmc1C8wdhpeCWGWIjfnH9PzdVrQMeeGUHb+Lz22/AfUt3DaXFrcQX8cU9nI&#10;lLmKYKYynfmG2p881vDdRqwXZyjxgg8mA6x+aX5WeTdEm1TWPPOgaNomlXcelzTNeQhIrqSP1o7Q&#10;Roxb1TEC6xgcuILU4gnIzygR4jyHP9Dh5NZptPj47qI95QvnTTdF/OL8pfNOleXtVtNY03zpoV5B&#10;oOuWUsc8HrtGy29xFIvJOUM6qwP7LL4jLtLljilEwNOTYy4+OPIvzf8APnmk6X/zkJ/ziF/zkdEk&#10;djbfmzoWlWXmdIxyEV/Ko0+/jmf7HJI9SWOn7JhJ2IrnWaHGc2hz4DzhVfE8X6HUZ8ghqISH8d/Y&#10;/XWnYmpGcgN93eVRCS69oWkeZtH1HQNd06HVtF1i3e21PTbgcoponFCrD+I3B3G+WY8s8chIbEci&#10;058PjQMJCweYfmJNF5y/5wV/MYXNqLzzT/zj356vR60Ozy205ApvsEu4Y1opJC3MS0PxoDF3kZY/&#10;aLT0dtTAf6cf7GIH49/m84ZfZjVXd6aZ8vT/ALqRfpt5b8yaJ5t0PTPMflzUoNZ0PWYFuNO1K2bn&#10;HIjdx4EGoINCpBBoRTOBzYzglwy2p9I0+ohqcYyQ6shBoKHr4YDy2bo3VlUxS7FX/9f7+Yq4074q&#10;hPXhMkkAcerEqO8fcCQkKfpKnI2KtABlzfDn/ORv/OTepaFq0f5M/ktA3mX82Nal+oXVxaIJRpTy&#10;CojQN+7e441JqeEIBaSlKZ1vYXYMM0Dq9Ttgh/suY/hPEKNdN3i/aP2jyYpjR6TfPPb+ryP8Q4TY&#10;vrt72Y/843/84zWX5SWzecfN8y+Z/wA2teDz6zr8zNP9Sa4o01vbSyFmcu1TLM3xyHwWgzG7b7el&#10;rj4OP04Y8h7vOgfgXK9nvZyPZ8fGyevNLmeXP3ExfXAABFAAPClM5sV8nqiTarkkrD413GAq/Mr8&#10;4BH53/5+C/kT5VlMhs/KGmR6lMoNVjltodQ1ZHp25vbwKfkM6nSR8LsrNP8AnV99OlznxNZAH+G/&#10;ufRvlTzFceXfKn/OTv5tLFDf3S+afMd7psc3wpJF5W06DR4oHddwnrabJ8uTHvnO6uUowEe4ffu5&#10;mTPjxQllO1f2PHtH1z/nLTyzqGpeVdJ8zeVvz31TzVpqaxputyyQ6dZ6OkEvo3kP+iCF5RMZkEH7&#10;wEcXao4lTqRLLADh/e31+mnmMWTtTBMwifFkf6sar77Rfn6Tz5D/AM4t6P8Al75o8zQ6l5+/N/zR&#10;D5Cj1LTbmW+Wxj1XV5UvbYXczvLM1jYRXEZeR2YtHxdnNWbd9kDgyxlMfTd/Jzj48tABmPrl7ukv&#10;LZ93abp9lpNhY6Vptslnp+m28drYWcQ4xxQwKI440HYKoAGYxNvSY40EzyLN2KrTudxigvwS/MnV&#10;77Vo/wDnJvVdSvp9QnvvzO0/Sbe4nkaRxa2l5rr20CM3RI4oFVVGygAAePO5JXjmfd974X2vqJZf&#10;zUvOP3vmbsaVoMwyNnhevvar0INT44AeKYHQISydeMkgUAKPiA/1s+mvZPtD832ZDN7x8iR3Ducv&#10;GdkfDGEjUAEHq33Z4V7W9pz1vaWSRPpiaHyHkGiU91S6h0u70nVbc67bwa/Kix6bo1LsOImK+tdS&#10;S28E0a0U8Y4ZGi9QlmMirGsVy9lYcekh+byjb+Eb+7mL+0PT9laPDh0x1WXb+aN++uh+8PRfLUk+&#10;gfkn5x/QdzNpl/5a86eW9UsdRgkMc8VxLp+sRJOsi7q4aLYjwA6bZr9Vr82tvKfLu/UHIxa6Wo02&#10;TJ3GP3/B/RXolyb3RtJvXbm93ZwTM5/aLxqa/jm4MtgX3fT5fExRl3gJzkm52KvKvzr8jJ+ZX5T/&#10;AJheRuSx3PmPQ7u3025YEiC9WMyWc9B1MU6o9PbLtJl8HMJDo4euweNhlHv/AEbpT+TXmsfmt+R/&#10;kPzPdJDcXfmny1Amu210nrRC+WH6vfwTo/2wlwkiOD1oclq8Xg5yPx3sNJk8bBE/jm+B/wDCv6U8&#10;2/8AOMP5X+VPy21nTf8AlT8z6p+ammSaNLa2MWo2628lxL9amjitbtp5LcmOWF3RwycG34jSZMJM&#10;sdC6t4jV6Q5dTp8WOH91xcQvldHrzv4vvb8moPNaWXnbUvNPkybyC3mDzVeano3laW5s7owWcsME&#10;auTYz3ESSTvE9xKof+9lkO5NTnQMgDYp7bQ8cr44cHcL4vtD82f+crdEli/IK+S2Jt738qvzq8y6&#10;ZYSQfCLKy1qW81W0C+Hprd2yr4bdKZ2fs9m/wvf+KP3Bw+0oVj9xfrj5W1uLzN5Z8veZIEMcHmDT&#10;LTUoU/lS7hSZR9AbOSyQ4ZkdxdzjlxxBTz/OmRH1MiCRuxrzV5W8v+d/L2q+VvNGlw6voWtQG31D&#10;T5wSrqdwQVIKuhAZXUhlYBlIIByWLPLT5RKPO3H1Gnhq4GE+T81tK1Xzf/zg5+Yo8t+Ypb3zP+QH&#10;na7aXR9T4+pNZSbFnCJXjNEGrNGABOg9WMB1ZM9AzYYe0emOUf4xDmP53d/NiOR73znDqMvsvqxj&#10;n/i2Q7Hb0/7qXX8dPp5o+s6Z5g0vT9b0W/g1TSNWt47rTdQtmEkM8Mo5I6MOoIzz/JjkDR2I+x9L&#10;xZBliJw3ieXmm+Rtsp22Faf/0Pv5iq01NMVfF3/OV35w+e/KUvk/8qvyvsSnnj80mltrLXnlij+r&#10;R80gK25lIVZnMgpI2yKCQC1KdT7NdmafUGefUn93jqxvvd/zTe1XsN3jPavtbUaaMNPpv7zJdHbp&#10;V/UK+0Ms/wCcc/8AnGzQvyR0t9T1CVPMP5ka1H/zsXmZ+Ugj5sXe3s2kAcR1NXdvjlYcnp8Krg9s&#10;9t5O0JRh9OKP0x5/bVub2B7PY+zYyySPFll9Utx9lkfJ9REbAE0pmjsVZelF8hs2e+1cFEbjdeex&#10;VMklTNBSp2OAq/NLyw/6Y/5+U+fpZBzHlvyssMP+SW0zTN/uuW+/OqzensfGP5xP2TdLjMcmul3j&#10;9T2XQJPLU3/OMOv3nmqS/h8s+bdb8x3Oux6XbTXV7cRa15ovC1tBDbq0rPceuIRw+IcqjcDOc7Ty&#10;i5Hur9DPV8EtEY6jYH9fkxaz/wCcI/yA816LY6xp3lfzX+X01z6kkVrJqEq3sHByiu6XMl4qEgBl&#10;HUAioBqBrPyWGR465+ZdJ/oQ7OzATEOG/OR/3yIby1YaN5z/AOcIPywsdTg8x6V5asda8wzapasG&#10;tr0aZogggvo2VmDK9xeq6kEghuu+bvs/GMejzE9OGvid3Nx6SGnyabBHcQ4/1/jd91qNswAHpAW8&#10;KQ3iq01r7YoL+eXXLtb78t/zH1OtTr/5s21xE1a8xFY6zLJ/1Fp9+c2T+6mPc+A63KPymc/zjE/I&#10;/teJHYDvy/hmNezyFWT5O8NiBkJfzRzLEoC4UmVRX7QH0757l7D6nw+xp/0b+8uRjOyjqeovbNFZ&#10;2SLNqd2KW0J+ygX7Usngo6+9PbPJ9D2fHN+9yn93D6vjy5G+fc53Z2jjMGeX6Bz/AAN1bTbBNOiK&#10;hzPcTNzurpt2kk8fl4Dt9OUdo9oy1OQWPQLofgW067WHU+URyH4Aeu+XUFx+T/50W4Bab6/5Puwo&#10;6+nDNqlu5/4K7QfTmPjlOOCUfd97tezpiOhzx84fe/fn8qr39Kfll+XWphuY1Dy1pVzXx9W0iev4&#10;50OPaIB7n37s03pYf1Q9CyxzXYqptTavSuRq7W6D5Z/5xPYWPlD8xfKMbN9W8ifmZ5v0bT4X6pbH&#10;Unu4h9IueX05su0peJkE+8B1HY44YcHcSxLzP5H/ADw/O/zBruq6T+cUv5VeRNG1W90jy3oOh25k&#10;vZ206Zrae7v51khYPJNG/CMEqsYjNA7PmjnjnkJ4JVTrNTotd2hkNZuDGOnDE/bYL0T8qtS88eR5&#10;POPkX82fOln5wPkrTbDXtL88+l9VuJdLvjfI0d7COX7yBtPkPNSeaFa7hssxceMHjlf2Of2YdRgi&#10;cWefHXKVCN/5o7nyV/zkLNpHmH8jf+ctL7RLiPUNMv8Azr5L81aRfxV4SQ6jp/llfVSvZ0ibtXc5&#10;1fY22owy7xL7AV1k+PDPyr732v8A8426i+qfkD+Tt87cnm8paWtT/wAV26IPwXNT2nHhzzA73ZaM&#10;/uInye2ivb7OYJF7uRvbRO253HXDakAlhfnzyH5a/Mryvqvk7zdp66ho2rx8ZkrxkjkXeOaGTqkk&#10;Z+JWHQ+IqDfpNVl0uUZMZohxdZpMetwnDlFxPPn8OVPzo8leavOH/OFX5gj8tPzEuLjXPyT803Ml&#10;x5X81pGziyaR6NKBuFK7G5gXpX1owQzBu31ODH2/h8fCKzx5x7+g3PDEbWeT55os+f2b1H5bKb08&#10;jcTtt1JocUjua3L9QrO7ttQtbe9sbmK8sbyJJrO7gdZIpYpAGR0deQZWBBBBoQc4Lhp9MjK0ZQ4s&#10;3//R+/mKrGrsRgKvmP8A5yR/5x+0z89PLVu9pONI8++WhJN5Q16rKvI0ZrScrv6UjKp5j4o3AZP2&#10;lbe9g9tS7N1BsXCVcQ+dHkTtfxeZ9oewY9raa47ZI3R99WKsDevg8w/5xn/5yM1fVdUl/JH86Fk0&#10;L81/Ljmysry9oj6sIgW9NuI4fWEjAaoPGZCJUr8QzYdvdiRxD81pfVhlv3cPIfxHiNnydd7N+0E8&#10;svyeq9OaO3fxdf4Rwih5vuhdvhrXOS4TVS3e1sDYbU0eW3cDqMeIXXVJBJ8lfClY3batMBV+aP5d&#10;N6P/AD8i/OtJBxa58vxtD7gaVoW/4HOo1cr7HwHzl/ui6bFEDXT86+56jp+najcf84dTafp41f8A&#10;SVpNdoJNBhefVYJLPzLKZZrOGP4nnh9MugBFWUbjrnN9qA+LIe77gvaUDk0MgOtf7oJF5f8A+cZL&#10;3zloyarB/wA5Mfm1PZXZaPhetdaZMCvwlZLW+jjmXfxUV7eOakaez9d/B0GH2YlqICRz8V/0K/3z&#10;KfLvli78ofnn/wA4yeUdVnhu9Q8ofkv5j0y4vYeZilurOby1bTPGXVTxbixFQDQ9BnRYIEaSe11X&#10;3u8x4hi1OPH3A/c+zgd2A7d81x4hf2O8N+5dvvtjzq+qR72mrT4RX/JyQYkWd+SA1K8j02wv9QmI&#10;SKyt5LiVj0CxKWY/cMA3FBrzylGEpDoNn4LaVoXl2D8uvK/lXzo3mO48z61r9/5z0zyD5WsEu9Vu&#10;dL1GxsrLT5rmWV+Fmsj20rqDFK7RsG4qGUtoskIeGKHqfGc2jxR0kIZ9pyvbv37waHR6BoX5G+et&#10;ZtUm0H/nD26uLJztP5r80Xtvdjf+RbvQ9v8Ao36dz1Mzp57AYfjxORg7AmbMNDYNV+9r9P3obzH+&#10;R+vaNB9Z86f84v8AmjyppvxeprfkXXhrRt1QEl3sLqXUy423LXEIArvWmAaaRBJx153+hr1Hs+Iw&#10;lLLpfDHf4nFXyO7zu3/KPyHeeUNf8yW/5reXWtNP1bTkh1/UnuNOvLG0EV3+kILrQyJbhrhZhAI1&#10;i9VWJ+CSgcrt9D2xqdFoZ6bHk/dy8h3+YJ+11mLsLAcBlHLY7+E7fC7LKPJv5ItrHO8/L/8AIPzl&#10;+arXEYefzh5pvk8r6bdUJSlrYxvDIYhSqgX5YftgnMDL4uSHhxjxRj5gef43dpg7I8bFGOPD40Rd&#10;Hi4PfzN82Y6r+Qf5i6Zay3Gp/wDOHUCWMe88mhebL6a9A/4qD6tqO/8A0bP8sx5aaQ5Yd/637W3P&#10;2BlI9Wi4QP8Abb/SwzS/K/ln9GfmJ5J0jTfNnkj8xPPGh21noH5a+cbVQLy9sNUs9TMOn6rS15ub&#10;e2dI4p7ZGd2AD1IDQ8D0zjyMq293m4en0WHwc+nhHgzTMeGG5+k2fV9PK+deW79d/wDnHe7W8/In&#10;8oJEQoYPKWk2ksZBDLLaWscEqsGFQVeMgg7g7ZucU7hHpf6H1jsaZlpMZqqFfoe0A0/1u+W7bkO0&#10;G6w7kpy+I9DTDHcAjki62l1+1cBsQTt4ZHiOzKNDZ8t/845gJ5x/5yihj2hj/Na4aM9uT6Npjyf8&#10;MTmy1u8MXuP6HTdmenNmHmP0oP8AM3/nGaXzf5lvvN3kL81PMv5Q65rbpJ5jttFlmewvZVXgbhrV&#10;J4AkzoFDMr0agJUsSx0mXT8c7jKj7nB7T7B8bN4uLJwSPWuK+nU7JNo//OI0Gk6jpLt+aWv6voV2&#10;Zp/zFsNRRZNR129ETJYXUerxSRXVk1k7c4xEWp0BXnKXiNOImzLb3Iw+zMcct58QP1Cq4u7rtXk8&#10;X/PvR9N8t/lD/wA5g6ZpiSRaTpep+RtJsElmluJKw2mif3k8zSSyufWBZ3ZnZqsxJJOdj2RCPHpv&#10;8/7i52qx+HDIB/RfWX/OKysv/OOX5MLIvFh5VsK/8i81na3+N5APL7g7DRgeDEvoXNc5TsVUiBxH&#10;YYK7kGgN+Tz78yvy48q/mt5S1Hyd5usPrmmXoDW86njPaXKA+lc27/sSRk1B6EVBBUkHL0Gty6TI&#10;M0DRH9nm4HaXZ+HX4TDILHx/QQ/Pf8mfzL81f84yfmq//ON35g6gPNXlG8vre38parYUnmsJNRbl&#10;bn6vEZJUinLjnC3xRNV15RNybtO1+z8Xa2k/lDAOGY+oc+4cyQNh3B4LsbtLN2NrR2bnPFEn0y2H&#10;McXIA8yesn6jUk/n/AZ57c+59M4g/wD/0vv5iq0g7EYCqnQdMaKJHvfJf/OTH/ONlr+cGmweavKU&#10;q6D+avlxBLoOsxP9XF6IiGjt7iZPjUqRWGQGsbf5JIzoewu3P5PJxT3xT+ofpuidu4PL+0fs8O0Y&#10;jLDbND6T+irEd/NI/wDnGH/nIy789tc/lZ+Zqtof5v8AlQyWlxa3Kei2qR2gCySBCKC4ShMqLsw/&#10;eR/CWCXdvdiDSnx8B4sMuR9/vN15lxvZn2gOpH5XVbZ48/P/AEoEftfZ4I5U5Vzl43HYvZcNbq1R&#10;klWnoMBV+aDSL5c/5+W26spUee/Kzwx17uukmU/hpZzqbGTsgj+Yfvn+10oiY673/wDEvrj8g3Ef&#10;lnzpojurTeXfzC842ssS7CNbnWbnUYF9v3F5Gfkc0OrlxT4u8D7nZaepY6/HNJPzT/5yQ8p/lT+Y&#10;35Z/lx5g0fWptU/Mu9urXRZ7TT7i6SZbe3Dcrc26SCRvrEsMDoeLL6gkI9IF8wZ5CCNnLjhE+nJK&#10;fzIZ9M/5yW/5xj1pv3Met2XnLy1MGYfCZ7CDUlBoaVLWAHU7+PXNtpwJaXL/AJv3uj1RMdbgHK+L&#10;7A9i84fml5F8g6lo2k+adcOnat5kE7aDpkVrdXlzdra8DOYobSGZz6fqKW22Br45pp5oYa4jz5bd&#10;z0+k7Mz6mJnijxAc9wK+ZYND/wA5QfkZcrq0tt56S6i0AFtekg0/UZVsApZWN2Utm9AAxtUycacT&#10;4GlH8o6eV+rlz2P6na5/ZPtLDKEZ4qM74fVDetz/ABbfFM9e/wCchvyd8sReX7nXvOkGmWvmy1hv&#10;vLF1NbXZi1CCdY3je3dYWV6iVNgagkAgHbJ5dZiwRE5y2Pkf0ONo/ZvXawS8DHxcH1eqIq7rmR3H&#10;kjtL/OT8qPNmv/4CtfNVnN5mv4XKeU9Tgnsry4hZHZwtrfRQtIpRHJABqobsDSUNTimeCMtz72nU&#10;dh6vDhGfJjrGetg+XQ3z8mVv5Q0HT7PzENC0C1sb/X0mk1GSxdtNnu53j4BpLy2AmRqAKJASyADj&#10;9kDLwBGJHIOmw4cUMglEUfm84/IFNdtvKF1pGq67Zea9N0bVNSs9L8wwapf6pd+tDfXEd9ZXc2oJ&#10;6zm0uFaKOQueUYUUHEM9Gn4uEj7ebuO1p48mXiA4eL+GqqgO5OPNv57flL5E8wW/lTzn51tPLGuX&#10;npG0tNRinhWVZWCo6TGL0inI0LBuKnqRkM+uwYZ8GSVS9x/U3aL2e1+swSzYMdxjzNx+4m/kGMfm&#10;H5W/IDy35p0P80fzC8p6TB5oe7hstJ8xS6bNdNJeyyRR2oYW8MivccwiQM4LgmkZrtlmTw8UhIj1&#10;F0OD2f8Az+bxI4uLJH+lX6QHvS3MH1RbweoYDD6yr6Ugk48eVPT4860/ZpWu1K5bEEnhu2wxA35U&#10;8Qk/5ya/I2G61qwl8+RQ3flv1D5hgNjf8tPETcZHu/8ARv3Cqdiz0UeOYce0cEpGN7x8j+p6M+yf&#10;avhxyeF6Z/SeKG9eXF96deZfPP5O6z5ATzt5j1HSPM35cMRONea2Op2EfoyU9VzFHL6fpyoKsQOD&#10;Dcgja3x8YiJ/wd/7Obqx2HqtTqfygx3kuhGwOl87A8+bvL35xflTqPk/U/OflvXlu/JOjyXEmpa9&#10;Y2F4bWNwzy3UhKwfFRuTSsAaEksak44tTj4OIfSOu/3c3I1HYOr0mpGkywrKa2uPUWNwTHl5q/l3&#10;88Pyv826HrPmXyt5lbXdB8vKzaxq1jZXs0MPAKzjkIPiZVYMVWpC70pgx6vFlBMJbDnsWWv7B12i&#10;zDDmx8OSVULiftBIeTX/AJg0T/nJDzF5L/5Vl+a97F+X3k67utQ8/XHlibUbG61C4WOL6nppu4o4&#10;VWJhI0koEnqFeIVQWEiUDINZITxS9I57frp2mXQZOw8OXHrMAGWfDwEyEuGvqNRMgbB68nu/lH8x&#10;PKHna71qx8s6nJqM/l24ay1xGtLqAWt0oVmt5DPCgEgDqSlagEGlCDmdHMJg08/qdBqNPGMsooS8&#10;x+gl4t/zi2VvNP8Azr8yI/rR+afzZ81XFrOOklvaXC2MTL4jjbgZstfcOGJ6D8fc832URkjPJH+I&#10;j7LeofnL+bXl78k/y98wfmJ5ntdQvNM0OB5Da6daT3TyzEEQQkwpIIRLJxjEj0QMwqRXNdkl6fVs&#10;HdYsZnsNmdeX9f03zToem+YtGeeXStZgW606ee3mtZJYX/u5PRuEjkUOKMOSiqkHocIkTGxzYm7o&#10;jk/Mj/nJ7XUg/IP/AJyNvHlDx+ffzptdNsJO/wDuBt9KgmX/AGL6JKM6TsHEZaqEf5sSfmD+t03a&#10;MuHDInqR979AfyO0oaJ+Tf5WaUVKNZeU9HSWMihVzZxFxT5k5pdXk480pHqXY6XGceIB6sOmY7kO&#10;JoK0riqkXANOlOowAADyQZADd8Sf85Jf85O3PkrUI/yp/KaE+Zfzc1547ThbxfWU0s3C/CCgFHuW&#10;FCkZ2QUkl+HirdT2F2BHUA6jUnhwx6/2G6eN9o/aOWD/AATTb55cvK/6w4ftTr/nG3/nGWD8shJ5&#10;/wDP0w8z/m/r3OfU9UuZDdrpxnJMqW8z7ySuDSWY7t9laJXlT2527LV1gxjhxR+kc+XnQPwLkezn&#10;s6NEDlz+rPLmeVeVAmL6++POd3em9b//0/v5irsVaPTFVmzdRigvjT/nJ/8A5xvm/MhLb8x/y4dt&#10;E/N7yv6U9heW8ptzqSWp5RxGQMojnjO8Mp/1HPEgp0nYHbf5e8GffDLmP07C68g8j7Sezv5wDUab&#10;bPHl/S5beoiI+KM/5xi/5yTT82LGbyZ53jGg/m15cVotZ0ueL6o1+IGKyTxQMFMciEUmioCjbgBS&#10;Ase3uxPyMxkxnixT3if2WTtfVl7N+0g7RHg5PTmh9Q5357AD5PrsU6n9rOc5bvWUT8GzSnXphoFY&#10;m9n5mf8AOW7v+X//ADlH/wA4vfmv6jQWN3dfofUrhFoIo7W8jhm5saCsttqsqjfoh7DOm7Gj42gz&#10;4hz2r5/sdNrRwaiGT3vrryIB5f8Azq/OzyoeMcHmVdD8/aaqqRU31odFvBU9Ssmjo5A6eoP5t9Dk&#10;IlhgR5g/PZ2seZ83gP5q/wDOSXnrS/PXmHyD5K/5xL1nzvr9jq9poF9548x32naD5ZuZoo21TSTb&#10;apcrKbr00k9b0wiGGVmAPKjNk6XQ4ZxueThj7if03zZkc/NS/MLzhr3mP/nH78qvz480w6da+Zvy&#10;i89Wetee7bRZlvrKGOw1W40HXIrWeJmEkUEckj8gTUR771zI02Hh1MsEPpmP0XyO7q+1xw4xk/mn&#10;76fcD+XtIuPMNn5qe2V9asLC402yvqk+nbXcsM0yKvT43gjJP+SM0RjvxEUXdDUSOPgidjv8n51f&#10;84MqJPzW/wCco0YBlfXIwVbcEfpLVwQfHOc7EJObPR/m/pfYP+CUR/JvZ5B6T/3iU/8AOdGhaZ5T&#10;tv8AnGLy5odq1rovl2+urLSrFC8jR29q+lxxRp+2xCqAO5yPtB6fBrmOKv8AYp/4F2aeTFr5HcyG&#10;Py/1RD/mxrUH/OVP/OQv5VeW/wArbe40u+/KC6urzzr5g1aP9HXFui6hYuyxW05juJHtmtGFAuzy&#10;rug5NktbIazVY8eI1KF38a76YdhYP9DfY2o1GtAMdTwiEQbEuHiB9UeKr4utDbmbfob+ZXmTUfLn&#10;lS7m0Joz5o1qaDRvKUcimRP0jqEgghkdBu0cHIzyAf7rRjt1zoc8zGJrm+T6HDHJlAmKiNz7nwf/&#10;AM4ba1qX5W/m1+b/APzjf5pu5ri8g1GXWPLt7c/DJcSRgNcSMD1a7tZILgEdaOT1GaHsiXgZ8mln&#10;0oj5X+N31L28w4u1NBpe18MeHi4hMc6qQjHc1e4PKPV7L/zkx+S9j+e3mPSfJstxHYa5aeT9Y1Dy&#10;nqUvIxQXqX+nLxlRftRToTHJsaA8gOSrmdrtBh1Z8OWxHLn+t5X2S9ps3YU5ZsY4oyIE47DiABrc&#10;iVUSeQ3fOn5Mfnjrd/5Ysf8AnH380UuNM/MfyL5z8pW+iHUKLNdWtp5j07naO37c9qtCCK+rDxcF&#10;qO5wOzNbKeP8tkNZI/r8tuW3N6n2w9m8EZ/ypofVpswJPMUQOfqPF6iCfpFHbqH6q0oAo2JqK50f&#10;DdW+SCQvcvyd/LvzI3lf/nKv/nKW7j8r6v5xuLq2v7W20DR7U3M08r3MNI2qRHGrnblIQoruc5fR&#10;zENfnHO6fZ+29Oc/s52XxTEIx8Tc/wBbp3nrSf8A5f8A5Oeefyh/5wu/5yDtfPlsuk6r5n0TUtRt&#10;/LYlSZrKKPTVg/eMjMgeQx1IBNBxqa1Au0uinpdNk4xZP46W4/bHb+l7U9o9Nk0x4oQP1URxbd0g&#10;COHceap+RnnjUdM/5w+17y/D+X/mbWLWfSPNSSeZ7OOyOnRic3fJ2aW7SULHX4v3ZIoaBsex8g/I&#10;+mO/q+8tXt1pIz9pzcwOI4+h/mxZX/zg1X/oWL8wQSGC6zrQJ6D/AI5lpj7P1+RojqerV/wVAY+0&#10;ZNUeGG3fsOrf/Ptff8ofPVd/+dyqf+4PpuT9nKGGUuW6P+C5f8qxI/mB7/pXm+w8gaB/zk3531Ji&#10;th5T8yapq90AAWZbPQdOl4oD1ZyoAHc7dTnQaTCcsuAbyJfMO1MwxYoSkPSIsg/5xo8p3vk38h/y&#10;z0jVKrrdxpC6xr4YAFdQ1iR9Su0+Hsk1yyj2AzL7QyRyZzIfT3Op7MxeFghGXS/tJLxj81v+cnvz&#10;G0Hz7qf5ZeQ/+cUvNP5g6/oNxZyJrutalpWiaJKl7MILG+sbp5btpkaVgv8Ado6NVWCEGl2l0GLL&#10;i4suXhB/o3y9xdj1fR35ea15ltvyq0DzF+ZmiWHkvzDb6Q+o+afLenilppXAPKbVG5MGEEQCFhsx&#10;BYAAgDEzRjx8ETxDoeSJyoPy3/5yJt9T8w/lD/zi7+WLuYPMn54eYL7zvrdqkRVobvzRdmcl46VB&#10;gbW3Uin7J8M6zsIxE8ufpAAff+p0XaH0Y8fff3h+ysMUVvHHDDGscMSLHFEooqqoAAA7ADONu9+p&#10;d6B1VR4dhgiN7SbaJqNhWuHe6U7F8Jf85Cf85Mavba4v5KfkRBJ5l/NTWpTYX2o2ISddKelJIo+Q&#10;aM3CLUuzfu4FBaQ1BA67sTsHFKH5vWHhwx954uY/hNijXTf3PDdu+0WWOT8po/Vmka6Dhqj/ABDh&#10;Ni+uz0H/AJxx/wCcZ9J/Jm0k8x+YZ08zfmlravJrvmSQtKLf1zzlgtXk+Jgz1MkzAPKdzQUUYHbf&#10;buTXEY4enGPpG330Dv5ux9nfZvH2bHxJb5ZfUd/lVkbeT6vUAVAFM0L1C/FX/9T7+Yq7FXYq1igq&#10;JHXkdx1OIN7FBjxHbm+If+cm/wDnHPU/Md9B+dH5Qu+h/m75ZZbyeOy4xvq626BVI/Z+sog4qW+G&#10;VP3MgI4Fep9n+2o4YnTarfDL/Y8z/CLNn5fN432k7AlnP5rT+nPH48XIfxHhFDy3Z7/zjb/zkVpH&#10;536DLpmrJHo35l+W4wnmvy6Q0fqcCIze2yPv6ReqshJaF/geoKO+F292LLsyd88MvpPy25kub7N+&#10;0Me0YcMtsw5j9N0I79wfUJPQAVJ6ZoeHYEdHpiCT3Phz/n4N5Fk81/kDfa9aRu19+X2p2usBoq+q&#10;trMfqV0yEdPTS49Uk9FQnrTN/wCzuo8PVcJ5S/QDTre1Y/uSe79YTTy15/HmKw/5xh/5yADq6eZr&#10;Q+QfzBZAFSKXXvRSOQjnt6etWEVumxNLhum+Y2r03gTy4D0II+/7i24ZmUMcu+0v/wCcvfOXmW50&#10;m7/I3y//AM4xX3/OQMv5laDdaiyT3ken+X4ItOkiaSW+uw8cyzWsvoyxJEySOeAhkWWlKuz8cBLj&#10;OTgMSOl3bndAUL/zjf5FuIfyW1b/AJx8/M/zD5H1A+ZNAk1HQvJnkT1EttE8raxbxwR2scdyHmcR&#10;ys0qXU7NJM8jMxZkZ3s1Wb/CPGhfPn30K+33NWpwjNA4+9G/lH/zkf5R8lflponk382vMiaZ+Zv5&#10;fvd+UvMummC4cXN3oT/V0nSdYmiAuYBFMCzj7dCagnMufYup1MjPT4+IHl6gP90Q8zD2m0OgxjHq&#10;8nhz/qyl1/oxI5PnT/nF/wDMDyn+U/n783Nf86+aNDttJ/Mi9S90+40+7mvHtil1e3HCaJbZGNRd&#10;KtU5bjcU3Gn7L9hO2NLqMnHhoSr+KH/Feb6X7bf8Fj2Z7S0WlwYNVc8IkD+7yj6uHvgB0Vf+ctfP&#10;/lD85dW/LKbyJ5t0Oey8iX1zfahe6lcz2QuDPJZuscUZtpH2+rsCWCipFARvku1PYftfPkxxx4d4&#10;3/FDrX9LyavYj/gp+znZmDUDUamjl4RH93lP08V/TA/zutJf+dnmHyNqP5peS/z5/Iv8wNC0L8wr&#10;Nh/jDQ9Ta6tbe7EcQjR3njtpI5DJDWCYVPJODLRo6mOr9hO155Y58GGpdfVDyA5y+5n7Pf8ABg9n&#10;46DP2XrdReCVcMuDJtvxco4+L6qIs9K5bPZtf/Pj8qfzJ89eUh+YiaDc/lvoWkXFxNpt1ctf8fMN&#10;0Uj+sNbLbgOltB60cUgJY+s54Lsc2I9j+1cub1YNv68O7+s8tg9u+wtJhlkwa395tt4WTlfeYVvs&#10;fhTwD817/wDLOw/OL8u/zR/5x41jyv5e/wAJskmu2TyS6TbXrxSAcUiW1dv3tvJLBKzIvw0pWgI1&#10;Wq9he1p6jHmx4OXP1w/4p672e/4Lvs7PsrUaDtDVmslcJ8PJ6d+In0Y99wDuf0vqd/8AnJv8uLj8&#10;1vLnmZta06Dyzb+V7zTNVvjdO1xDeXk9pcqEt0hPOOP0GVmDVJoVVhudxP2W7VOSI8Dbe/XD4fxP&#10;DR9tPZ+Olles/eA7R8LJv8eGhtu8l/O7Wf8AnHrzz+Zf5Wfm75T/ADC0u182+UPM+i3Pm6GS2vIl&#10;1LSLS8ikeTk1vx9e1RSy13dKpuwjAxtV7A9o59RDKMNGP9KH/FO57G/4MXZul7P1GillvHlG3pn6&#10;Dvf8FkS7rFfN9aSf85V/kGsbFPzGtpXUErGLW9BJpsKtbgD5kgeOZ/8AoT7UELOLf+tD/inkoe3H&#10;Y8jxHP6e/gnt/sbfE35O/mH5U8mf85Hfmr+afmPzNolr5U/MNblLD6teSXF3bepcwyxvPCsCihRD&#10;XgzEGgFdyNPo/YjtjDqcmWWHaX9OH/FPonb3/BT9mtX2HpdHh1NzwXf7vKL4j5wrb3l9Bfnt/wA5&#10;B/lJ54/KPz75K8p+d9P1DXfNmj3Ok2KXIubOCJrqMx+tLLLB9lK1ooYnpTuM7V+x3amTEccMVk/0&#10;of8AFPKezf8AwQuwtJ2jizZtTwwibvgyHkOVCFvFfyn/ADS8m+SP+cZvMf5S6x5l0eXzfdWeu2Wm&#10;fVbqSSzl/S3rmKR5zCpQRmUBwVJ/k5dBhaD2K7XwaTwjh9W/8cOv+c9F7T/8E32a1/bUddi1VYiY&#10;m/Dy+ngAHIwBN13Ij/nFH8x/y4/Kj8sPMf5d/mL5y0q0k1fU7y8S+0yW4vInhu7aC3KfDbB1cemT&#10;upWlN67YezPYntfDiGPLhom/44fokj2+/wCCh7O9rdp/mtNqbBERXh5P4R3mAYZ/zjz+aumf844f&#10;408lQXGkfmN5N1rWTqvl7zbpupxadIhFvFahLyz1BYpV5RwRsfSEnFuQBcUpXoPYntrRSOOOn4gf&#10;6cB/vi53tT/wTfZf2lOPV/m/AyRiQYeHln7vVwRH4+fSb/zToP5t6b5U/JDy35ms/NHmb85fPL+a&#10;PzmfS47pbSx8v2Mq3t5bRT3EUDOCkFtYxycVL1aTipombnH2RrOzInNqI1V1uDuf6pP2vn2s9oOz&#10;+2cg0+inxRHPaQ/3Qj9hfVH/ADkdfeZdG/L/AEzWPLXnLSvy+0vy/r+m6n5p1/UboWCixsZDPaWM&#10;VwWWKNb/AFCO0s5vUqptpphxckI2m0UQZ1IXfLenozUTfc+TtU/Ov84XHlLyD/zkh/zjprnlzztf&#10;ahaad+WP5/8A5byWfmDRE1vUJRaWN/G1wf8AcesjtVo7osGT+8Tg1BshpsUOKWCdgc4kHl13PNIN&#10;vrj89Rcv+XmlflhY3k1xq/5r39l5FgupDznazu0Z9ZuizMpLxaXBdTVrXkB1JGYGksSMzG4x3/QP&#10;taM/J8exww/nD/z8Fs4LFVl8rfkFoywOiVEKzacjqsa8TQOt7fge6wMp3XOgP+D9lbc8p+4/qHk6&#10;mvG1ldIfpD9Q1I6985SRHPud4edKRYFj+1XE8RHD1QNpF8Afn/8A85GeZPMXmH/lQf8Azjssuuef&#10;NVkks/Mnmewai6egqk8FtM3FY5Er+9ua8YB8KkzGsXZ9j9hwxQGr1/pxdBz4un8J4hRrpu8D252/&#10;ly5DoNBvlPM7CupHrFcuvE9q/wCcdv8AnHDy9+RmiPdSvHr35g61CB5l81MpqFJ5m0tA+6QK1CTs&#10;0rfG/RFTUdt9tz7Qn6toD6Y93K96F/Hk7rsH2eh2XCxvkPOXL7LI+T6ZBBG29c0dVz5vSkEclXJK&#10;7FX/1fv5irsVdirsVW0JINdsUUtYbHehOQWnwJ/zkr/zjz5gg16H8/fyJEulfmT5fl+va3o9io56&#10;jxUrJdW8QFJLgoSssR2uI6ihk+GTsOwu28ccf5PWb4p/ZW/8Ivc1129zw3tF2BOWT89o9ssefnyF&#10;+o8IoeW727/nHX/nITy/+e3lX61H6Ol+c9HRI/NXlsPUo52F1b1JZreU/ZJ3U1VtxU6vtvsTJ2Zl&#10;4TvE/SdvK9rPf1dz2B7QY+1MPFynH6hv51vQG9dOT23zNoGm+a/L+ueWdag+saR5hsLjTtTg2HOC&#10;6jMUgFQwrRjT3zUY5mEgRzd7khGcal9J5vy+/wCcU7CafSvz+/5ww89X8tnrGkXF9e+W9SjLB4Sk&#10;kUEl5ZcipAiuRb30WwPKUsa7gdR21IcOLXQ/isH4bfrHJ0/ZxnAywnpyfTfmSDz1+fn5I6IdH/NC&#10;/wDyN84aDqUum/nBr2iBGvLJtJE1trdpb8hWP1Jollhk+BhEUlFQwRtHDw9PmPEOOPTpf3u4x5CR&#10;fUPi3/nDzyvq/wCV9rr/AOf3kz8jtN8sfkQ1leX99+Z/n/zBfSfmRrvlqONZm1gRW1obA27Q263K&#10;2xSJWpWKSTksrZvaExMCMsnFPrQoRP6fg3S39XezD/nJr8qPOtjZeTPzc842mlWPmPzvYaZpP5vw&#10;6S0n6OsPMqRrDp92kj8iIJlrYyysVUMLdzRV5R772U7YOnyeD06feej5h/wQewBqcfjQ5j8d74tZ&#10;WieSOVGjljYo8TDiyspoQQehB7Z7NgyDJATi/P08cgeE8w2ASC5FFGWH0R8wwAHFwh7F+SHkOHz1&#10;5u1AXxrpHlTRb/XtSjNP3v1WIrbxfFtxMrqW8VBG1ajmva3taWi0wjHnM0PgQT0es9j+xx2jqCZf&#10;TAb/ABBrqDzDxqOrRqWJrxDM3iGANfxzpRLbbk8pP0n3tsyhSxIVTuamgxMuIcMjsVAJlRb+HhsO&#10;Qb9sYjJGN0bpt8DJtf6GhtVWBFehI65GErHCDdc9mM8Uo0T1Xb7EKWP7QweNAAEbUy/L5JE/sW8k&#10;5EFgGbb0yaHHFOJuQ3DHJjlEAEcurewoT9obBu2WxkZH08u5qG4eteRvy5bzx5E/MvWdLcLr3kKO&#10;z1eGAna4sStx9cioORDBUDoelV4n7QI5rtTtk6LUYMeTbFLivr3V0vmej1XY/Yo7Q0eokPrhw0Pi&#10;b6gch1eSmgVW2YGhUjpnSRsWByDy3MkBY7IiO0rhEQF5HY0UKo3J+W+RlIA+rkWeOBMhEP0w/wCc&#10;Dfyrm0zy/rn5za5Zehqnn2MWHlMSf3sGhW715UYVQ3U6+oRUgqsZ9h4f7bdrDWaoR5mP47g/Rv8A&#10;wPuxTotJ4sucvx3sk/5y4/NbR9Fm0/yD5g/JC6/5yC/LtNKl1v8AOryposltd6xpenSyejpV9Do7&#10;yxy3cfrwzM7gqsBjSUurcDnP9nYoyJnGfDP+Ha+I/cPi+gxFiy8s/wCcIfJfl6KXQtc/I/8A5yOv&#10;POf5HNpEt55x/JKWUahF5d8xyvE9raWc2oW66haWcdZykUnpyuYo3Zpg8mZXauaQJGfHWU1R4v0D&#10;bknvD3bzx+YWmab5n/NL86NTpceUf+cdNFuvLnlOINWPUPNOprDJqXChAYxn6pYxmtVle6Q8aVON&#10;pNLLIIYofVk5juA3/b07nBzZhCMieUeXxef/APPv3yFqNh5C82/m75mLXPmj83tanvfrsu8klnBN&#10;KTMSRXlcXctxKTWjL6Z6g5m+0WoxnJHDj+nGPPrXe4/ZeIwjxy5y6P0EZqD3znhd+TszYBPV+cX5&#10;2/8AOQXm782PNj/kF/zjcX1DUdQZ7fzP57t3aOCKOM0nWC7QH0YYtxLcAEk/BCGdlJ7fsnsWGiw/&#10;nddtH+GP849N4mwfeHz/ALb7ey67J+Q0O8jzlt7yKmB07i+nvyE/5x/8p/kV5aGn6Ui6r5o1GNT5&#10;m81yxhJblxv6MSb+lbofsRg/5TFmJY6DtjtjL2jO5/SPpj3fGhfxej7B7Dw9l6fghvI/Ud/Ud+hJ&#10;qrrZ9BhaClSc1Dv12KuxV2Kv/9b7+Yq7FXYq7FXYqtIJAp1GKrKGm/Ud8hvxb9ES2Gz87/8AnIv8&#10;j/M3kHzQP+cj/wAhuemeZdIka887eXLVOcV3D9u5uVhB/eCQL+/hFOf96tJVJbtuw+2IajH+R1u8&#10;JbRPd5VEWd+pL5/7Qdhz0mT+UNFtIbyHf53IkD4RfTH5Cfnt5Y/PTylHrWk8NO1/Tlij81eWml9S&#10;WyncHiVbivOGShMclByFQQGVlGh7Y7Gy9nZvDly6Hbl8y9J2F21j7VxccOf8Q35/IfY+QP8AnMfy&#10;/rX5Pfmt+XP/ADlh5Ls3nbTry20jz9YR/Ak4VHjhaZxy4i6tme0LkEK3obE0B2vYOaGrwT0M+R+k&#10;92/Eft33LZrxLFkGaPTn9z6FfzB5d07zLo/5qaZNFqf5Lf8AOR9lp+mecp2r6Nlq80C2mkahKq8u&#10;K30TLp1xWnCRLapA5kaU45cHhn6sd0O+zvv5c/Po58MwB8TpJ4H+dv5O/nT5vvfLn5Far+b+hv8A&#10;kb6FtDF+WflXT5bHzp5m0m0cIlhqdwZmgtrNI0EdxewmKM9PQ5OkRs02pxQjxcHq/nWaHTl1ckDo&#10;XrX5A/mFcfn7+WPnjSfzr/Qt/p3nbz/508neTrWOsUGtaPYTTfubcllMzQLFcrG68ZDFB6pUMrkV&#10;azCdNkAieVbsc2OGaBieRfnz+cv5WeYvyn85y+Vdf9fUhcJNP5S8zyCo13S7cDjI7qKG9tEol0p+&#10;JwFuPi9R2Hqnsv25+ZgIDmOfl3dPu5Pzz7cezEtLlOaHI/jveP0DUVG5Bs77HPiIJ+D5xRETYfVv&#10;/OLHlz/F2rebNEt9Wk0K9S2s21CWFQx1HQ5rkQ6tp89QwAdTE0boA6NUcuLHj597e5xh8HKRY9Xw&#10;O1Ppf/A80/5k5YRlUvT8Rvfc+f8Az1FNH5988QXEXpSQeYtVjeBVCIgjvJUVEHQIAAEA2CgAbUzs&#10;+xcl6TGB6okfjzeG7cAhq8gAqi/Rr/nEz8hfJg8iaJ+ZPmfRLXzB5k8zrLcaal9Gs0On2izPHCIU&#10;clfUkVA5kK8gG4CgBLeSe2fbupy6uWmieGED5dw8r+D7h7Cey2mwaKGoyDiyT36jqe419idaX/zl&#10;NY+Z/OGoeR/yp/KC787XGlR3EkcwvrHSkmt7SVYXmhW4AATk44hirEEfCN6U5fZeem08M+qzeGJf&#10;0eL/AHJ/Q5en9ssWr1MtPpcHGY9eIx/3Uf0qPnvVfOXmy+/Lm+86f846Xfl+x8r+cNJvbHVm8xaV&#10;NEl3czrYW4mW3LSmL17iNm4KxqiniaZiafHpsMZ+Hqb4hy8M/pbdXlz6g45ZdHQB5+IP0PR/zY/N&#10;y/8Ayg8v2XmTzP8AlpY3tnfXyafHFp2qrJKJXjeQErLZQrxpGe9fbKuxuyB2hlOGOYx8+G/ssOb2&#10;/wBvDsrEMubBY/r/AKgUt/Lrzp+UX/OT+g+YLXUPIUKXGk+nb6to+qQwvKkdyCY5re4g+ICqmjKV&#10;ZWFdjQ5PtTs/Xdg548Mj5S26eVy+Ra+xu09B7SYZVHcc43L76i/MD85/y+T8rvzM80+SbS6kvNO0&#10;2WGfSbmUAO1pdwxzxq3xbtHzMZb9rjyoOVB7L7N9qz7Q0UMkxUjd/A13DufBvajsrH2V2jkwfUBR&#10;7vqAl3nvfSP/ADjN5V8z+YvI2t3vk67sNK1S+1u58oeZNUu4PVj/AEJc2MN0sohDR+rc208zCIsa&#10;FZir1RFC+f8AtjqMePX1M8QoEDcb7X83vvYTRZM+iJwemZO52PU9CafFmpDTBqF/Ho0ciaTHcyJp&#10;XqyCWQ28bERs7qFBZ1AY0AFTttnqOiExhHjcwN/wHynW8Bzylj+m/wAc3on5F/kxqP8AzkB55TQe&#10;Mtr+Xnl+ZJvPmuxiglA+NNPhNVq8pADMpqinlToDyPtX7RQ0WExx8z+OoL3fsV7Ly1uojkn9P48w&#10;X7ba15h8q/l/o+j/AKUubfQdHkvNP0HSIwvCJZruVba1hRQKKoJG+wVQTsBnidSlLbcP0ThxCA4I&#10;8ovz38n/AJweXvzD/JD8yfL+gfmRoX5Df85S+VbvUdO/M3W9bsUutbh1mC7ZZ7qC3YxTTx34iVIB&#10;CJBCjLBFGxijjzbZtMdPmjIx48cuW/Pb57E2kT4zs+ire81v8qvyq0Q2flTQ9J/5yF/O6bT31Py9&#10;pUIh0+487X2l28Oo30scZk/0exhtGnnevxpEd+ci1w4CGTJcjUB13O33sMx7ur49/PnTpPOHm78o&#10;f+cIPy01Ce8s/L9wmo/mf5iqHmkvp1N9dXl2T8PqBJ5r2UEnnNNEBRgA3R9mXp4ZNdk3Jrh/3J+e&#10;3MdHTayXiTGmHMc/v/G79UtC0bRvKfl/SPL+jW8emaF5Z0+30/TLWtEgtLOJYYUqx6IiAVOcnORy&#10;TJlzLuBGMIcQfnl+bf53ecv+chvNU/5Ef848M0mi3AMfnf8AMKNylu9oTxlCTBax2y1ILqec5+CP&#10;4al+27P7Jw9mYRrNbzP0Q33I63En7f7PPu1e2NT2zn/JaH6R9ctuXumB9hfX35I/kd5Q/I7ywuhe&#10;XYPrmrXqxv5j8zzIFudQmQUBIDMI40qfTiU8VBPVizHme1u1c3aOXxMh26Db0j4AW9X2N2Jg7Kw+&#10;Hj3kfqO+579yae2AVJH35rAPm7okg+SvhS7FXYq7FX//1/v5irsVdirsVdirsVdiqmemx3ORLF+b&#10;f56fkz5q/Izza3/ORv5Bx/VbeyZ5/PnkqJWNr9XkK+vKtvGRzt5N2lQbxNSZKAHj2/ZHaMO0MI0O&#10;r5/wS7u4UOvmT+3z3tzsjJ2Xn/lHQ/58duXK7kT9g/Z6c8m+c/y3/wCcrPyk1i0MPr6Tr9nJpXm/&#10;y1K6/W9OuJEB48qfaU0khlAoaKwoQQOe1ui1HZepo8xuOW/3vWdl9o4O1dP4kOvPnsfkHxR/zj/r&#10;En5UedfO/wDzhL+ekUereUfNDzQ+Q727qltdR6mJHMKHlRI74HnGEoY7r1UqXccdv2pijqsUdZi2&#10;P8X3dedctgw0JOOcsOTl0/AfY3knXPMnl7UNX/KrzKLbWvzZ8paFeS/lT5r1aQovmfQvgWCW5ukR&#10;mW5hmSGLUVVT8XC4VeMyqvPZoxn+8iPT18v7XaYZV6Cd3xP+Vf5YfnV5J86+WP8AnF/8n/Num6ZZ&#10;/kX5as9R/Nj8+9f0ePVZ0v8AzFcXGpDRvL2nTusMS3Ls09xKayyUUyyj0oY32GpzYZQObIN5chfd&#10;tZ728XGHCX29qHl7QPz58t+dPyo/MsQ3XmryBqVpbar5h0GGaxNtfy2sd7Y6ppUkzTm1mMMwJi9a&#10;Ux7pIXjcF8PBmzaOcc2PYSuuXxcLXaCGsxeDPkfx3vyq/Nz8p/OP5Q+YxonnC0jMGqT+l5Y832MB&#10;h0rW6ioWNF5C0vKAl7VjxJBMJKcVz132b9o8OphwSPDMeRP3CnwD2r9j83Z+U5QOKB5ch/viUb+T&#10;fmSw8m+eLO/v/MOpeStSQyWdv5mhjintbN5QUki1XT5o63FsSF5hJYnjI5VJA45/tPpcuswgwHHH&#10;nw/Tf+dYqvt5Oo9ktdDQaysh8OR2Evq+HCAefLye+/8AOQf5E660vl3zhoc6a9q2r6TcfpuK3+OT&#10;Ubux/wBI+sW1AvrSzWjM7BQA3o1QVeh5b2U9pYYpnDmFYx9O/f7hfP73sPbH2Vlkxw1OP1SNmXT3&#10;c5V8g90/5wv/ADe0TW/JFj+V1/fxQeZvLDT/AKGt5WFb/T5ZXuFaGv2jAXKFRuECt3NNJ7b9jywa&#10;2WpA/dyr4GgK53vXP4dz1P8AwO+38eo0cNJM1kxWKrmLJHSvtLyfW/yO/Oj8kfzVu/OX5PWT61oG&#10;sTy29vdW0UF1cWdjfXMc01rNb3HJyI/TAWVQ1VUFiGJB2uLt/Rdqdnxwa2XDOHL6t+4+kAfC3TZP&#10;ZrtLsftSWfQR4oT84iu8esknrvT7x/No08q6c3Vf8W+UPo/52PT8860v1geR2+BfVO0KjiJO42+G&#10;4eLf85ieUvM/nP8ALvQNK8qaDea/qMfmGCaS0s1DMkQt51LvyKgKCwFTtuM6b2M7Qw6LXGeeXDAD&#10;nub+ABLyXt/2fqddoBjwR4jfkK5d5Cz/AJx0/Kv/AKF88heZvNH5ialaaTq2scL7zCTKrW+m2dqh&#10;9OF5lqHcF2LlSVJIVa05NH2o7Zl2zqojEPSNgff7wPtR7H9gD2d0Up6k1OW8vKroekyB59H51fmH&#10;q+ufnt+annTzT5Y0ua6h1C6s4tOgaqenaGa20mw5lqcGnkdGKncMzU6bep9l+H2FoMOHUSqREj9v&#10;EeV974921PN7Q9oZc+KNgUOY5VQ58Pc+z9X0TzB+Qn5dajpOneZtH8peTxplpBrPna5jkuNSl1mS&#10;Fku5NNtIXj9WadeKxCR1EQiDksKlfMsWrHbWrE5R8TJf0g8O3nLYbAfF9QyaL+Q9HLHCXhwIFyri&#10;3/q+o72+Gvye/I/zR+f2vT6d5Oa60X8t9LuBDrvn+8iWNjECK21nECwknK9aEqnc9A3e9u+1A0GM&#10;QO8yPn/sTVfa8J7Oex89dn8U7Qv5f7IEv2h/LX8tfKH5TeUtP8meTdOGn6VYgPNIfimup2AD3Fw9&#10;BzkfiKmg8AAABnjeq1uTVz8SRu33ns/s3Fo8Pg4+Xx3+ZL5Y/PLy7/zlfqn5hyWnlD87fKPkb8sv&#10;N9vFpGheX9W8qQavZyXBDJNaalc3DO5lvVY+nssTj9xQShWnytLl0gw1PHxEeZH47nYiqsp9+WP5&#10;Uj8tNJ1H8yv+cntJ/KvzB52/L1GutG/PbTtHEerxaTDEwVLue8ga4SS1jpBE8czs8dFI58mkpzZY&#10;5ZcOIEA/w3f472MpdTyYr+YH5rS/lX5Y1z/nJb8wdPNp5981Wknl78h/y51GqyaXpc9LhDfQI9Uu&#10;Lgot1fkN8CJDbAh0BfL0Wj/M5BpsewH1H7ete77XAy6jwYnJPe+QXf8AOF35Oah5H8q69+d35mXD&#10;v+Yf5nxvqeo6hqLIJrPSnc3XKZztG92xFxKKgKoiUhTGRl/bmtjmyx0+IeiOw9+3lex2aezMRx4z&#10;PIebzn8zvzX88/8AOVnm26/JT8iJHsvIFqw/xv56bnFFdQ8iCTIlCLZuJCIPjuD4RBid9oezMPY0&#10;PzWs3yfwQ32I/pRJBsd4p4rtLtXP29nOh0e2MfXPbcbfwyETsQeR3fcf5Qfk75Q/JbyrD5Y8p2pd&#10;5Csut65OF+t39xT++nZQOlSFUfCi7AdSeO7T7TydpZjkzH4eXQbAPcdk9k6fs7CMWIV89z15kvXh&#10;WgrvmG7NvFXYq7FXYq7FX//Q+/mKuxV2KuxV2KuxV2KtEDw64CqgwBBVhzVhQqemMSRJhIdOb8yP&#10;zi/Kzzd/zjD53b8/fyPteXk64ennryUgZoLeCR/Umqi8qWrncMBW3c1H7okL3XZetwdr4vyWpNTH&#10;0y3+6ND5l847X7Lydian89pP7s/VH7PqkZHc9wegfmt5H8mf85s/k7pnnf8ALu5jtPzD8sJJJ5de&#10;WQQ3Frdrxe40i/ZDVBIUUpJ+w3CZKqWDaqBy9jauWDOPQefmK2O1kVd0C9Rg1GHtfSxyYDv8efUb&#10;0xj8kPzWt/8AnIjy4n5PfmhqN55F/wCcivyvuWn8t+ZyiQ6qL7TlMP6RhhkXgbmMFo721ZTHNGzV&#10;UwysiV9o6P8AKSGbELwz5fq58XxczTZ4Zx4Uz+8j+Pcy7zX5d/MH82l81/l3YeeYPyC/PLVrPS7T&#10;8yZrOyN7BregafdfDrfla4lkikjZUnZOfxvbyMsMoVhBcNr8coYSMhjxRHLeq7+X6XY45muCfMMg&#10;/Ob8xfzV0X8w/wAn/wDnHL8l7qxi89ef9Pv9e89/mrr2npdJpGh6SsME+ovZW/1aCe7upnVFFFjD&#10;0BRVcFHS4MchPPMXEch7/NuvbiLNfMXmny/pVvr/AOWH/OR9xpOt+UbjTdMeb8wNVso9N0K8/Stz&#10;JZQWN8JJnihu/XgLqyFUIZCPTcDlTjEoHxMOxH2fPm1ZMEc8TGYsPk382f8AnCjzPpPra5+Td+vn&#10;TQH/AH0fk7V7rjqttDxHCOw1WZ2juo6U4JdUYACkrEnO67F9uJYY+DnO3WX7BF8v9ov+B/HVSOXT&#10;mpd3P/dSDyP8uvzo0r8p9d0jy9+YP5cavZ6p5Vk56bb3d/qul6tb9jLHpeoXUlnLzUnaHilCSrcT&#10;U7TW9mfy1GUtLn+rfh4R0/pHhed0Oul2HkidVpuI47qfHXPb6YiXf1e6f4e/JX8zdU1zVte81eXf&#10;y31m/wBTGo+SorHzBp6a/pU8qqZhcR29w0DGa5DXHpbvDI0gWX4yE0Ee0dXpMYxgnJHlIVQl8ase&#10;/q72eg7P7RlPJM+Fk24Pqlw9/UA/FlUOq/8AOWHkryZNr+ieYrfztpejJLHPo3mTSZI9UaG1cqbu&#10;02gnnSZAJeMzCVKleLhAzV+H2RrcwhPF4JP8QlKe/dw9PucmWbtzR6XxcWXxYx6cMI7e83yeA+Yv&#10;+cvfzd1u2g0rWbHQIktNQ03VHtRYXEEqy6Zew30Ablc1CmWBQdt1rSh3HW4fYLTg3xHa/tFfznis&#10;/wDwR+0ZY+GUfjce/uEHt/k/8/f+cofzC0a58w+X/Knlux8t2zMsvme6s7p4jwNJBb26TtNdMpqO&#10;MKsS3wj4qjOc7R7B7L0M+A5TLJ/NqQ+3k9V2Z7Tdsa7H4whwYh/FcD9lAuk/LL8wvzd8tR+fPza8&#10;8zebrSNfr2hflfp8lrpdinpkvFFqNzEyrG61pKFDyoKhZC1KQj2vpezs0selx+GeRnZl5/TIHny+&#10;1sPY2s7UwjU62fHzqFRj1o+qBH3MR0jz/wDlZD5J078tvyt0DzP5w/Maz1CG917RfIllHKW121k5&#10;LPe6tOstjDbxXBDRszyJGoX4KqAMXWyz5tSdRqK4TyJrlVchz+Lmdn4tPj0v5bSx4Zg7iyb375bf&#10;a9D0T/nFHzz+a+uWPnD/AJyd84XGqWNmwl0T8q7C5R7e3jJVvSvry2htI5XIAEnoRIGI+2w2zGn7&#10;QR02M49JGj1n3/CQLs8PsxLU5Rl1k7/o1/von4vpzVvP35cflkll+WnlJ9CfzottPF5J/J/Tb2zs&#10;Lu7njtpb1LdInZVt1kWNm9SQBfDkxAPOSE8kvElLY8zT2WDT4sEBCGwHvfKHmDzjqH/OU/8Azjx+&#10;W35n+T/M3mL8pvzI8o+cIrHzCPLkCz6zoXmRhNo0+jyWVxNDFcQfXry39VLmSNXt6SyemdlzxiOj&#10;1BxzjxjuuuIV39K5t4A4nq35a6n+dWveRfzL8mf85i+UvKOj+W/LGnNYa9+aOk6vLaabr1lJaRzX&#10;F0tvLDA9okMTt6twJowsob0UXhyXH1MMfEDhPPp3fEsTIczyUNc80aHquiw/nB+Z8Mnkj/nH38um&#10;hvfy38j3kJt7vXb6AhbDVL2xcK4AkC/o2yYBuZW4mUSiFYLMWEmfhYt8suZ7vLu/He4mTIQeKX0v&#10;mb8svLmtf85W/mVqH/OTX5228Xl38lfIXqjyX5f1BxHZPFYyet+8kk4pJbwMC91MfhllHpA+lE0a&#10;7vVTj2fh/KYt5y+o/IjbcbjuOzrMchnJz5tscfx03+xOvOfn/wA//wDOZ3nK5/K38qWn8vfk3pMy&#10;t5v82zxMgu4gwIkmU8G4uQfQtahpPtzcQCI9lpNHh7Bx/mNTvnP0w323o+oGUfpN7jy5vIa3W6n2&#10;kynT6X04Qd5bH48MuGXMcrfoL+WH5Y+UPym8qWXlDybp/wBU0+3Pq3t3IeVze3RUCS5uZKDnI9B0&#10;AVQAqBUVVHG67X5tZkOTIbJ933B7zsvs3BotOMWEbD37nrzJeiUGx47fPpmEQLs83Y2JCyr9MKXY&#10;q7FXYq7FXYq//9H7+Yq7FXYq7FXYq7FXYq7FWjXoMVQtxbw3MMtvcRJPBOjRzQyKHR1YUKuG2II2&#10;IPXFiYvzD/MjyL5v/wCcO/Pj/nF+Uto+o/lHrs0cPnjyRzKwWiM9EiP2uMfJz9XmoTCx9Nqxtxbv&#10;9DrMXb2D8tqJVmj9Eq53udoiMdogDc78w+ado6TN7Oak6zTi8UvqjttyAFy4pGySdhsy383Pyh8v&#10;/wDOTvlnRP8AnIf/AJx51ptD/NjSlSa0ureUWVxeT2aj/Qr1+VLe+txRI5WJVlpHIWgaN49LpdTL&#10;s/JLS6qPoNcQvl1BuN/IF6/GYdoYo6nTnne/2fxV18kN+VX54eVv+ci7O2/Kn86Y7j8tP+cgfJl4&#10;48ua5bA6bqEepwAxtc6bJIv+j3YB43FpJVJkLDhLA0iJV2h2bLSnxcJ48R37tj7yT8XIwarxgMeX&#10;aY/HTZ6V5m1LzZoHmHy+/wCYusaX5E/M3R7LUPLn5b/n3Lp5u/Keuwas9u0llq9ms8DafcySW1u6&#10;Qvcxo86L9XllVpLY62IxmF49x1j/ADfj1tzxmlGVT2He+XNY8qX3lTzv/wA44/kh+ef5iahqX5X/&#10;APOPulXH5q/mR+aPnQtZ6ZrnmHTj6emaTpt1dIv1qKw9Zrj0gz0i+FzzURrnYsoyRyShD1zoCj9P&#10;efj9jkT5+nknX5Lf85Sr5I/JOfXLw2tpP+bH5tXS/kd5Q1VzH+hvJvmjXfQ07Ubq0h43EVhb/wCk&#10;vAgWMShFiiKIQ6R1HZhOcQgb4RufeO4n9KbsCub6t8wfmD+Vuu/lX+W+r/8AOUHkrT/KjfmRq6+X&#10;tK8s+YtMn1BP0vObn6pGqvatLavdQ27TRessbpUIxEoocLDDLjykYTdcuX6XHz6XHlFZRxfZ9zzd&#10;/wDnC38hfPel2nmb8qfOeu+WNJvfUk0q98uasmp6cXjYxSBVvhd0KSIVcK6srBlqpBA3Gn9qNdgB&#10;xzNgdKiPtp5XW+xmh1O4jXxkf98wy8/5wp/OTTdOu9I8s/8AOSF1c6Ne+otxod7ZXtlbPHJ8LJKt&#10;tqMkcgZdjWMA+FMzT7U4ZTjkng9UeXqv/euql7DyGLwY5rif6Nf75C6f/wA4kfnxYWVrp0/mj8uN&#10;Xtrb1ONzq2n6lqVwjuGAlt2uZG+qunIMDb+nVlUtyoKSze1njy4xEg/1vv23+LDF7BnHj4Izv4f8&#10;eeseU/8AnHn/AJyH0jRbXy/e/wDOUL6dpduzfu9M8tWlzfLHIxkdY9R1CaZh8bE1eJ6DYU2pqtd2&#10;xp8+U5Dhon+ke6u6nd9n+zuo0+HwvHuP9Qe/vTh/+cSfyY031/NH5s+Z/MX5nGxj53+q+ftdd7KO&#10;NWL1kgi+qWojUk/CycNzUGuYh7ZzV4cNr6UP1Odh9n9NGXHVy95/W9aB8vR6X5k/Kj8k9T0XyB5r&#10;0nSLS8s2sNE9bTtGt9TZlt7r6vEsFrI7rHI0URkHIrUgqGzClxDhyZdwb683d4sePHyCSf8AOMH5&#10;paJ+b35SaP5l0vzvc+fdRsby+0rzfrN7ZwaddR6vbzF7i3lsrZmjgEYkX0lDN+5MZ5Ny5E67TSw5&#10;DGca5ULuvj5tnufEv5R/nz5ss/8AnFHz35R0y88t6f8A85gflXqeuQ+a/I3mlfUvdT8xNqFzepcW&#10;VqJFluri/RwbZxVDOQKGICuz1mjx/mhL/JSrhI8gL63+Nkji67n5PX3/ACw8mflx5m8+/mZ+YWp3&#10;egeW/wDnImw0G68yf841WdvFqVxqvnS2RZ7uW1hsEaSed2CrMlqOEhWSa4doiPTxjqTmjCEeeO9+&#10;4H9jDJMR5bFm3nvVrXTtJj/N3/nJ+5g8qeT9AuI7jyP+RsE0V+H1CI+pazai0JaPUtQ5LyigjJtr&#10;Yj1OUjxi4QabEcuQ4tOLl38vv5ONqMvhDiOw7nydBa+cP+cyNdl/N/8AOO+f8tP+cXvIUs0+l6a9&#10;wYUvViJjkEci8S8pICTXIFFqYLWrmR16ITx9lR8HAOPUS+FdRzuJ597p8kxqonJn9OOO/f8AdRZB&#10;c3vm/wD5zB1u2/Lf8srJ/wAuP+cbPIskFpeXcEC28cyWoUQRCFeILcCrQ2tOEQ4yzfF6ajPhDB2B&#10;h8XN6tTIbDccPQ7jiiXksuTU+0ufwdOeHTw5y2PF3GjwyG4rm/ST8vvy88qflj5X0/yj5O0xNM0m&#10;wHI/tSzzN/eT3EnWSRyKsx+QoAAOD1WpnqshyzNyPX9mz6HoNDi0eIY8QoD3/pZ2ARuTlLmrsVdi&#10;rsVdirsVdirsVf/S+/mKuxV2KuxV2KuxV2KuxV2KtEA4raW6jY2eq2F5pupWsN/p+oQyW19ZToJI&#10;ZoZVKSRyIdmVlJBB2IwQnRjLkWvJASiRIWH5f+bPK3nD/nCT8wX/ADB8iwXXmL8i/NlykPmXy1zL&#10;vYEseEDM+wKVAtZ2PxVMMpqVeT0PT5sXtHg8DNtnjyl/O6nYcMRsANz5vmeq0mf2a1Iy4TemyH1D&#10;batgLPFI872e7fmv+Qv5Uf8AOW/k7SvzH8lavFpPm25tll8t+f7FCDI0BIS11OIFWf0ZBx6rNCyk&#10;KwHJG5rTa7P2VkOnyDbrHbfb+cAfsO73Ajh12MZsZvz3/TTwTy9/zkb+Y/5H35/Jf/nMXyhN5j8t&#10;alG9hp3n0W41KC9s6cJPrHNeGpQcCOZCi4QECaFmauZ2TsrFrYeLozRHOO+x/rSIYQ1eXTT4MouP&#10;w/Q+mNI8ozN5WtNX/IHzLoH5qflNqHGSL8p/NNyb/SVWEgtDpGrMlzPZNGVoLe5jmijYemq24Hw6&#10;LNO51nHDMnn9nIbH8c3Y4iQLx7h8wfm9+V+i/md5k/No6d51ufyD/M785dN8uLP5C/MXTY44JvMP&#10;kicT+X73QtZguHtWUNSKZLV7msbsxjV9szdJm/LHHKuMQMuEjb6udjn1bo5o3Utis/MHyl5k0/zn&#10;/wA4jWnnXSLz8tjZeZdc/Mz87/OcMs2reWrTzFbabKbS7vdUmsoNOS4u7hpFWJFjADCOKn7sgYcs&#10;I483W+EDvq9/NtFR6vLdf8vXFp/ziv8A85e/85Cea/Is9hd+bPN/m7V/+cf4desZLbVdItfN9zp+&#10;krqtva3IWSznupoo5opeKyqP3kZCyktdjgJanHgB4tjfTkNhfksiTy3fpx5Q/KGPRvy+by1ZecfN&#10;NhPr9tosuqakdWu57yBrG2tIbhbSe4kkkt/rS259QoR8Tu4oxrmmy5zPLZ3CeKtnwHpnm385Ln/n&#10;GX/nKX839N/N7zTZeZfyp83/AJh2PlITXEd5AdI0IqljC8dzG4L2zxMwkNWdWdZef7sxbWeHEdVH&#10;HGOxH6CwlGMBY5szsvP3njzt+f3kzyZY+YvOOmeWPN3/ADjrqWrLpd7Nc2aXHmGGWKFNUi+LmX4T&#10;rRlIWtGA5b5X+XGLDM0CYkb/AB5MpEjJT07/AJx58r+Tv+cgf+cFvy007864v8daP5k8tTXHmnVN&#10;euJLu6+tRTXEct99cuHeWOeIgssocMnYgbYNfOek1kvD5ivtAUjh2ea/848+dPzR/KC51v8AJvzd&#10;oPmT8zNP8x+WF80/kN+b2m2c2q3N1o/1R49M0nzJPao0dndRpEiRSyEQyHkPUrQs62GLPw5oiq5j&#10;9vVSd92Y6H+VCfkJ+Zegfnyv5r6d+W3lHzr5dtbD86/JnmmO3tE1i+s7eNNNNhZ2zxiC8gRXXmZr&#10;mVx8BDks5gdQdRDwzHiI+k39N8/ffny6MJyxxG73OXX/ADr+Y2sJq/5X/lxbeTFMRsn/ADm89aWb&#10;a++pn4mXS9Gb0r+YVO31xrWMH4gsy7HFjijhJ8Q2f5o/SfwWvjnIenZ88+fPz6/J3/nHXVdVTy7c&#10;3/59f85EawG0vU9euJlvLqOX1f8AeKe4t09K0iEn2LCxiBLgAxqxMg2ui7M1GuiNuDGOXI8/iC4G&#10;bWYsHL1T+I/YwHQ/yI81/mFe3P8AzkP/AM5u+ZF0fy7osC3Wmfl/I5toYYKhkgmgjLfV4nPEC2Qt&#10;PM3ETMWqjZ0u0ceIR0+hHqP8XefdL+xw8keGB1GqNADl/wBI/qdHbeev+c1/NFppGiWk/wCW/wDz&#10;jb5FnjtrW3ijSBpVhTgqRRIpikuAqgIgrFaof2n2faRlD2ahxkcWqmO/6R/sokfK/u5Ay1PtPm4Y&#10;enSwO/Lf/cy3fpn5P8n+W/IHl3S/KflLSodG0HSIvSsrCGpA35M7uxZnd2JZ3YlmYkkknOD1Gpya&#10;iZnPeR5nZ9F0ukxaSAhjFRHIbn7TZZTStKj6cx6BFDk5dlVyauxV2KuxV2KuxV2KuxV//9P7+Yq7&#10;FXYq7FXYq7FXYq7FXYq7FVnEbe2I5IIs2k+uaJpfmLStQ0PXLCDU9I1SB7bUdOuUEkU0Ug4sjqeo&#10;Ixw5TCVsM+EZY0X5hXlp51/5wY/MT9Jaet55n/5x9883qpd2RYvJaSnsCeXC6hQfAxotzGvByHQM&#10;nfxlg9pdPwyPDqYjbn6/9zED8e/zMw1HsvqeOO+mmd+Q4f8AdSP4+H0Ju7D8t/zx8h2xv7LTvPvk&#10;LzTbJc2yToJIZFOwdeXF45Y2qKji8bAj4WG3ET8fRZK+mUTvy/sfRcWTBrMYyR3ieXP9j4U8xf8A&#10;OG35oflFrl154/5xP/Mm70iSU+pc+QdWmUrPx6xrPOJLa5VgAqpdRBl6/WAaU3+PtvFqoeHq4cX9&#10;KyK/zYhwJdnTxS8TBL4V+klAQf8AOZ97pHqflv8A85e/kXPpJvB9XurxbJbmxveNQxfTbzlG69Dz&#10;t55latQqgCol2JHJDxNLk4/KuH7ZFR2kYz4M8K87v7AHt/kAfkj5u4S/846fn7f+RbmY0/wdp+oL&#10;dWYLNy4/4d8wxTm1U0AAto4Ph2Ujrmv1OHPhP+EQv4j74uViyYcv93Kvgf0sq88fl9+b/mjy9ceV&#10;PPvlr8s/+cg/K0xSd9M1NL/ynObiJ+cTgBddhLx9VdfSIIBFDuMXDmx8VxvH/snKPiQH877GXW3n&#10;/wDNDTLO3sNR/wCce/NEnoQpCb3Rtf0DVETgvEMJtS1GyuJSKV5PFyY7mpJyPg46FZL/AM0r4s+s&#10;PtfP+l+UvLegflJ+Yv5Kx/lX+dB8rfmhca3P5quJrTRbu+LeYy36TEFxDO0a+sZHIJVihY8SKKBb&#10;KUjlE+IbJ8XyTHS/K0dp5o/L/wA7aH+Tv5yaj5h/LXygfJPl+6u7ryrp6tpLhFkWdbi/g9SRzFGx&#10;cAEFAV41bkQbuMpgA+VoOWXQWpfkX5E/O/8ALv8AJzTfyfX8ifJGm6VCdUSe01bzbqM+kxW15eTT&#10;QwJYTJ5hmeP0XUSxG7CF+fGitUz12XFl1BycfFddK6UkTmf4fteqaj5b8+aToySfmP8An5ov5YeV&#10;baARLpPkzSbHy/bwRLHR4RqOszak/FRQhoEgZe1NqY8ZQOwhcvefu5NcoyO5lQ9z5k1v/nJT/nEv&#10;8ndTlvvy80O7/OL8yHrBD5raW41S8nnbb0/0/qzTylHYA0tPUTf4Urtm5wdja3VAcZ4IfA/YCHBl&#10;rsOPbGLPxH3hJprD/nNP/nKxTHqRX/nH78qb9iJLciSG7uIH+Eho6w390FUnZzawyVrQihW+Muzu&#10;zzcR4mUdfVH9cdmoDUaqNch8P2PoryN+R35Bf84i+Vbzz5qQSbVdHtwl/wCftYCz3zNIOAt7CFF4&#10;wGZiQI4EDPUB2am2uza7VdrZhDvO0dvv2b5jT9mYDmyGq5nf7hb5x0nS/wAxf+c5vOseueYkvPJf&#10;5A+WLyun6WjgyXksRoUVl4+rO6kiSbdIASkfJizHpsmTB7OYuDD6tQRz3FA+R4o08HhwZ/afUDJk&#10;9OCPTY/aOGT9N/LflzRPKOh6Z5b8t6XBo2haNCLbTNMtl4RRRr2A6kk1JJqSakkkk5wOfNPJkOSZ&#10;sl9KwaeGGAxxFRDIhSg2yLe38sVdirsVdirsVdirsVdirsVf/9T7+Yq7FXYq7FXYq7FXYq7FXYq7&#10;FVu22DktreINamo8MNhABixzzT5X0HzloGq+V/M+mxazoOtQG31LTJwSjoaEEMKMrKQGVlIZWAYE&#10;EAieLPPDMSh9Q3BadTpsepxnFMXE835pWOoecv8AnBj8xV0bVZLzzT/zj753vWksb7iZZ7KShqQB&#10;QLcRqP3qgBZ4xzQB1Kju5Qx+0On44/4zEb/0vuiB+Pf5zjyT9l9T4c99NM7cvT/upHm/TnRtY0rz&#10;FpWn65ol/Bqej6rbpdadqNs4khmhkHJHRx1BGcFlhkhLgOxD6RinHNETHVR17y15e81aZcaL5o0H&#10;TvMej3Ypc6XqlrFeW0grWjwzK6Nv4jGOUwNjbzZSgJR4S+OvPn/Pv38gvN0jXmi2ur/l9fGrI2hX&#10;Stbct6Vtr6O5jVancRemabAjN3pfaHVYeZsd1D9TgZey8OTlsfif0vKV/wCcQ/8AnJzyAqxflJ/z&#10;k5eyWNugW00fWZr+3tUA/ZSBn1KBB/qxCvXMmXbGjzm8uGz32f1BxRoNRh/u5fYP0lVe3/5+WeWJ&#10;I4obnyv57hiHESxPpTRt7sbhNLlP6/bLPE7IlG+Gj75sq1w5m/hFFf8AKyP+fkNsfSk/JryZOw29&#10;Ro4HJ+mLzEq5XLRdlyFjLXlUikZ9SOYv5IafzN/z8r1hVS38heVvLqyf8fFv+ihw9yLnVbs/8IcJ&#10;h2Tj3keKv64+5ePWH6B/uWpPyY/5z+871/xZ+e2j+TbK4SkkOjXLx3CV7cbCwtqH3W4xnrezce0M&#10;PF8T/vkeBqp/XOvgP0Jlov8Az7r8vanfrrX5t/m35r/MTViyPPwl9ATFQQUnubtr66cdKFJY2GRy&#10;+0eQUMEPDHv4vvDIdkRJuUr+FfpfYP5efkJ+UH5VcJvI3kHS9I1ONODa80X1nUXDABgb249SajcQ&#10;SoYLXemabV9oZtSbyS4vkPuc/FpceMbCk+/Mb8x/Kf5VeVL/AM3+ctQ+paXZDhDElHnu7kqWjtba&#10;PbnLJQ0GwAqSVUEgaLR5dXmGPELkfd+lo7S7Rw6DCc2U0PifuBfnv5V8m/mB/wA5r+b4fzC/McXP&#10;lT8j9BupU8reWraRo3vuLEFYm25MSOM9zQd4oafGydtqNTg9nMXgYN9RIby39PUek8Udwf0l8/0u&#10;jz+0+bx8+2nido7G+hFjhkNxzp+mmj6Ppfl/S7HRdD0630nSNMhS3sNNtUWKGGKMUVERKAAZwWSc&#10;skjOR3L6Vhwwx4xECgE16gUHTple52bB3jdVwsnYq7FXYq7FXYq7FXYq7FXYq//V+/mKuxV2KuxV&#10;2KuxV2KuxV2KuxV2KuxVSYVA2rkeUlramG+efJHlz8xPLGreT/N2mpquh6zGI7q2YlWVlIaOWNl3&#10;SSNgGRhuCBmRpdTl0mYZcXMfjq4Os0mHWYThziwff+ivvfnH5P8AMfnP/nCX8wl/L/z5Pc69+Rvm&#10;25kk8u+ZxGStk7vVpwFVuLoN7mAdR++jH2lbutXp8PtBg8bFtniBxDf3AWeGPIE2Pi+e6XPqPZjU&#10;jDn9WnmTwnYcuZocUuZAol+oOn31pqlnZ6hp95Df2F9ClxZ3tu6yQzRSKHR45E2ZWBBBGxGefziR&#10;LcUX0zHkjOIIN2mBoagUrgJbFoBHUVriAq4KOtMaV3EU2FMaV1K9TUYVW+IpTIoKyo2HQ74/Sfet&#10;dB8XmP5r/mx5P/J3yrc+avOF96FuCYtM02Hi13fT05CC1jYryYgVJJCqKsxCgnM7s7s7Ua7N4eIb&#10;/Dl8SHW9qdqYuzsXiT2HTnz+RfBnkD8tfPf/ADmB5xtPzf8Azoil0T8rNOdv8F+SYnZI7q35isUZ&#10;oj+i5UGa4IDznaPhEFCdhr9dg7BxfldMbyn6p7/D0niHI9D5l4bs/s/Vdv6garV7YR9MNtx19UTG&#10;XPfceT9NLGytNLs7PTdOs4rGw0+FLawsrdBHFBDEoSOKONBxVVUAAAUAFM4OfqPEd30mGOMQBHYD&#10;7Ez322xZt4q7FXYq7FXYq7FXYq7FXYq7FXYq/wD/1vv5irsVdirsVdirsVdirsVdirsVdirsVUju&#10;d/vxG+zEgVu3Xp75GpBkTWzAPzG/Lzyv+aPlLVPJ3m+wW+0rUUrFKABPazqD6VzbuR8EsZNVI9wQ&#10;QSDlaDVz0mQZcR9Q/s67cnX9o9n49diODJvE+/bqORH3vz3/AC4/MDzd/wA4f+fI/wAmvzcvJdS/&#10;KfWppJfI/nEqfTtI2YcpowvIrDydRPD1hc81qj1fttfosPb+n/M6QVm/ij39BvIxGwHMc+rwfZva&#10;Gf2fz/kdV/c/wy225n6YiUtyep2fp/bXEN1DBdW0yXFvcIkkFxEweN0cAhkZdiCCCCOucCQ+lRNo&#10;vtiGRbxV2KuxVT3FSanFBeNfnT+dXlH8kvKj+YvM0/r3t36kXlzy7AwF1qVxGAzJHy+yiAgySH4U&#10;HWpKq2f2V2Zl7QzcGEWevLYfEh1PbHa+HszTnLkPu57n4Avi78qfyc85/wDOTHmu3/PT/nIBWPk9&#10;vj8i+QmBS3urViGjZoS1VtPZhzuT8TfuaCTqu0e1MXZOL8rot5fxT8/dIHf3Hb7uN7M7J1PbOT87&#10;r9ofwQ25f1oEHp1D9LYIYbeKO3hjSGCFQkMSKFRVUUChRsABtTOElvKyefT9r6OLB35/eiBQnf8A&#10;Z75Kgy5lVxV2KuxV2KuxV2KuxV2KuxV2KuxV2Kv/1/v5irsVdirsVdirsVdirsVdirsVdirsVdir&#10;sVU+NQB1A74ORWrG7zH81/yq8q/m/wCUL3yf5ttTJbTn1tO1KGn1qwulBWO5t2NeLLWhBqrKSrAq&#10;xGZvZ3aObs/UDNi/Ry68wXWdqdmYe0NOcOYbfHn05EPhj8nfzT81f84w+dl/ID88bof4OmevkDz5&#10;ISLW2hkbjGGkkJ42rnY1JNtIeLVhIdOv7V7PxdrYDrtJ9Q+uO+3xNWfID9vE9k9p5+w9QNBrN4H6&#10;JbfdEE/Mv0x3BB2anSmcGQIh9H258yrg7V8cKQ5q0264pUQWoKmmAUDQYiwDfzeEfnt+fflH8i/L&#10;Talrso1LzBqCOvlzypC6rcXcgB/eOT/dwIaepIQQOgDMQp2vY/Y+ftLNw49ojnLbb4Ei3R9udu4e&#10;ytOZZN5n6RvufeAQHyt+Tf5D+b/zs82Rfn7/AM5HKbz676c3k7yDNG0UCW8ZYw+vbP8A3UCVDRwn&#10;4pD8cxJJDdF2l2vh0OE6TRbfzpb7nrtIc/MfDy5jsjsPN2pkGu1/+bHb4bwI+5+jyqFC0WgoAANg&#10;Kds4g7c30OJ22+SIoMLJvFXYq7FXYq7FXYq7FXYq7FXYq7FXYq7FX//Q+/mKuxV2KuxV2KuxV2Ku&#10;xV2KuxV2KuxV2KuxVTrvWnTvgHcxNVbTAnYbYLkAk0Tu8d/Or8mPK352+Trnyx5iT6reQlpvLnmC&#10;JOc+nXZWglReS80PSSMkB122IVhsezO0p9n5RlhyHPzH2up7Y7Ixdp4Tjnz6c9j8w+PPyG/OTzZ+&#10;SHm9P+ccPz8kazjs3jg8heb5nZ7cwysVtYPrDr+8tpukMhIMTAwPTiAnTdrdmYdfh/lDR/58d9j7&#10;5Hn5Aft5HsHtjP2Xn/k7W9Polty90QftP7PpOGA47HfOKfRA0WHgdsgl85f85Cf85EeVvyJ8vJLc&#10;hNZ856tGT5Z8pq5V5twhnuGCsY4EJ60qx+FATWm67H7Fzdo5NtoD6jttzrqL5dPi8/2/2/h7LxcR&#10;3mfpG+/K96I2vq+evyJ/5xz80+e/M/8Ayvv/AJyMaTVvNGoyLdeW/Jt7HxjtVRg9vNcQ8qRiP/dV&#10;vSifak5SGi73trtrHih+U0W2Icz33v8AxDiFG973ee7B7ByajN/KGt3mdxHYV0BuBo7eT9EFBp7j&#10;OJ4SRT6BYHJ1CaEN+GPpqui71StkkuxV2KuxV2KuxV2KuxV2KuxV2KuxV2KuxV//0fv5irsVdirs&#10;VdirsVdirsVdirsVdirsVdirsVdirsVU26Ur88AolB2i8H/Pv8ivLX55+UJND1ZVsfMGmrLN5U8y&#10;BA0tncOBVWFKvDLxUSx/tAAijKrDa9jdsZezc/HDl+PIuk7d7Exdp4eCX1dDv+sPmf8A5x2/PnzN&#10;5H8z/wDQuX59FtO806JKth5Q8z3Llo7yIClvbzTvvJ6ij9xOf7wfA1JR8fQ9udjQz4fz+j3xneQ7&#10;t6JuRs2e4PNdgdvZNJm/Ia7aY2jLbfyqAIG3eXtf/OR//OSei/khpEelabFHr/5l69F/zrnlkBpF&#10;i9QmOO7vFQq3peoOKxqQ8rfClAHdNP2J2FLtKRMvTjj9Uuf2WC7r2g9ocfZcBGPqyy5DcfG6I2eU&#10;f849f844a7d+YD+ev5+zS6/+YusOt9oug31JF03kAYp50oFEyA0iiChIB29Snp7HtrtyJx/k9F6c&#10;I5nv6/xDiG99d/c6rsH2cyHJ+f12+U7gbbdL9BrcVtWz73oa1Boe/hnIC+F7skge9EA19sKhvFLs&#10;VdirsVdirsVdirsVdirsVdirsVdirsVdir//0vv5irsVdirsVdirsVdirsVdirsVdirsVdirsVdi&#10;rsVWU75Ggd18llBxHw7DtkwbY1ECuj5v/wCcjf8AnHjy/wDnx5ZFvJ6WleddHjf/AAr5kKkhCaM1&#10;rchaF4JCNxuUPxLvVW23Y3a8+z8tx3iauPfV9aNOh9oOwo9qYqO04/Se66vawOnV5b/zjp/zizee&#10;U9SP5p/nLcnzV+bF66z28d1Ob1NLZFEaSGcs31i54Ko9Q1EYosfQs207c9o46mAwaYcGEdOfF16g&#10;EUXUezvsudNM6jVHiy/Lh7vpkQb9z7hA2O9SOmclyjQe2BNLgAaU3pgojZO4VBk0BvFLsVdirsVd&#10;irsVdirsVdirsVdirsVdirsVdir/AP/T+/mKuxV2KuxV2KuxV2KuxV2KuxV2KuxV2KuxV2KuxV2K&#10;uxVqnviimqdPEYrTuI2O1RildirsVdirsVdirsVdirsVdirsVdirsVdirsVdirsVdir/AP/U+/mK&#10;uxV2KuxV2KuxV2KuxV2KuxV2KuxV2KuxV2KuxV2KuxV2KuxV2KuxV2KuxV2KuxV2KuxV2KuxV2Ku&#10;xV2KuxV2KuxV2KuxV//V+/mKuxV2KuxV2KuxV2KuxV2KuxV2KuxV2KuxV2KuxV2KuxV2KuxV2Kux&#10;V2KuxV2KuxV2KuxV2KuxV2KuxV2KuxV2KuxV2KuxV//W+/mKuxV2KuxV2KuxV2KuxV2KuxV2KuxV&#10;2KuxV2KuxV2KuxV2KuxV2KuxV2KuxV2KuxV2KuxV2KuxV2KuxV2KuxV2KuxV2KuxV//Z"/>
  <p:tag name="ISPRING_PRESENTERDATA_0" val="UEjhuqBNIFRI4buKIFRIVSBMQU4=|R1YgdHLGsOG7nW5nIFRIQ1MgVHLhuqduIFBow7otVFAuIEdpYSBOZ2jEqWE=|dGh1bGFudHJhbnBodTcyQGdtYWlsLmNvbQ==|aHR0cDovL2MydHJhbnBodS5wZ2RnaWFuZ2hpYS5lZHUudm4=|ezY5QUFENjM4LTZFQTQtNDIyMy1CNjZDLTJCRDZCOUExNTQyMn0=|R2nDoW8gdmnDqm4gZ2nhuqNuZyBk4bqheSBtw7RuIEzhu4tjaCBz4but|SVNQUklOR19QUkVTRU5URVJfUEhPVE9fMA==|MQ==|aHR0cDovL2MydHJhbnBodS5wZ2RnaWFuZ2hpYS5lZHUudm4=|SVNQUklOR19QUkVTRU5URVJfUEhPVE9fMQ==|MDkwNTk2OTcwMA=="/>
  <p:tag name="ISPRING_PRESENTER_PHOTO_2" val="jpg|/9j/4AAQSkZJRgABAgEBLAEsAAD/4RhoRXhpZgAATU0AKgAAAAgABwESAAMAAAABAAEAAAEaAAUA&#10;AAABAAAAYgEbAAUAAAABAAAAagEoAAMAAAABAAIAAAExAAIAAAAUAAAAcgEyAAIAAAAUAAAAhodp&#10;AAQAAAABAAAAnAAAAMgAAAEsAAAAAQAAASwAAAABQWRvYmUgUGhvdG9zaG9wIDcuMAAyMDEyOjEw&#10;OjAzIDEzOjI5OjA2AAAAAAOgAQADAAAAAf//AACgAgAEAAAAAQAAASmgAwAEAAAAAQAAATsAAAAA&#10;AAAABgEDAAMAAAABAAYAAAEaAAUAAAABAAABFgEbAAUAAAABAAABHgEoAAMAAAABAAIAAAIBAAQA&#10;AAABAAABJgICAAQAAAABAAAXOgAAAAAAAABIAAAAAQAAAEgAAAAB/9j/4AAQSkZJRgABAgEASABI&#10;AAD/7QAMQWRvYmVfQ00AAv/uAA5BZG9iZQBkgAAAAAH/2wCEAAwICAgJCAwJCQwRCwoLERUPDAwP&#10;FRgTExUTExgRDAwMDAwMEQwMDAwMDAwMDAwMDAwMDAwMDAwMDAwMDAwMDAwBDQsLDQ4NEA4OEBQO&#10;Dg4UFA4ODg4UEQwMDAwMEREMDAwMDAwRDAwMDAwMDAwMDAwMDAwMDAwMDAwMDAwMDAwMDP/AABEI&#10;AIAAeQMBIgACEQEDEQH/3QAEAAj/xAE/AAABBQEBAQEBAQAAAAAAAAADAAECBAUGBwgJCgsBAAEF&#10;AQEBAQEBAAAAAAAAAAEAAgMEBQYHCAkKCxAAAQQBAwIEAgUHBggFAwwzAQACEQMEIRIxBUFRYRMi&#10;cYEyBhSRobFCIyQVUsFiMzRygtFDByWSU/Dh8WNzNRaisoMmRJNUZEXCo3Q2F9JV4mXys4TD03Xj&#10;80YnlKSFtJXE1OT0pbXF1eX1VmZ2hpamtsbW5vY3R1dnd4eXp7fH1+f3EQACAgECBAQDBAUGBwcG&#10;BTUBAAIRAyExEgRBUWFxIhMFMoGRFKGxQiPBUtHwMyRi4XKCkkNTFWNzNPElBhaisoMHJjXC0kST&#10;VKMXZEVVNnRl4vKzhMPTdePzRpSkhbSVxNTk9KW1xdXl9VZmdoaWprbG1ub2JzdHV2d3h5ent8f/&#10;2gAMAwEAAhEDEQA/APVUkkklKSSSSUpJJJJSlV6j1DF6djHJynEMkMY1o3Pe9x210U1t91t1rv5u&#10;tqj1LqeN07H9a8ucXEMpprG622w/Qox6v8Ja/wD9SWfo1U6d03KtyR1bq4ac6CMbGad1WLW7muo/&#10;4XLsb/Ssz8/+Zp/V/pvjEVxS+X8ZeS0y1ob/APRV0zq77cl2Hn4Z6Zm2D1aqnPa9tzYHqOquYGts&#10;vo+jl1f4L2fzlfvWuqfU+mUdRxxVYXVWMO+jIrgW1PH0baXwdrvzX/6Sv9FZ7FX6T1K6y1/TeogV&#10;9Uxm7nhujLq52szcb/gn/wCFr/7TXforP8FZaiARxRFV80f2hQJBom72LqJJk6YuUkkkkpSSSSSn&#10;/9D1VJJJJSkkkklKVHqnVaen1sBa6/KyDsxMSuPUtfE7WT9BjPpXXv8A0VFf84o9U6szAaytlbsr&#10;OyCW4uHWQH2EfScXO9tNFX+HyLPZV/xnp1rmMTNzsi6zI6e9mT1DMFlbusFpfXFX0sPoOBvZ6+HR&#10;a5tdmbfkYuC/J/TX5ORZ+iUkIWOI/L/0v/QVkpa8I36n916DB6e6m13Vus2sszi0hrpinGrP0sfF&#10;9T/wfK/ncn/i9lSjb9cPqzU4s/aFVrhyKJvj/wBhW3LH/ZnSLOoU2dUv+25jiBN8Zjw5132aK91Y&#10;6Xienk7aL68PA9Wmz/Dq47Kacf1GU3PuBfXXR9sfSDZTkN6dZjt+zmrGr9z6/S9mx+/0/wDhEJSh&#10;epMv7vpr+78y3iA0BHf9/wC3hbdf1y+rLyA7PZTPfIa+gf52UylqPnYWJ1nFqvxcgNvpPqYWfQWv&#10;Nb4+k0tOy2mxvsyKP5vIpWW7qWGB6tLcnSt1pNmVfXBF32KnH9LLds+02X767KrGenVZ9Oz9JWgD&#10;pXRszqT7OnH7NnNffSbKWnGtc+jYL7BlYDW02VV221eo3qGLl1WWfo9iUZQu4kxP+MnijIUSDf8A&#10;g/Y7fSuqW5L7MLOrGP1TGAN9LZLHtOjMvEe7+dxbf+3KLP0F/wCkWkuL6jf1Oj0ndUd+mw22X43V&#10;mVgX4wBay37Zh0l1XUMGyt9TczI6f/NV+nZlYeD7Ll0XRus19SqcHNbTl1BrrqGvFjQ2wF2PfTez&#10;2X42TW31KLmf1P51j0Zw04ht1rp/6CmMqPCfoe7ppJk6jXqSSSSU/wD/0fVUkkklKWb1XqpxXV4m&#10;Iz7T1LJ0oo7NHH2rL2+6nCqd/OW/9aq/Spuq9VtosZgdPrbk9VyBuqpdIrrYDtfl5ljf5rHr/wC3&#10;cmz9DR/wefnYx6L0yz7Pcbet9VsbjNz7Wj1H33S1lh2tc2vGwKvVyKsb+aqox/8ASfzkkIbGXX5Y&#10;/vf1j/UWSldgdPmPbw/vOS7Fuz82/H9X7SNzquoZjn7PWsYA7J6fTtPqY31fwN/66yv335dteJ6n&#10;9KsWlj3NLvs2JTY9jhU0Ags37Xn1sbJspr24P2KjZdiYW6imzHt/wvqXelTrqpqwhj4IGRjgOo9N&#10;2M7KqJbtdjY/UqKK25X6dr3Z78x36H7ZkZF3qenZT6ml0/pWNabsWmkUdOrcWZG1lbTlPG8OxbbK&#10;m1utwsHd6Fm79LmXb6rrfRryftrZzMzX6Mev/oKzUnhG3U90GNg4+Q0YmPWep04xtFOQ53pY4psg&#10;VYT8oetbnOpbXT+loqeyv0KfWs+0ULRp6Z1E7n3W4lRuIdayjG5I+hvtutf62z/SejWtVrWsaGtA&#10;a1ogAaAAdgsX62dZyOkYNV9VbnVW2Gq+1kF1TXMfttrDvb6nq7Nu/wDR/wCB/RvtremSlGIJqgPq&#10;zYeXOScccB65aDotZZlPzRjVZeHn5FJ3ux7KXb2QWv8A0mVjvuZhv3Na6v1sX9I+v9GqmRgYIvdQ&#10;/HOBkPNLa22OH2S9jbn5LsSrKax/9KvyH+viWMpyMn/uPZjrk+k9R6l9Xb76Wena6iytz8YEzkWW&#10;htfpM2j7Q630f036St/2a1lvrU+tYvT7aacqh1ORWLKrWw+qwBwIP5r2+5qbjyDINY0R+DPz3I+x&#10;IVITjIemX73pjL/B+eDiYlPVH2PwMttbqcd8NcNzLi6z9NbmYVm/9WwsX7T9jxKm+vdsq9Oy5Yeb&#10;07L6BnttxLG0Y7HF1T/oU0+o6N76mu/5IttdWzrON/N4OTZR1XC+z+tbXV0VzMqrf0d2RaxmYxzc&#10;DNG42NcA59uLded36VlXuxcn+fso9X/tTjfacikW4b6bOn2U7GPc6rBrvc047rmNfRl4lDn7c59N&#10;/wCmoyLb6PSv9R/pfzrPXmhM4zW8S0iB8p+3912OldUZ1Ct7XMOPmYzvTy8V/wBKt/8A6Mot/nMb&#10;Ib7L6leXJdMxMm/Hd9md6XWein0MaywgnIwnNGRgY/UNsepXdQ/0n3f4DOpuvp/wvqdB0vqdXUaC&#10;8MdTfU708rGf9OqwfSqsj/Prsb+juq/S1ozgBZjt1H7v/oK+Mjsfof3v/Qm8kkko17//0vVFldS6&#10;racj9l9LAt6i9oc9x/m8et8huVk/vf8AA4n87kfyKv0q1SsHorh0nJf0bLbttvssvx8zXblbyXv9&#10;Wxx93UmN/nqv9Cz1KP0X6Ol8ANTVmP6P7f8ABWSJ0GwP6To9L6VT06p8ON+TeQ/Ly7I9S6yNvqWR&#10;9Frfo1VM/R01+ytZfWzTlddw8G6TVTj2XPAMe/Jsq6VSdP8AgMjPXQhc1mwPrhYToPseD932zIb/&#10;AOfH0IxJJlI70f8AvUkAAANZ+fY/Kty8bJuvFJsbj02NxiG33PrxMWqrJxnb/stjsyp/oX+t6fpf&#10;rVlNlforqMPEowsWrExm7KaGhjG86D95x+k9357/AM9YDMLOpf053Uvs+599TCaavTt3Mbda1uRe&#10;Lrq7mOurrd+jZT+lXSqMfKPE2txA6k7uT9ZOtW9Iw22U1tsus9QM3khjdldmRueG+5/81s2Lheqf&#10;W7qXVMYY+XVRtY8WMNXq1ODmgt+kzI93se9df9cMHLzKaG0MLmNF3qPG2GBzPT9R/qPqbs9N1v5y&#10;5q76kZv2RuVju9djwHj0nttJYdS9rPTxd3t/MqtvTRKcckZR/RILT5sc1KRGO/bA100Ln9L+suf0&#10;tz7MVtbzYAAMk2WgEb/bjk2Vvqddu/Se631P0a9B+rfWLer4AvvrbVczYLAwktJfVVkFzN3ua3dd&#10;6f8A1tcfh/ULqNtIvsljo9jHubW4N8q/TyffZ/wttD/zP0a6X6pdOz+n15FOXU6sAVNYXbfdsa6v&#10;c30n2/4NtKdOZlllL9GRJH939CP+KnlfvEZRGSzEjr0dXquI7KwbK6yW3ti3HeOW21n1aHf9uM97&#10;P8JX+jWbZnUsyMfqPTumDIt6lVW85bGEPNOx1zvVtZU/6DK6K6mW2fpLLqf9Ctr1met6E/pNu8tg&#10;/RnbJP0fpLnMXpVnUeiYTaxjPZU66sDMpN7fSNrmMspay2j07m1Vt2P/AOoSPy+RbmQHoNav7GeP&#10;UcL63gNefRzsa9hr7B1NlOdV/m/tPOV7qnT8oXt6r0qP2hU3bZS47a8moa/ZbnfmWs3bsTJ/wFv/&#10;AAFlqoelkVda6VVkW+ve228ucBENGLW1zdS57/f6X6Sz3rpOyeZEcJ7x18fNQHECDpr9Q1emdSxu&#10;pYwyMckAOLLanjbZXY322499f+Duqd9L/wBJq2sDrrW9Myq+sYTg3Ouc2izE1P21o+jQ2tn/AGtp&#10;b/Rsr/BV/o8n9W/mtb7Vf/3Du++n/wBLo8Mfm14e36X93/0NHFL5dOLv0/vf+gv/0/VVV6j07G6j&#10;inGyAYkPrsYdtldjdasiiz/BX1O/m3q0kiCQbGiCARRcjpvUcqrJ/ZHViPtzWl2PktG1mXU2N11b&#10;f8FlVbv1vF/M/nqf0FnsqddDcXrWDn7HWevTdi7G8utqNfVcRjf67cLLrZ/wlta1+p9Nx+pY3oXb&#10;mlrhZTdWdtlVrf5u+h/5tjP/AFHZ+jWJlOzOpYd3SckNZ9YMCMvBfEV3PpcHYuZTu9ra7rP1fMp/&#10;wHq21/zfp2KSNE8Q06THn+mP6q3UaHX90/8Aclq5dl13VctuK2q1xazNZkVUuqD7cc0ZWDh2ZNj7&#10;Ptt1uA27+ifzdNv8xWjuyuj/AG7qD2ZFbqTi1vxX+rIdc45jsj0X7/da5tuPu2f8F/o1Qc45VdXV&#10;8MV152Pj2+mbSWWV47TORQ91bK3XX9Iv9fA+zWWsxP02Pm5Pr3+jUsvrfTqabPtuEGOw7XbbGUkP&#10;bj5Ghuwbtv0Nr3fovbT/AKD0v5v1X4sMMkxCcjD901+l2WZ+ZycvCWXHAZLAExe0Yni4nZ6N1IY+&#10;M+rIyTXffj4tbHNsHpglmy/IsfZ9obj9Spsdb9s3s9P9Hi2fpkqs6y/DxKzm14/VOmttrZk2WE03&#10;updU2r1372+vi9Rx9/6R/wCk9X1bKv0lK551Vf7E9YBu9mS4WAAbtrq2+mXf8FvbsZ/w1q1v+bvT&#10;q8nG6e51+TnZNH2j9E+mqot42Um9r7LHt+n/AMX+kUsuQwwFHJPQyjt+580mKPxbmMkjKODGL4J2&#10;T+8OCMKr1cX6cHRys7Ft6Z0Wuq+quxttRyqjaLPSYabfWbl7bGPfXXc5jbN7/wCcVTqFwYzKpozv&#10;tIrp6dWy/wBTc+11dx+22MsbZ/Oehtdmbf8ABoLPq90r18HBtfksy+oU+pXY01OrDmt3v9Srb6m3&#10;2u+hZb/xqza8BjG9TZbsLcT9G246fpGvLWNpGu6y/wBPZ6e7+au9X/BoDkcEgSMk+n6O8Z/qbj/h&#10;JHxXmcXDeHHVn9KXzQP3ipPR4vVMXGt6ibrm3PGa/KxAH+o19ZpazGroe12x7nZf6JmLW71PWs/m&#10;ke62rGf0/wCr25gFBx2PsvoNrbHNAtqsovqs9HGy/VpfZ+vM/TfzuPXd6X6TE+quBjMs/b3UrGYv&#10;TsQ/oLby1ldlrv0YsFlp/m6J21f6XIf+i/mPfcZlGwn6wZr7Md1mM51Vnsf6Dfd9vyKH0Vu9XCxc&#10;b0H4+zIy8TqF9uPZ6H2xRZcMMczjhIzrc1+n+7/gsuHPkzxGbJAYyR6Yj9397/CdHEstzvrabCyK&#10;cLFteD55NrMbG/z6OlW5H/F5FS1eqdVq6fXW0MdkZeQ708TErj1LX8nbu9rKq2+/Ivf+iorWN03J&#10;f0nAD30m3rHWLDkUdOBAsa3aynFx7rI/R04GHXj15eTZ/hPV/nbrP0ur0vpL8a2zPzrBldUyBtuv&#10;AhjGA7m4mGwz6OJX/wBuX2fp7/0ibIAay2GkR+/3/wABdZOkdzuf3f8A0JbpvSbGX/tLqT25HU3t&#10;27mz6VLTzj4TH+5lf+lud+myfpv/ANDXqJJJnHK7v/va/d4f3U8Aqv8Afvu//9T1VJJJJSlR6r0u&#10;vqNLRvNGTQ71cTJbq6q0Ahtgb9Gxmv6Wl/6O6v8ARq8kiCQbCCARReIL8rFzrrXU2U5bCLup4WN7&#10;ibABRV9Yul0z+tY9rP1fPxfp/wCmq+01/rE68irFwaa8Z7D01uPaXMYyvIqsrra30asfZW12T0jF&#10;bZl25n851X1v0NlnqW1/ael6t0pvUK63ssdjZmM7fiZdcb63d2mf53Ht+hkY/wBC6tc/jYGRdbkH&#10;A9Pp/V6nB+d0q3c7CteQWtz8XbtvxfX+kzOwvf6v9LptvU1xkL2rcfy/RWC4mjr2Pf8A9CaOLTi/&#10;pbuj5NLMdzCMzp2c8uoLK3nHdZXms9RrqftNb6KLbf522q/07vT3sVgu65g101YuFmMdRHoCyunL&#10;qaD7LHVZFVtmVQz0/wCbr/S+z9GoZRZjXG3Oxr+nZg2bst7XXUOZVZXdTV+1MKu2r063YtOy7quB&#10;9s9Flldv86nwsbpDOk3dP6dn0E2vxIsqyKXFteK3FqdR61V2O+3124t7/V9LH/SZdm+pP9yehkOM&#10;f1vV+P6TGeXx/ok4/wC7pX9391Ninr1tbWWsuZsrdS+yuivG2Vj6BdnZdleR6T9vqv8AsuP67P8A&#10;gv5xJuP06qm/F6g9hwunMrvf0/FcTW4F1mNZl5mU70r8qtltFn2tm1mJj7H/AGn7T6f6MLasfE6h&#10;9qzM+izCtF9duNlX1FrarfW9OgssyHVW17bMel2//RWf8Glg5FbRXV0xl/ULqGvpxL8ZvqCqkwRj&#10;nrOVXh9Psw/3Kn09Rf8Ao/U/WLa6k0ykdtBv6RwRCY4YRqyZmq9R4m5dn9SttLbSyrEoc8+kxrTT&#10;k4oOwOZ65ovw/wBnOa/1uperVh/0XIppyvttNOPnG/I6lm0uY05Lri2/GxmbmVXuY5z8XPyx/OUf&#10;V/p9r/Ux/wDCdWzf1v0v5r1D5XTsu65mFlMqycyyHV9Kqc9+IxrTuqyfrBmWj7Tntq/7TU2Mpqtt&#10;r9KnH/w9XTdK6VV0+uxxsdk5eQ7fl5lkepa/83dt9tdNX0MfHZ+iorTfTAWdT+iP2ryTI0NK3K3S&#10;+ktwg++9/wBp6hkQcrLcNXEf4Oof4HFq/wABjs/8++pYtBJJREkmyvAAFBSSSSCX/9X1VJJJJSkk&#10;kklKWb1bpTsw15WLYMbqWLP2XJIkAOj1KL69PVxr9u2xn/Xav0q0kyIJBsIIBFFo9K6qzPZYx9Zx&#10;s3GIZl4jyC6t5EtO4fztFv08fIb7Lmf8J6lalldE6NmP9TMwMbJf+9bSx5/zrGOQeq9Lsvsrz8B4&#10;x+qYwIptd9CxhO5+Flhv08W3/tzGt/T0/wDCF6V1SvqFDnFhoyaHenl4ryC+m0Dc6t0fTbrvpub7&#10;Lqv0icR+lDTuP3f/AEFaDrwy+h/e/wDQmOP0DoWK8WY3TsSiwcProrYf85jAg9R6pkOyv2V0posz&#10;y0Ovtd/N41bpDci7/S3f9x8P6d3/AAdP6RR6h1LJyMp3SejuH2wD9ayyA+vEaRua6xh9t2Vb/wBp&#10;8X/r9/6H+cu9N6bjdNxhj4wJBcbLbXndZZY7W2++z/CXWfnf+k0dvVPUn5Yn/pSVdmo6D9KX/cxY&#10;dL6Vj9Oqc2ubL7j6mVkv/nLrIh1tp/6mtv6Kr6FSvJJJhJJs6rgABQUkkkglSSSSSn//1vVUkkkl&#10;KSSSSUpJJJJSyzOpdGdlZDMzDyH4OaG+k++vXfST767az7LH1tc9+JY/+j3/AMj1K36iSMZGJsII&#10;BFFq4HT8Xp+M3FxWbK2ySSS5znHV9ttjvfbbY7+cserSSSBJJs6pArQKSSSSUpJJJJSkkkklP//Z&#10;/+0dClBob3Rvc2hvcCAzLjAAOEJJTQQlAAAAAAAQAAAAAAAAAAAAAAAAAAAAADhCSU0D7QAAAAAA&#10;EAEsAAAAAQABASwAAAABAAE4QklNBCYAAAAAAA4AAAAAAAAAAAAAP4AAADhCSU0EDQAAAAAABAAA&#10;AB44QklNBBkAAAAAAAQAAAAeOEJJTQPzAAAAAAAJAAAAAAAAAAABADhCSU0ECgAAAAAAAQAAOEJJ&#10;TScQAAAAAAAKAAEAAAAAAAAAAThCSU0D9QAAAAAASAAvZmYAAQBsZmYABgAAAAAAAQAvZmYAAQCh&#10;mZoABgAAAAAAAQAyAAAAAQBaAAAABgAAAAAAAQA1AAAAAQAtAAAABgAAAAAAAThCSU0D+AAAAAAA&#10;cAAA/////////////////////////////wPoAAAAAP////////////////////////////8D6AAA&#10;AAD/////////////////////////////A+gAAAAA/////////////////////////////wPoAAA4&#10;QklNBAgAAAAAABAAAAABAAACQAAAAkAAAAAAOEJJTQQeAAAAAAAEAAAAADhCSU0EGgAAAAADTwAA&#10;AAYAAAAAAAAAAAAAATsAAAEpAAAADQBsAG8AZwBvACAAdAByAGEAbgAgAHAAaAB1AAAAAQAAAAAA&#10;AAAAAAAAAAAAAAAAAAABAAAAAAAAAAAAAAEpAAABOwAAAAAAAAAAAAAAAAAAAAABAAAAAAAAAAAA&#10;AAAAAAAAAAAAABAAAAABAAAAAAAAbnVsbAAAAAIAAAAGYm91bmRzT2JqYwAAAAEAAAAAAABSY3Qx&#10;AAAABAAAAABUb3AgbG9uZwAAAAAAAAAATGVmdGxvbmcAAAAAAAAAAEJ0b21sb25nAAABOwAAAABS&#10;Z2h0bG9uZwAAASkAAAAGc2xpY2VzVmxMcwAAAAFPYmpjAAAAAQAAAAAABXNsaWNlAAAAEgAAAAdz&#10;bGljZUlEbG9uZwAAAAAAAAAHZ3JvdXBJRGxvbmcAAAAAAAAABm9yaWdpbmVudW0AAAAMRVNsaWNl&#10;T3JpZ2luAAAADWF1dG9HZW5lcmF0ZWQAAAAAVHlwZWVudW0AAAAKRVNsaWNlVHlwZQAAAABJbWcg&#10;AAAABmJvdW5kc09iamMAAAABAAAAAAAAUmN0MQAAAAQAAAAAVG9wIGxvbmcAAAAAAAAAAExlZnRs&#10;b25nAAAAAAAAAABCdG9tbG9uZwAAATsAAAAAUmdodGxvbmcAAAEpAAAAA3VybFRFWFQAAAABAAAA&#10;AAAAbnVsbFRFWFQAAAABAAAAAAAATXNnZVRFWFQAAAABAAAAAAAGYWx0VGFnVEVYVAAAAAEAAAAA&#10;AA5jZWxsVGV4dElzSFRNTGJvb2wBAAAACGNlbGxUZXh0VEVYVAAAAAEAAAAAAAlob3J6QWxpZ25l&#10;bnVtAAAAD0VTbGljZUhvcnpBbGlnbgAAAAdkZWZhdWx0AAAACXZlcnRBbGlnbmVudW0AAAAPRVNs&#10;aWNlVmVydEFsaWduAAAAB2RlZmF1bHQAAAALYmdDb2xvclR5cGVlbnVtAAAAEUVTbGljZUJHQ29s&#10;b3JUeXBlAAAAAE5vbmUAAAAJdG9wT3V0c2V0bG9uZwAAAAAAAAAKbGVmdE91dHNldGxvbmcAAAAA&#10;AAAADGJvdHRvbU91dHNldGxvbmcAAAAAAAAAC3JpZ2h0T3V0c2V0bG9uZwAAAAAAOEJJTQQRAAAA&#10;AAABAQA4QklNBBQAAAAAAAQAAAABOEJJTQQMAAAAABdWAAAAAQAAAHkAAACAAAABbAAAtgAAABc6&#10;ABgAAf/Y/+AAEEpGSUYAAQIBAEgASAAA/+0ADEFkb2JlX0NNAAL/7gAOQWRvYmUAZIAAAAAB/9sA&#10;hAAMCAgICQgMCQkMEQsKCxEVDwwMDxUYExMVExMYEQwMDAwMDBEMDAwMDAwMDAwMDAwMDAwMDAwM&#10;DAwMDAwMDAwMAQ0LCw0ODRAODhAUDg4OFBQODg4OFBEMDAwMDBERDAwMDAwMEQwMDAwMDAwMDAwM&#10;DAwMDAwMDAwMDAwMDAwMDAz/wAARCACAAHkDASIAAhEBAxEB/90ABAAI/8QBPwAAAQUBAQEBAQEA&#10;AAAAAAAAAwABAgQFBgcICQoLAQABBQEBAQEBAQAAAAAAAAABAAIDBAUGBwgJCgsQAAEEAQMCBAIF&#10;BwYIBQMMMwEAAhEDBCESMQVBUWETInGBMgYUkaGxQiMkFVLBYjM0coLRQwclklPw4fFjczUWorKD&#10;JkSTVGRFwqN0NhfSVeJl8rOEw9N14/NGJ5SkhbSVxNTk9KW1xdXl9VZmdoaWprbG1ub2N0dXZ3eH&#10;l6e3x9fn9xEAAgIBAgQEAwQFBgcHBgU1AQACEQMhMRIEQVFhcSITBTKBkRShsUIjwVLR8DMkYuFy&#10;gpJDUxVjczTxJQYWorKDByY1wtJEk1SjF2RFVTZ0ZeLys4TD03Xj80aUpIW0lcTU5PSltcXV5fVW&#10;ZnaGlqa2xtbm9ic3R1dnd4eXp7fH/9oADAMBAAIRAxEAPwD1VJJJJSkkkklKSSSSUpVeo9QxenYx&#10;ycpxDJDGNaNz3vcdtdFNbfdbda7+brao9S6njdOx/WvLnFxDKaaxuttsP0KMer/CWv8A/Uln6NVO&#10;ndNyrckdW6uGnOgjGxmndVi1u5rqP+Fy7G/0rM/P/maf1f6b4xFcUvl/GXktMtaG/wD0VdM6u+3J&#10;dh5+GemZtg9Wqpz2vbc2B6jqrmBrbL6Po5dX+C9n85X71rqn1PplHUccVWF1VjDvoyK4FtTx9G2l&#10;8Ha781/+kr/RWexV+k9Sustf03qIFfVMZu54boy6udrM3G/4J/8Aha/+0136Kz/BWWogEcURVfNH&#10;9oUCQaJu9i6iSZOmLlJJJJKUkkkkp//Q9VSSSSUpJJJJSlR6p1Wnp9bAWuvysg7MTErj1LXxO1k/&#10;QYz6V17/ANFRX/OKPVOrMwGsrZW7KzsgluLh1kB9hH0nFzvbTRV/h8iz2Vf8Z6da5jEzc7IusyOn&#10;vZk9QzBZW7rBaX1xV9LD6Dgb2evh0WubXZm35GLgvyf01+TkWfolJCFjiPy/9L/0FZKWvCN+p/de&#10;gwenuptd1brNrLM4tIa6Ypxqz9LHxfU/8Hyv53J/4vZUo2/XD6s1OLP2hVa4ciib4/8AYVtyx/2Z&#10;0izqFNnVL/tuY4gTfGY8Odd9mivdWOl4np5O2i+vDwPVps/w6uOymnH9RlNz7gX110fbH0g2U5De&#10;nWY7fs5qxq/c+v0vZsfv9P8A4RCUoXqTL+76a/u/Mt4gNAR3/f8At4W3X9cvqy8gOz2Uz3yGvoH+&#10;dlMpaj52FidZxar8XIDb6T6mFn0FrzW+PpNLTstpsb7Mij+byKVlu6lhgerS3J0rdaTZlX1wRd9i&#10;px/Sy3bPtNl++uyqxnp1WfTs/SVoA6V0bM6k+zpx+zZzX30mylpxrXPo2C+wZWA1tNlVdttXqN6h&#10;i5dVln6PYlGULuJMT/jJ4oyFEg3/AIP2O30rqluS+zCzqxj9UxgDfS2Sx7TozLxHu/ncW3/tyiz9&#10;Bf8ApFpLi+o39To9J3VHfpsNtl+N1ZlYF+MAWst+2YdJdV1DBsrfU3MyOn/zVfp2ZWHg+y5dF0br&#10;NfUqnBzW05dQa66hrxY0NsBdj303s9l+Nk1t9Si5n9T+dY9GcNOIbda6f+gpjKjwn6Hu6aSZOo16&#10;kkkklP8A/9H1VJJJJSlm9V6qcV1eJiM+09SydKKOzRx9qy9vupwqnfzlv/Wqv0qbqvVbaLGYHT62&#10;5PVcgbqqXSK62A7X5eZY3+ax6/8At3Js/Q0f8Hn52Mei9Ms+z3G3rfVbG4zc+1o9R990tZYdrXNr&#10;xsCr1cirG/mqqMf/AEn85JCGxl1+WP739Y/1FkpXYHT5j28P7zkuxbs/Nvx/V+0jc6rqGY5+z1rG&#10;AOyen07T6mN9X8Df+usr99+XbXiep/SrFpY9zS77NiU2PY4VNAILN+159bGybKa9uD9io2XYmFuo&#10;psx7f8L6l3pU66qasIY+CBkY4DqPTdjOyqiW7XY2P1KiituV+na92e/Md+h+2ZGRd6np2U+ppdP6&#10;VjWm7FppFHTq3FmRtZW05TxvDsW2yptbrcLB3ehZu/S5l2+q630a8n7a2czM1+jHr/6Cs1J4Rt1P&#10;dBjYOPkNGJj1nqdOMbRTkOd6WOKbIFWE/KHrW5zqW10/paKnsr9Cn1rPtFC0aemdRO591uJUbiHW&#10;soxuSPob7brX+ts/0no1rVa1rGhrQGtaIAGgAHYLF+tnWcjpGDVfVW51VthqvtZBdU1zH7baw72+&#10;p6uzbv8A0f8Agf0b7a3pkpRiCaoD6s2HlzknHHAeuWg6LWWZT80Y1WXh5+RSd7seyl29kFr/ANJl&#10;Y77mYb9zWur9bF/SPr/RqpkYGCL3UPxzgZDzS2ttjh9kvY25+S7Eqymsf/Sr8h/r4ljKcjJ/7j2Y&#10;65PpPUepfV2++lnp2uosrc/GBM5FlobX6TNo+0Ot9H9N+krf9mtZb61PrWL0+2mnKodTkViyq1sP&#10;qsAcCD+a9vuam48gyDWNEfgz89yPsSFSE4yHpl+96Yy/wfng4mJT1R9j8DLbW6nHfDXDcy4us/TW&#10;5mFZv/VsLF+0/Y8Spvr3bKvTsuWHm9Oy+gZ7bcSxtGOxxdU/6FNPqOje+prv+SLbXVs6zjfzeDk2&#10;UdVwvs/rW11dFczKq39HdkWsZmMc3AzRuNjXAOfbi3Xnd+lZV7sXJ/n7KPV/7U432nIpFuG+mzp9&#10;lOxj3Oqwa73NOO65jX0ZeJQ5+3OfTf8ApqMi2+j0r/Uf6X86z15oTOM1vEtIgfKft/ddjpXVGdQr&#10;e1zDj5mM708vFf8ASrf/AOjKLf5zGyG+y+pXlyXTMTJvx3fZnel1nop9DGssIJyMJzRkYGP1DbHq&#10;V3UP9J93+Azqbr6f8L6nQdL6nV1GgvDHU31O9PKxn/TqsH0qrI/z67G/o7qv0taM4AWY7dR+7/6C&#10;vjI7H6H97/0JvJJJKNe//9L1RZXUuq2nI/ZfSwLeovaHPcf5vHrfIblZP73/AAOJ/O5H8ir9KtUr&#10;B6K4dJyX9Gy27bb7LL8fM125W8l7/Vscfd1Jjf56r/Qs9Sj9F+jpfADU1Zj+j+3/AAVkidBsD+k6&#10;PS+lU9OqfDjfk3kPy8uyPUusjb6lkfRa36NVTP0dNfsrWX1s05XXcPBuk1U49lzwDHvybKulUnT/&#10;AIDIz10IXNZsD64WE6D7Hg/d9syG/wDnx9CMSSZSO9H/AL1JAAADWfn2PyrcvGybrxSbG49NjcYh&#10;t9z68TFqqycZ2/7LY7Mqf6F/ren6X61ZTZX6K6jDxKMLFqxMZuymhoYxvOg/ecfpPd+e/wDPWAzC&#10;zqX9Od1L7PuffUwmmr07dzG3WtbkXi66u5jrq63fo2U/pV0qjHyjxNrcQOpO7k/WTrVvSMNtlNbb&#10;LrPUDN5IY3ZXZkbnhvuf/NbNi4Xqn1u6l1TGGPl1UbWPFjDV6tTg5oLfpMyPd7HvXX/XDBy8ymht&#10;DC5jRd6jxthgcz0/Uf6j6m7PTdb+cuau+pGb9kblY7vXY8B49J7bSWHUvaz08Xd7fzKrb00SnHJG&#10;Uf0SC0+bHNSkRjv2wNdNC5/S/rLn9Lc+zFbW82AADJNloBG/245Nlb6nXbv0nut9T9GvQfq31i3q&#10;+AL7621XM2CwMJLSX1VZBczd7mt3Xen/ANbXH4f1C6jbSL7JY6PYx7m1uDfKv08n32f8LbQ/8z9G&#10;ul+qXTs/p9eRTl1OrAFTWF233bGur3N9J9v+DbSnTmZZZS/RkSR/d/Qj/ip5X7xGURksxI69HV6r&#10;iOysGyuslt7Ytx3jlttZ9Wh3/bjPez/CV/o1m2Z1LMjH6j07pgyLepVVvOWxhDzTsdc71bWVP+gy&#10;uiupltn6Sy6n/Qra9ZnrehP6TbvLYP0Z2yT9H6S5zF6VZ1HomE2sYz2VOurAzKTe30ja5jLKWsto&#10;9O5tVbdj/wDqEj8vkW5kB6DWr+xnj1HC+t4DXn0c7GvYa+wdTZTnVf5v7Tzle6p0/KF7eq9Kj9oV&#10;N22UuO2vJqGv2W535lrN27Eyf8Bb/wABZaqHpZFXWulVZFvr3ttvLnARDRi1tc3Uue/3+l+ks966&#10;TsnmRHCe8dfHzUBxAg6a/UNXpnUsbqWMMjHJADiy2p422V2N9tuPfX/g7qnfS/8ASatrA661vTMq&#10;vrGE4NzrnNosxNT9taPo0NrZ/wBraW/0bK/wVf6PJ/Vv5rW+1X/9w7vvp/8AS6PDH5teHt+l/d/9&#10;DRxS+XTi79P73/oL/9P1VVeo9Oxuo4pxsgGJD67GHbZXY3WrIos/wV9Tv5t6tJIgkGxoggEUXI6b&#10;1HKqyf2R1Yj7c1pdj5LRtZl1NjddW3/BZVW79bxfzP56n9BZ7KnXQ3F61g5+x1nr03YuxvLrajX1&#10;XEY3+u3Cy62f8JbWtfqfTcfqWN6F25pa4WU3VnbZVa3+bvof+bYz/wBR2fo1iZTszqWHd0nJDWfW&#10;DAjLwXxFdz6XB2LmU7va2u6z9XzKf8B6ttf836dikjRPENOkx5/pj+qt1Gh1/dP/AHJauXZdd1XL&#10;bitqtcWszWZFVLqg+3HNGVg4dmTY+z7bdbgNu/on83Tb/MVo7sro/wBu6g9mRW6k4tb8V/qyHXOO&#10;Y7I9F+/3Wubbj7tn/Bf6NUHOOVXV1fDFdedj49vpm0llleO0zkUPdWyt11/SL/XwPs1lrMT9Nj5u&#10;T69/o1LL6306mmz7bhBjsO122xlJD24+RobsG7b9Da936L20/wCg9L+b9V+LDDJMQnIw/dNfpdlm&#10;fmcnLwllxwGSwBMXtGJ4uJ2ejdSGPjPqyMk1334+LWxzbB6YJZsvyLH2faG4/UqbHW/bN7PT/R4t&#10;n6ZKrOsvw8Ss5teP1Tprba2ZNlhNN7qXVNq9d+9vr4vUcff+kf8ApPV9Wyr9JSuedVX+xPWAbvZk&#10;uFgAG7a6tvpl3/Bb27Gf8Natb/m706vJxunudfk52TR9o/RPpqqLeNlJva+yx7fp/wDF/pFLLkMM&#10;BRyT0Mo7fufNJij8W5jJIyjgxi+Cdk/vDgjCq9XF+nB0crOxbemdFrqvqrsbbUcqo2iz0mGm31m5&#10;e2xj3113OY2ze/8AnFU6hcGMyqaM77SK6enVsv8AU3PtdXcfttjLG2fznobXZm3/AAaCz6vdK9fB&#10;wbX5LMvqFPqV2NNTqw5rd7/Uq2+pt9rvoWW/8as2vAYxvU2W7C3E/RtuOn6Rry1jaRrusv8AT2en&#10;u/mrvV/waA5HBIEjJPp+jvGf6m4/4SR8V5nFw3hx1Z/Sl80D94qT0eL1TFxreom65tzxmvysQB/q&#10;NfWaWsxq6Htdse52X+iZi1u9T1rP5pHutqxn9P8Aq9uYBQcdj7L6Da2xzQLarKL6rPRxsv1aX2fr&#10;zP0387j13el+kxPqrgYzLP291KxmL07EP6C28tZXZa79GLBZaf5uidtX+lyH/ov5j33GZRsJ+sGa&#10;+zHdZjOdVZ7H+g33fb8ih9FbvVwsXG9B+PsyMvE6hfbj2eh9sUWXDDHM44SM63Nfp/u/4LLhz5M8&#10;RmyQGMkemI/d/e/wnRxLLc762mwsinCxbXg+eTazGxv8+jpVuR/xeRUtXqnVaun11tDHZGXkO9PE&#10;xK49S1/J27vayqtvvyL3/oqK1jdNyX9JwA99Jt6x1iw5FHTgQLGt2spxce6yP0dOBh149eXk2f4T&#10;1f526z9Lq9L6S/Gtsz86wZXVMgbbrwIYxgO5uJhsM+jiV/8Abl9n6e/9ImyAGsthpEfv9/8AAXWT&#10;pHc7n93/ANCW6b0mxl/7S6k9uR1N7du5s+lS084+Ex/uZX/pbnfpsn6b/wDQ16iSSZxyu7/72v3e&#10;H91PAKr/AH77v//U9VSSSSUpUeq9Lr6jS0bzRk0O9XEyW6uqtAIbYG/RsZr+lpf+jur/AEavJIgk&#10;GwggEUXiC/Kxc6611NlOWwi7qeFje4mwAUVfWLpdM/rWPaz9Xz8X6f8ApqvtNf6xOvIqxcGmvGew&#10;9Nbj2lzGMryKrK62t9GrH2Vtdk9IxW2ZduZ/OdV9b9DZZ6ltf2nperdKb1Cut7LHY2ZjO34mXXG+&#10;t3dpn+dx7foZGP8AQurXP42BkXW5BwPT6f1epwfndKt3OwrXkFrc/F27b8X1/pMzsL3+r/S6bb1N&#10;cZC9q3H8v0VguJo69j3/APQmji04v6W7o+TSzHcwjM6dnPLqCyt5x3WV5rPUa6n7TW+ii23+dtqv&#10;9O7097FYLuuYNdNWLhZjHUR6Asrpy6mg+yx1WRVbZlUM9P8Am6/0vs/RqGUWY1xtzsa/p2YNm7Le&#10;111DmVWV3U1ftTCrtq9Ot2LTsu6rgfbPRZZXb/Op8LG6QzpN3T+nZ9BNr8SLKsilxbXitxanUetV&#10;djvt9duLe/1fSx/0mXZvqT/cnoZDjH9b1fj+kxnl8f6JOP8Au6V/d/dTYp69bW1lrLmbK3Uvsror&#10;xtlY+gXZ2XZXkek/b6r/ALLj+uz/AIL+cSbj9OqpvxeoPYcLpzK739PxXE1uBdZjWZeZlO9K/KrZ&#10;bRZ9rZtZiY+x/wBp+0+n+jC2rHxOofaszPoswrRfXbjZV9Ra2q31vToLLMh1Vte2zHpdv/0Vn/Bp&#10;YORW0V1dMZf1C6hr6cS/Gb6gqpMEY56zlV4fT7MP9yp9PUX/AKP1P1i2upNMpHbQb+kcEQmOGEas&#10;mZqvUeJuXZ/UrbS20sqxKHPPpMa005OKDsDmeuaL8P8AZzmv9bqXq1Yf9FyKacr7bTTj5xvyOpZt&#10;LmNOS64tvxsZm5lV7mOc/Fz8sfzlH1f6fa/1Mf8AwnVs39b9L+a9Q+V07LuuZhZTKsnMsh1fSqnP&#10;fiMa07qsn6wZlo+057av+01NjKarba/Spx/8PV03SulVdPrscbHZOXkO35eZZHqWv/N3bfbXTV9D&#10;Hx2foqK030wFnU/oj9q8kyNDStyt0vpLcIPvvf8AaeoZEHKy3DVxH+DqH+Bxav8AAY7P/PvqWLQS&#10;SURJJsrwABQUkkkgl//V9VSSSSUpJJJJSlm9W6U7MNeVi2DG6liz9lySJADo9Si+vT1ca/btsZ/1&#10;2r9KtJMiCQbCCARRaPSuqsz2WMfWcbNxiGZeI8gureRLTuH87Rb9PHyG+y5n/CepWpZXROjZj/Uz&#10;MDGyX/vW0sef86xjkHqvS7L7K8/AeMfqmMCKbXfQsYTufhZYb9PFt/7cxrf09P8AwheldUr6hQ5x&#10;YaMmh3p5eK8gvptA3OrdH02676bm+y6r9InEfpQ07j93/wBBWg68Mvof3v8A0Jjj9A6FivFmN07E&#10;osHD66K2H/OYwIPUeqZDsr9ldKaLM8tDr7XfzeNW6Q3Iu/0t3/cfD+nd/wAHT+kUeodSycjKd0no&#10;7h9sA/WssgPrxGkbmusYfbdlW/8AafF/6/f+h/nLvTem43TcYY+MCQXGy2153WWWO1tvvs/wl1n5&#10;3/pNHb1T1J+WJ/6UlXZqOg/Sl/3MWHS+lY/TqnNrmy+4+plZL/5y6yIdbaf+prb+iq+hUrySSYSS&#10;bOq4AAUFJJJIJUkkkkp//9b1VJJJJSkkkklKSSSSUsszqXRnZWQzMw8h+DmhvpPvr130k++u2s+y&#10;x9bXPfiWP/o9/wDI9St+okjGRibCCARRauB0/F6fjNxcVmytskkkuc5x1fbbY73222O/nLHq0kkg&#10;SSbOqQK0CkkkklKSSSSUpJJJJT//2ThCSU0EIQAAAAAAVQAAAAEBAAAADwBBAGQAbwBiAGUAIABQ&#10;AGgAbwB0AG8AcwBoAG8AcAAAABMAQQBkAG8AYgBlACAAUABoAG8AdABvAHMAaABvAHAAIAA3AC4A&#10;MAAAAAEAOEJJTQQGAAAAAAAHAAYAAAABAQD/4RJIaHR0cDovL25zLmFkb2JlLmNvbS94YXAvMS4w&#10;LwA8P3hwYWNrZXQgYmVnaW49J++7vycgaWQ9J1c1TTBNcENlaGlIenJlU3pOVGN6a2M5ZCc/Pgo8&#10;P2Fkb2JlLXhhcC1maWx0ZXJzIGVzYz0iQ1IiPz4KPHg6eGFwbWV0YSB4bWxuczp4PSdhZG9iZTpu&#10;czptZXRhLycgeDp4YXB0az0nWE1QIHRvb2xraXQgMi44LjItMzMsIGZyYW1ld29yayAxLjUnPgo8&#10;cmRmOlJERiB4bWxuczpyZGY9J2h0dHA6Ly93d3cudzMub3JnLzE5OTkvMDIvMjItcmRmLXN5bnRh&#10;eC1ucyMnIHhtbG5zOmlYPSdodHRwOi8vbnMuYWRvYmUuY29tL2lYLzEuMC8nPgoKIDxyZGY6RGVz&#10;Y3JpcHRpb24gYWJvdXQ9J3V1aWQ6ZjZjNGNlZmYtMGQ5OC0xMWUyLTg5YjYtZGFkNDgzMjA0M2Ix&#10;JwogIHhtbG5zOnhhcE1NPSdodHRwOi8vbnMuYWRvYmUuY29tL3hhcC8xLjAvbW0vJz4KICA8eGFw&#10;TU06RG9jdW1lbnRJRD5hZG9iZTpkb2NpZDpwaG90b3Nob3A6Yjk2YTNkYzItMGQ5Ni0xMWUyLTg5&#10;YjYtZGFkNDgzMjA0M2IxPC94YXBNTTpEb2N1bWVudElEPgogPC9yZGY6RGVzY3JpcHRpb24+Cgo8&#10;L3JkZjpSREY+CjwveDp4YXBtZXRhPgogICAgICAgICAgICAgICAgICAgICAgICAgICAgICAgICAg&#10;ICAgICAgICAgICAgICAgICAgICAgICAgICAgICAgICAgICAgICAgICAgICAgICAgICAgICAgICAg&#10;ICAgICAgICAgCiAgICAgICAgICAgICAgICAgICAgICAgICAgICAgICAgICAgICAgICAgICAgICAg&#10;ICAgICAgICAgICAgICAgICAgICAgICAgICAgICAgICAgICAgICAgICAgICAgICAgICAgICAKICAg&#10;ICAgICAgICAgICAgICAgICAgICAgICAgICAgICAgICAgICAgICAgICAgICAgICAgICAgICAgICAg&#10;ICAgICAgICAgICAgICAgICAgICAgICAgICAgICAgICAgICAgICAgIAogICAgICAgICAgICAgICAg&#10;ICAgICAgICAgICAgICAgICAgICAgICAgICAgICAgICAgICAgICAgICAgICAgICAgICAgICAgICAg&#10;ICAgICAgICAgICAgICAgICAgICAgICAgICAgCiAgICAgICAgICAgICAgICAgICAgICAgICAgICAg&#10;ICAgICAgICAgICAgICAgICAgICAgICAgICAgICAgICAgICAgICAgICAgICAgICAgICAgICAgICAg&#10;ICAgICAgICAgICAgICAKICAgICAgICAgICAgICAgICAgICAgICAgICAgICAgICAgICAgICAgICAg&#10;ICAgICAgICAgICAgICAgICAgICAgICAgICAgICAgICAgICAgICAgICAgICAgICAgICAgICAgICAg&#10;IAogICAgICAgICAgICAgICAgICAgICAgICAgICAgICAgICAgICAgICAgICAgICAgICAgICAgICAg&#10;ICAgICAgICAgICAgICAgICAgICAgICAgICAgICAgICAgICAgICAgICAgICAgCiAgICAgICAgICAg&#10;ICAgICAgICAgICAgICAgICAgICAgICAgICAgICAgICAgICAgICAgICAgICAgICAgICAgICAgICAg&#10;ICAgICAgICAgICAgICAgICAgICAgICAgICAgICAgICAKICAgICAgICAgICAgICAgICAgICAgICAg&#10;ICAgICAgICAgICAgICAgICAgICAgICAgICAgICAgICAgICAgICAgICAgICAgICAgICAgICAgICAg&#10;ICAgICAgICAgICAgICAgICAgIAogICAgICAgICAgICAgICAgICAgICAgICAgICAgICAgICAgICAg&#10;ICAgICAgICAgICAgICAgICAgICAgICAgICAgICAgICAgICAgICAgICAgICAgICAgICAgICAgICAg&#10;ICAgICAgCiAgICAgICAgICAgICAgICAgICAgICAgICAgICAgICAgICAgICAgICAgICAgICAgICAg&#10;ICAgICAgICAgICAgICAgICAgICAgICAgICAgICAgICAgICAgICAgICAgICAgICAgICAKICAgICAg&#10;ICAgICAgICAgICAgICAgICAgICAgICAgICAgICAgICAgICAgICAgICAgICAgICAgICAgICAgICAg&#10;ICAgICAgICAgICAgICAgICAgICAgICAgICAgICAgICAgICAgIAogICAgICAgICAgICAgICAgICAg&#10;ICAgICAgICAgICAgICAgICAgICAgICAgICAgICAgICAgICAgICAgICAgICAgICAgICAgICAgICAg&#10;ICAgICAgICAgICAgICAgICAgICAgICAgCiAgICAgICAgICAgICAgICAgICAgICAgICAgICAgICAg&#10;ICAgICAgICAgICAgICAgICAgICAgICAgICAgICAgICAgICAgICAgICAgICAgICAgICAgICAgICAg&#10;ICAgICAgICAgICAKICAgICAgICAgICAgICAgICAgICAgICAgICAgICAgICAgICAgICAgICAgICAg&#10;ICAgICAgICAgICAgICAgICAgICAgICAgICAgICAgICAgICAgICAgICAgICAgICAgICAgICAgIAog&#10;ICAgICAgICAgICAgICAgICAgICAgICAgICAgICAgICAgICAgICAgICAgICAgICAgICAgICAgICAg&#10;ICAgICAgICAgICAgICAgICAgICAgICAgICAgICAgICAgICAgICAgICAgCiAgICAgICAgICAgICAg&#10;ICAgICAgICAgICAgICAgICAgICAgICAgICAgICAgICAgICAgICAgICAgICAgICAgICAgICAgICAg&#10;ICAgICAgICAgICAgICAgICAgICAgICAgICAgICAKICAgICAgICAgICAgICAgICAgICAgICAgICAg&#10;ICAgICAgICAgICAgICAgICAgICAgICAgICAgICAgICAgICAgICAgICAgICAgICAgICAgICAgICAg&#10;ICAgICAgICAgICAgICAgIAogICAgICAgICAgICAgICAgICAgICAgICAgICAgICAgICAgICAgICAg&#10;ICAgICAgICAgICAgICAgICAgICAgICAgICAgICAgICAgICAgICAgICAgICAgICAgICAgICAgICAg&#10;ICAgCiAgICAgICAgICAgICAgICAgICAgICAgICAgICAgICAgICAgICAgICAgICAgICAgICAgICAg&#10;ICAgICAgICAgICAgICAgICAgICAgICAgICAgICAgICAgICAgICAgICAgICAgICAKICAgICAgICAg&#10;ICAgICAgICAgICAgICAgICAgICAgICAgICAgICAgICAgICAgICAgICAgICAgICAgICAgICAgICAg&#10;ICAgICAgICAgICAgICAgICAgICAgICAgICAgICAgICAgIAogICAgICAgICAgICAgICAgICAgICAg&#10;ICAgICAgICAgICAgICAgICAgICAgICAgICAgICAgICAgICAgICAgICAgICAgICAgICAgICAgICAg&#10;ICAgICAgICAgICAgICAgICAgICAgCiAgICAgICAgICAgICAgICAgICAgICAgICAgICAgICAgICAg&#10;ICAgICAgICAgICAgICAgICAgICAgICAgICAgICAgICAgICAgICAgICAgICAgICAgICAgICAgICAg&#10;ICAgICAgICAKICAgICAgICAgICAgICAgICAgICAgICAgICAgICAgICAgICAgICAgICAgICAgICAg&#10;ICAgICAgICAgICAgICAgICAgICAgICAgICAgICAgICAgICAgICAgICAgICAgICAgICAgIAogICAg&#10;ICAgICAgICAgICAgICAgICAgICAgICAgICAgICAgICAgICAgICAgICAgICAgICAgICAgICAgICAg&#10;ICAgICAgICAgICAgICAgICAgICAgICAgICAgICAgICAgICAgICAgCiAgICAgICAgICAgICAgICAg&#10;ICAgICAgICAgICAgICAgICAgICAgICAgICAgICAgICAgICAgICAgICAgICAgICAgICAgICAgICAg&#10;ICAgICAgICAgICAgICAgICAgICAgICAgICAKICAgICAgICAgICAgICAgICAgICAgICAgICAgICAg&#10;ICAgICAgICAgICAgICAgICAgICAgICAgICAgICAgICAgICAgICAgICAgICAgICAgICAgICAgICAg&#10;ICAgICAgICAgICAgIAogICAgICAgICAgICAgICAgICAgICAgICAgICAgICAgICAgICAgICAgICAg&#10;ICAgICAgICAgICAgICAgICAgICAgICAgICAgICAgICAgICAgICAgICAgICAgICAgICAgICAgICAg&#10;CiAgICAgICAgICAgICAgICAgICAgICAgICAgICAgICAgICAgICAgICAgICAgICAgICAgICAgICAg&#10;ICAgICAgICAgICAgICAgICAgICAgICAgICAgICAgICAgICAgICAgICAgICAKICAgICAgICAgICAg&#10;ICAgICAgICAgICAgICAgICAgICAgICAgICAgICAgICAgICAgICAgICAgICAgICAgICAgICAgICAg&#10;ICAgICAgICAgICAgICAgICAgICAgICAgICAgICAgIAogICAgICAgICAgICAgICAgICAgICAgICAg&#10;ICAgICAgICAgICAgICAgICAgICAgICAgICAgICAgICAgICAgICAgICAgICAgICAgICAgICAgICAg&#10;ICAgICAgICAgICAgICAgICAgCiAgICAgICAgICAgICAgICAgICAgICAgICAgICAgICAgICAgICAg&#10;ICAgICAgICAgICAgICAgICAgICAgICAgICAgICAgICAgICAgICAgICAgICAgICAgICAgICAgICAg&#10;ICAgICAKICAgICAgICAgICAgICAgICAgICAgICAgICAgICAgICAgICAgICAgICAgICAgICAgICAg&#10;ICAgICAgICAgICAgICAgICAgICAgICAgICAgICAgICAgICAgICAgICAgICAgICAgIAogICAgICAg&#10;ICAgICAgICAgICAgICAgICAgICAgICAgICAgICAgICAgICAgICAgICAgICAgICAgICAgICAgICAg&#10;ICAgICAgICAgICAgICAgICAgICAgICAgICAgICAgICAgICAgCiAgICAgICAgICAgICAgICAgICAg&#10;ICAgICAgICAgICAgICAgICAgICAgICAgICAgICAgICAgICAgICAgICAgICAgICAgICAgICAgICAg&#10;ICAgICAgICAgICAgICAgICAgICAgICAKICAgICAgICAgICAgICAgICAgICAgICAgICAgICAgICAg&#10;ICAgICAgICAgICAgICAgICAgICAgICAgICAgICAgICAgICAgICAgICAgICAgICAgICAgICAgICAg&#10;ICAgICAgICAgIAogICAgICAgICAgICAgICAgICAgICAgICAgICAgICAgICAgICAgICAgICAgICAg&#10;ICAgICAgICAgICAgICAgICAgICAgICAgICAgICAgICAgICAgICAgICAgICAgICAgICAgICAgCiAg&#10;ICAgICAgICAgICAgICAgICAgICAgICAgICAgICAgICAgICAgICAgICAgICAgICAgICAgICAgICAg&#10;ICAgICAgICAgICAgICAgICAgICAgICAgICAgICAgICAgICAgICAgICAKICAgICAgICAgICAgICAg&#10;ICAgICAgICAgICAgICAgICAgICAgICAgICAgICAgICAgICAgICAgICAgICAgICAgICAgICAgICAg&#10;ICAgICAgICAgICAgICAgICAgICAgICAgICAgIAogICAgICAgICAgICAgICAgICAgICAgICAgICAg&#10;ICAgICAgICAgICAgICAgICAgICAgICAgICAgICAgICAgICAgICAgICAgICAgICAgICAgICAgICAg&#10;ICAgICAgICAgICAgICAgCiAgICAgICAgICAgICAgICAgICAgICAgICAgICAgICAgICAgICAgICAg&#10;ICAgICAgICAgICAgICAKPD94cGFja2V0IGVuZD0ndyc/Pv/uAA5BZG9iZQBkQAAAAAH/2wCEAAIC&#10;AgICAgICAgIDAgICAwQDAgIDBAUEBAQEBAUGBQUFBQUFBgYHBwgHBwYJCQoKCQkMDAwMDAwMDAwM&#10;DAwMDAwBAwMDBQQFCQYGCQ0KCQoNDw4ODg4PDwwMDAwMDw8MDAwMDAwPDAwMDAwMDAwMDAwMDAwM&#10;DAwMDAwMDAwMDAwMDP/AABEIATsBKQMBEQACEQEDEQH/3QAEACb/xAGiAAAABwEBAQEBAAAAAAAA&#10;AAAEBQMCBgEABwgJCgsBAAICAwEBAQEBAAAAAAAAAAEAAgMEBQYHCAkKCxAAAgEDAwIEAgYHAwQC&#10;BgJzAQIDEQQABSESMUFRBhNhInGBFDKRoQcVsUIjwVLR4TMWYvAkcoLxJUM0U5KismNzwjVEJ5Oj&#10;szYXVGR0w9LiCCaDCQoYGYSURUaktFbTVSga8uPzxNTk9GV1hZWltcXV5fVmdoaWprbG1ub2N0dX&#10;Z3eHl6e3x9fn9zhIWGh4iJiouMjY6PgpOUlZaXmJmam5ydnp+So6SlpqeoqaqrrK2ur6EQACAgEC&#10;AwUFBAUGBAgDA20BAAIRAwQhEjFBBVETYSIGcYGRMqGx8BTB0eEjQhVSYnLxMyQ0Q4IWklMlomOy&#10;wgdz0jXiRIMXVJMICQoYGSY2RRonZHRVN/Kjs8MoKdPj84SUpLTE1OT0ZXWFlaW1xdXl9UZWZnaG&#10;lqa2xtbm9kdXZ3eHl6e3x9fn9zhIWGh4iJiouMjY6Pg5SVlpeYmZqbnJ2en5KjpKWmp6ipqqusra&#10;6vr/2gAMAwEAAhEDEQA/APv5irsVdirsVdirsVdirsVdirsVdirsVdirsVdirsVdirsVUSNwAfo8&#10;ciK+KKJPktIO2+9dhhsUje7PySPRvL+j6D+kv0RYrYHWr6XUtTKszerdzU9SY8y27cR022yUsxyD&#10;fcBqx4oYztGifO2QCm3h2PjkTIEW3cjSphS7FXYq7FXYq7FXYq7FXYq7FXYq7FXYq7FXYq7FX//Q&#10;+/mKuxV2KuxV2KuxV2KuxV2KuxV2KuxV2KuxV2KuxV2Ktb19sVU+TVp49siZbI3vyfnR+c//ADkR&#10;5v8AzS82p+Q//ONUsl7qt7IYvMvn+ylMSW8UbBbj6tcj+6jhr+8uVNa0SHlIyk9t2d2Li0mAavX/&#10;AEnlHff4xOx8iPf5cB2v2/l1ec6Ls/ef8Uttq35TFH4FKvyx/OT8w/8AnHv8xpfyc/5yN1m51XQN&#10;dlM/lL8x7+4kuEQSGgZriTlI0DtRW5tygf7X7pgws1nZWm7S035nQCjH6o7/AHyIHL+aC1dn9sar&#10;svUfltfKxL6ZUPugD9pfpSGovIEENvUb1zhhe97PodkjbdX/AFjEFk3hV2KuxV2KuxV2KuxV2Kux&#10;V2KuxV2KuxV2KuxV/9H7+Yq7FXYq7FXYq7FXYq7FXYq7FXYq7FXYq7FXYq1UYqp7b7fRkQAN+qDd&#10;KM0scKPLK6xRQgvJKxAUKBUkk9AAOuEE3v8ABEjwj735t/m9+dvnL/nITzRcfkN/zjsTJpUxkh86&#10;/mAGaK3e3VisgiuYwfTteoMg+Oc/BEOJLP3HZnZWPsyH5zW/5sO89Nwdj7x+zzztXtrJ2tn/ACOh&#10;/wA6Xd37SA+w/t9e/kh+Rfk/8jfLA0Py5F9c1S+Cv5j8zToq3V/Mg+Hlx+xElSI4waKPFizHm+1+&#10;182vzHJk5dBtsPgBfver7G7Ew9lw4MXM8zvv8yaTD85fyc8rfnX5OufK3mWI288dZtB1+JFa5066&#10;pQTRFuqkfC6HZ1JBpsRDsztPNoM4y4vjy3HxBbe1ux8XaenOHL8DvsfgQ+NPyJ/OfzZ+Rnm9P+cc&#10;/wA/JRb2to0cHkPzhK5aBYJCVtojMwBktZePGFzvEwMMlAAI+k7X7Nx6/H+d0n+fH+afidz7h+3j&#10;ewu2p9mZv5P1nT6Jd47qiD9pfpKDQeJ8M4m99+r6LZrzXcqttsOxyXCOjI2PcrYq7FXYq7FXYq7F&#10;XYq7FXYq7FXYq7FXYq7FX//S+/mKuxV2KuxV2KuxV2KuxV2KuxV2KuxV2KuxV2KrWr2NMVQNzc29&#10;nbXFzdzx2trbRvLc3MjBY440HJ2YnYAAVJOwwR+rbe2M8nBEynsA/Mr8zfzY88/85V+brn8lfyLZ&#10;7T8vLdwnnfz2QywXVuxIJZgFZbfZgsYIe4I7RVLd/wBndnYOxMQ1es9WQ/THfn/WiSOXeHzftPtT&#10;P27lOk0u2L+KW3L+rIRPyL7k/J78n/KP5LeVLfyv5UtuUsnCXXNbmA+tajdKoQzznt4Ki/Cg2A61&#10;5DtHtHNr8hzZjv8ADYfAB7bsfsjB2dh4MQ2799z8Saetruant0zXDcuzG+7VABU9uhw78gt8Io8n&#10;h358fkX5W/PTyhJoWtKthrtgJJvKvmdE5zWFyy0PJQy+pBJsJYiaMKEcXRHXa9kdq5OzMviR5dR3&#10;j5H5um7b7Fw9p4fDlseh32PusW+Y/wDnHf8APLzN5A80N/zjj+fTNpPmTSJEs/JXmW5kLQ3sTV+r&#10;2zXDhRIHAAtpT9v+5bjKoVt/252Zh1EPz+kHol9Q326E+o3ufJ5r2f7cyaTJ/J+uNZB9Mtt/KoAg&#10;fEv0OHav2h0ziuZ8nvRdeatkmTsVdirsVdirsVdirsVdirsVdirsVdirsVf/0/v5irsVdirsVdir&#10;sVdirsVdirsVdirsVdirsVUdyNzkQN/JBohAalqVhpGn32q6ndxafpmmQSXV/f3DiOKGGJS8kkjt&#10;sqooJJOwGThEylwRG5a82SGLGckjsH5j+dfzB8/f85l+dJ/yq/KeSfy7+TukSo3nDzjNG8f1uLkQ&#10;JJkrGxSSn7m12aQ/HLxUER97p9Jp+wMPj6n1Zz9Md9unMcUTsbs+5811muz+0mf8tpvTgHOWxvqD&#10;wyEZbHar836A/lh+V/lD8pPK1p5S8m6d9UsYPjvb6Ti13fXB+3c3UoAMkjdOgCgBVCqqqOL1uuya&#10;/IcmU2T+Oj33ZvZmDs7CMOIUPj+kl6UACBUZiuxboK1pvireKtEAihFRir5v/wCci/8AnHry/wDn&#10;t5W+ruYtL86aNHI/lXzIyV4MaMba4oKtBIQOQG6mjLuKHc9jds5OzcvEN4H6htvzreievR532h7A&#10;x9q4K5TH0nfyvawN6rfk8Q/5xo/5yC8w2mvTf84/fnp62k/mP5dl/R+g6vftyfUlRQUt55yWEs5S&#10;jRTA0uEoamTd9r252PjOP83pd8UuY5cPIdTZs3029zpPZvt3Lx/kdX6ckdhyN8zXpFChW97vvoV6&#10;D785AR3t7uXKhs3Qnc/Tg+9kfsVckrsVdirsVdirsVdirsVdirsVdirsVf/U+/mKuxV2KuxV2Kux&#10;V2KuxV2KuxV2KuxVomm56YLVrltUDbG1SHzBr+jeV9H1HzB5i1O30bRNIhNxqWp3TiOKKNerMx+4&#10;DqTsN8niwnJMCAuR/HuaM+WGKBlM1Efjo/MvzB5j/ML/AJzf84T+TvJn1vyf+Qvly8jbzDrs8ZV7&#10;94yroXDUEknwhorcGkdVmm+L01Hf4NPpfZ3D42b1aiQ2juK6cxxR5Hm+b5s+o9pNQcOH04I9dj8a&#10;PDJ+iv5ffl55U/LHytp3k7ydpaaZo1gOTCvKa4mIAkuLiTrJLJQVY+AAoAAOG1mtyanKcmQ3I9f2&#10;B9B0PZ+HSYBhxCoj399nmSebOKDv0PTMaQsU5tjh8lQMBtWtMbSur3xtXVGFXV603piql9qtNsjt&#10;E7L1o8ny/wD85K/8456R+d+gRahpjRaP+ZPl6Pl5X8x1aPmsbGRbO5dPi9IuSyMPiif4l2Lq+/7B&#10;7cPZubh5wPMfcbona725vMe0Xs/HtTFY2yDkfvFWBu88/wCcZf8AnJDU/MGoTfkz+caS6H+bfl5j&#10;aQXF8ogbVViWoRl6C5RKMQPhlX97HWrAZ3b/AGHHFEavSb4Jf2fxHi5+X2OD7N+0E88jpNXtnj9v&#10;X+EcI2833Hy8diOmclZ6dXs9uvRUrvTAyXZNXYq7FXYq7FXYq7FXYq7FXYq7FX//1fv5irsVdirs&#10;VdirsVdirsVdirsVdirsVU6HqPoOQNDkpG7G/M/mrQPJegar5p816tBonl/R4fX1HU7ivCNKhQKK&#10;CzMzEKqqCzMQACSBl+DBkzTGOIuR2H45ONqdXi08DlmagOZ3P7X5nTTfmL/znV51Ntai98k/84++&#10;Vbz97cEKJrqRCNiN1lunUmg+KO2U1PJzSTvBDF7NYfV69VIe7gB/00SPv+7ziUtV7T6io+jTRO/I&#10;8X+5kH6VeTvJ3lvyF5d0zyp5S0iHRtB0eP0rSygBp1q0khapeR2JZ3YlmYliSSc4PVamefIcuQ2T&#10;z/AfRtFosWkxDHiFAe/9NspqKA/ccooe8uTE2gNT1fS9GtHvtX1O10mxj/vLy9mSCJfm8hUfjkgC&#10;eYWWzybVv+cjfyF0N2i1X84vKNnMlaw/pa1dvh6jijsT9GZmPs/UZeUPtH6XHlq8Q6/exGX/AJzF&#10;/wCcZ4WKf8rd0hyNqxx3Ui/8EkDDModha08ofbH9bD8/px/F9h/Umll/zlf/AM44aiVEH5y+WImY&#10;gAXV4LUk+AFwI65VLsfUj6ofaP1so63Eev2H9T1Dy/8AmL5B81PHH5Y876D5hllXlHDp2o21zIw/&#10;1InY/hmFmxZMe3CW6OWMma1232yvm2Bs9Nu+HktPkD/nJj/nG2D82rGDzl5LcaD+bXloLPo2qwOL&#10;dr/6uecNtNMCpjdGFYZa1jbYniTnQ9hdtnQk4snqwy5jl8bon4B5T2l9nhr4ieLbNDkf0USIoD/n&#10;GL/nI6X8whcfll+Y6nQ/zh8qc7W/s7lfSfVUtBxlmVKALPHT99GP+MifASEt7f7EGkrUYPVhnyPd&#10;5bm682r2a9oDrL02o9Oohz633nYCI+b7KFdyDt2zmK29T1wJJvovqd9vkceG92S/CrsVdirsVdir&#10;sVdirsVdirsVf//W+/mKuxV2KuxV2KuxV2KuxV2KuxV2Kqe9T75Biwrzz578sflz5X1Lzd5u1SPS&#10;9D0tC00z7vLJQ8IYYxvJJIRREXcnMrS6SeoyDFjFk8h+0uLrtZi0WI5M5qI67/ot+cWl6Z+Yn/Oc&#10;vnOPW9fN55L/ACA8rXsg07Tom9Oa8kWo4q3xJLORtJKKpCKpHVyzZ285YPZ3B4cPVqJDnuOH/dRP&#10;zfPMWLU+0+o4svp0sTsNjxfLhmOX46/RKWf8v/ye8mQJdXek+QvI/luBYLZp5EtLSFdyEUufidzU&#10;03d2/mJzh+LLqMnFIcUpHd9Gw4YaXGMYFRHL8bl8Vedf+fgHlubWD5T/ACN8g63+bfmWUmO0uIoJ&#10;oLSUih5QQRxTXswArUmGNQKEMRUje4PZ7JGPHqJeFHpylfyOzgZe1YGVYt5fjvDFB5Z/5+CfnKBd&#10;eYfNWkfkX5anoZLG0f6lcJGwKlo47b67dFvES3cW9CoGWeL2bp64YeLL3yj+xiYavNtOXCPcC8zk&#10;/wCcZP8AnHg6s6fmf/zk9rP5oedZBxudM8rkazqhkQ7xyIket3h8ACFOXHtzUyjWKHCPMg/oBav5&#10;Oxw+uXF8CP0vTNK/IP8A5xksIoX0T/nHD83PPtVANxd2upabzPi0OsX2koK+0YGYcu29cOcwPhH9&#10;TfHQafpG/if1s6g/JX8nXjUw/wDODHm4Cn/Hze+X1f8A4bzO2Vfytqp88wH+aP1Nn5HF0x/7I/rS&#10;TVfyQ/IuYiG//wCcK/zI0mNxR7vTrrTnC/8ASB5llk+5cJ7Y1ZO2UH4AfoU9n4j/AAV8T+t5N5l/&#10;5xp/5xHl9e4vLj80/wAmxGn97rWi6p+i4m/4tvNQ025jIHtdjvvSuZ2DtvXDukP838fY0S7Owe75&#10;/rTXyv8AkP8Ando1odT/AOcXv+cuNM/MHRtN400OfVGlto+KkiIRB9UtVYmoCGOIeJHYZO1NLnl/&#10;hOHfv4j+ikflckd8Ur+H62Sp/wA5af8AOSH5KyQ2n/OR/wCSUt9okTpE/nPQo/q4botXlSS5sJJW&#10;oxCiWDlsAoFTkR2RpdUf8Hzb/wA3hP3kshrsuDbLH7R+h9i/lL/zkn+T35zRwReTPNkK67NGJJPK&#10;WpUs9VTYlwLeQ/vglPiaEug2+KhBOl1vZmo0pHiRo/A/cS7DT6qGc+nm8n/5yf8A+ccLr8wPq35n&#10;flnI2hfm95Y4XFpPayi2bU0tiGRGmH2biMA+k52P93IeBDJt+we2zpgcGf1YZcx/YCfgHmPaXsGe&#10;rrU4Ns0OR7/mRH7E5/5xi/5ySt/zf06byp5uiGh/mv5aR013SZIzbG9WBvTkuYoHCtGyN8E0RAMb&#10;9uJGV9vdhy0E/Fx74Z8j+jmT8S3ezntFHtCPhZds8OY5/GwBH5PralaECp/mznJR9PCOj1IO+3Io&#10;jJMnYq7FXYq7FXYq7FXYq7FXYq//1/v5irsVdirsVdirsVdirsVdirsVUuW2wqMibuggEfBgH5i/&#10;mP5R/Kzyxfeb/OWppp2l2fwQr9qe6nYfu7e3j6ySPQ0A6AEkhQSMvRaHNrMoxY95nly9550OTg9o&#10;do4NDhOoymoj3+7oD9z89fK3k/8AMH/nNfzdbfmF+YouPKn5HaBct/hfytHIQb30zxkSKRfTLE0K&#10;zXXbeKGlGZe31Gq0/s9iOHD688uctxXUek8UeR5Pn+k0uf2ny+PqBw6eJ9I2N9CLHDLmOZDOPzM/&#10;5zA8s+RptN/Jv/nGbynD+Y3m+1X9F6Xb6VDJNo+n+hRTFBHbfFePGAQ4iZY03MktVKHR6bsSeeBz&#10;6k8EDvfO/kbD20tVDDAYdOLI293dz5/N5Ld/847arrd3pf5mf85xfm7cvf6jP6Pl38sdNl9e+nmb&#10;cWVpHp6tVytQYNOgZyKuZiS1Mg9q48Vw0MKH86z90gxjpBMiepNkdP8ApF9Z+RPK3nW00mPRfyZ/&#10;LLQv+cc/JE0cZbX9ftV1HzFeoteDnSreZRG5FT6l7dySgsfUt+QYHR5s4yS4s0vEl3fSPmP0OwxY&#10;fD9MRwgfFncX/OPfkvVGS7/MrUtb/OLUzvJL5uvDPpxJC19PQ7RbbSkFVqKWvIfzHMcaqR3x7Du/&#10;tbPBiZ8UtyUw8vfmb+VOmecIvye8nw/VfM1qsktx5a0vSJ7O2tLePkHuHk9CK2EYYceSM1WIABzC&#10;OpjKfCT6u79rhY+1NJLUfl4H953UegvnVcvNH6H+ZOueY9Y/MHQbT8vtQ07UvIgjiji1O/sYhqFx&#10;cxCe3EH1eW54RyRkH1JAKGq8aqwCJkmQHMUzwazJklKJhRj587eZflV/zk5Yfm6vmfQtI8rN5d/M&#10;zy/CbrT/ACJrt8Lcahb0FJ4ryK3m+CpoSsTUqp3Vgcp0+pGQcJ+p1vZntBDXmcRHhyQ6Xf20AzjS&#10;fzosdP8Ayfsfzh/NGzsfy80nUbOHUI7KG+k1Urb3YVrROa2lsWnk5gemiNQ/tHelvjREOI7Od/Ke&#10;PFpvzGceGOo3l1och+hRtvz78v2+j6J5l80+VvMvkny15mkt4PLut6nZLMtzPeOsdpE0FjJc3ED3&#10;DOPTE8SA7KSGZVKMwEeIimMe14xiJ5BwQPI/VfyFhNvN35Y/kx5y1xLbzR5X0G4843EMlzZ38JWw&#10;10RV4vNb3lo0V4gqtC6SCnjmVj1eXDtCVH3D9LseHGZURuWPTflt+ZvleGdPy9/M+TzDo7h1byD+&#10;YsR1m0eJ+VYYtYj9PUYgQwHK4N2ABTgak5cM+OVCUdz1H6uSKqwDY7nxt+Zn5D/kt5v1OCLzb5Vv&#10;P+cTPzTv7iM6N5ktWS78o6jfsf3Jtru3aC0EnMbKfqVy7GvFiVObvRdq5sAqJ8XGBuPpPzridbn0&#10;GOZsjhn38/00p6f+d3/OSP8AziZqFl5c/wCcgtBufzN/LKWZbbS/zCsZBPcwqW4oFvHCes3hDecJ&#10;WqeEzheOZB7P03afq0p4J1ZjuftNfYxjqM+m2z7w79vuG7M/zY/L7y9+dem6f/zkz/zi95iil/ML&#10;y9Kl3fLph9Oe+ktU/upreTeO9jWilJUpNGfTkDAoRb2R2l+TlLQ64fuj/secv4dzZrrs8/292ONS&#10;fz2jNZo7338h/EaFDye//wDOOH/ORmjfnhoL2d7Gmh/mP5diA81+WjVOfFvTN5ah9zEzijKatC/7&#10;t6/A76rtzsTL2dOxvjn9J235X1JFX15u29ne3o9o4uE7ZY/VHn8boDfyfTw7b7DNDRp6MGNN19uu&#10;AWRunbmFXJJdirsVdirsVdirsVdir//Q+/mKuxV2KuxV2KuxV2KuxVokDrgtWiRQ70xtXl/5qfmt&#10;5Q/J7ypdebfN96YbWMmLTdNho11f3NKrb20ZZeTGnUkKoqzFVBOZ3Z/Z+fW5vCxCyfdsPi63tPtT&#10;B2fpzlyH0/Hn8i/PPy35P8y/85Pa1c/n5/zkJqK+TvyP8sxzXPlzy9LcNbWsljG3M8ZHKUhYAetc&#10;0V5yAsfCMKE7HUanF2FD8npPVmlXFLcUdiPTLiG4JHPbm8Foez9R2/m/Oa304h9EdtxvfqiYy2IH&#10;Mbpdrv5h/mh/zmNrk/5R/kHat+Xf5DeXxFY+YvNJiksxPZ8OAhmjj9NlieLaKxTizrQzlEJVMCGm&#10;w9mQ8XP6sx3Ee6ue4see715nk1o8PCOHGNuh++i91/KLyT5e8k2t/wCR/wDnFzR7K+v7Vm078wv+&#10;ckPMMAuraO4hk4y2tkkfoHUZoypHo27x2kDbyO8oaJ9NrdTPUy49RL3R7/iOX45Ow0+HwhwYh7z3&#10;fAvWbhPya/5x7u7fzB5s8yS65+Zvm3jp9r5n1+4jv/M+sGeZVS0tto0t7YzMg9OFILSMkM3AVbNT&#10;qdbVRmaj0H4/Sx1mtwaP95lPPyO/yBYp+a/5k/m9q35Sef8AzD+X9jP+WPnT8vknk8xeVdb06HUN&#10;QltOaPDc2N5FcyWfH6qJZPhSfk49IMhQs2LnyZBG4j1d233up7V1moOiyZMI4MkKsbS2JHU7crL5&#10;5t/PmgL+ZH/OPH5v2Xmnzh5H8neY7V7Lzr5l1681S/0fUdRkjIGl1nZ41KyerzlMcdsoTnGSYzwx&#10;/EBlCY2Buz+PN0UO0I5NTg1UDw45cXEed0KHnz22Hm9N/ObzHo3kD/nJD8mvzyuryKP8v7+21byT&#10;5081IjPbWVxaTT24S6kUUThdNwJbpwk/lyWc+FkhO+d2XP7XnHTdo6fUS+k8Vnu2oefXue7eSvNe&#10;j+ZvzH8+/mD5Skn1ryHN5V0a1u/MVpaXDw3l9p9xqM4Ww4x+pdssF0A7QhxX00UlgyjKxyjK5Dk7&#10;/SZ45css2M3AgWeV15Hd4PJ+SV/+ZP5Z+VPNPlOx1f8ALP8APH8r7m6PlTVdTtH0+a5RLuaaCzui&#10;wZJLaWN9iC4TkysCrSxtiyx+JUhtkH493J0eo7Hnr9PDNGPBnhfDvfM79RHkOqS/m9+W/nzzL/zj&#10;L+Q1rqHlu/ubvyJd6Lc/mT5OhgM10bSKI2t2VtofUMpiDMeEQYlSSoIGDLinLEK3au1eztTqNBiB&#10;FSjdjbffbr8Xpv5hfmzdeaPzH/Lb8v8AyPp+gfmL5U823MV1dNdQ31qmlaporfpW1aTUoZJEMg+q&#10;8/qxgDp6dXJVuIslmsjGN3Y6rtOObNjw4x4kZ3/R4eHfqN7eafnhqD/mx/zk15Q8hQ6Bqvmryh+R&#10;9m3mDzzp2hSRRXr3V9HG8aKZZ4OfpgwErG3qFXlEYZqAQl+8zcAG8efxdV2rlOt7Xx4a4seEEy6f&#10;VGx3HnXK2e/k7+ZHnz8wvzq/MjTfJ+vNF+TPkL6jY3Fr5jsp7i+N6saxXMEM1xNb3UDqYJORuPVI&#10;bdlJeosxajx5Ek+kfj3ud2T2nk1WtyY8Uqwwrau8d5AlzB73tlt+c35GfmDPqHky384aF5st76RN&#10;J1HTpF+s6dcSXpMaWbyyIbaRp91WPkefQA9MvxamJNRNn5O5w9paTVSqE7PdR++mKaz+U/mHyJpt&#10;9b/lpZ2/nz8u7yNodd/5x+80TLPp72pFDFoV5d+oLOna1uOdqwARPqoq+bDHljkP7z0n+d+wOdLE&#10;ANuXc+G7/wDK/Xfy6vtS/Pn/AJw11fUlg8vzm3/M78kNWjm/SOlyRJ6stjd2ErCWeNFavpMTKoJl&#10;tZ3Vkp0WPtHHqoDBrR7pfdtEOpzYPC/eafkOn380DLf2P538f+cjP+cdC3lH89PJPHUvzJ/LK2Ia&#10;W7BHGTUdPUhBdJMKiVKfvlqrKs/wy7bTZfyY/Ia3fDP6Zd1erlG5fURzO3ueT7X7Mnkl/KGi2zR5&#10;j4cN+o8Owvpu/Qb/AJx5/P8A8v8A57eUl1K2aPTfNukJHH5t8u8iTDKw+GeGu7QS0JRu26ndTnJ9&#10;t9iZezMvBP6eh23+RNPU+z/bmLtTBxR/vB9Q3/SAPk+hwQOn3Zphvz5u+FVYVqjxyTJ2KuxV2Kux&#10;V2KuxV2Kv//R+/mKuxV2KuxV2KuxV2KuxVRO1D1HhkOlHmgVzLx386Pzq8n/AJIeVW8xeZ7gz393&#10;6kfl3y7Ayi61G4QAlIw2yolQZJD8KClallVtp2X2Xn7RzjFjHx22HxIt1Pa3a+HszCcuY79Bvv8A&#10;IGnxF+XX5XeZf+cgtbn/AOciv+cl7mPSvy90qCS+8reUbota2RsIaymaVZSphslWMOS3xXNObkQh&#10;RJ1eu7Sxdl4/ymgNzP1S7z7pAi/c8b2Z2bm7ZzDW67bGPohty7+KBB+YYbrurebv+c7fzCk8m+U7&#10;i58lf84z/l7cI2rax6QhF41vvHNxZeJmdaNbwt8MEdJ5V9QpGMTHCPY2Hinvml07vjvHzepuWtnU&#10;NsUevf8AcX1T5N8naT+Yvluw8k/l5ZyeRv8AnF7RucCXGnySQX3nkMx9Uw3NfXj0uVq87kP619Um&#10;NltyJLjQZ88ozM5niyn4cP6DY+XvdtjxxMAP4B9v6XpGqfmDqWg2+n6d+U35Xzeb/Jvk2+OjeYzp&#10;DWdjb2lrYxvby2mj27SJ68tpKqo0aIIxwkhDCVeK6fJmkSCBfee79bi5tXmxkHDDxIjnuI18+bB/&#10;OX5BeRvzV0j89bHTdas9TvfO+p21wl9UzzaN5k0mz+rhGuBIzemgKgwihjDzJsH4rCWISiQdr6e5&#10;1+v7Gx6zHmgDZycNbHbh37xz+xS/5xk/NLzJ+YH5fTeTfOnlnULrzl5LW88v+YdVvLeQaPqD2RMC&#10;B7/02ieSQfBKIxIQVZioDoDDS5TLGBIer8dfcj2f1uTV6fhyj1R2PnzrlQCG/LT/AJxP0ny/5B1f&#10;8u/zF1tfO/kjVL6fVLXyX6RgtdLmmkSRfq1+rLeFoQhUOrxBucjFAXossGm4fSTY7qr7WGh9nMeH&#10;CcGY8WPoNx1vmDfPzZzdfnT/AM41/ktp1j5Hh89+WvL0egJ9WsvJukT/AF69tl+3RrKz9e4UuWLF&#10;nX4mJJJJJzZ6Xs7PkJGONj3gfeXaDU6TSRABoR5cz+tJW/5ys8v3Qiby3+UP5uebYbgcre80/wAm&#10;39vbyLXZkuNQFpEQfHllp0Mo7EgfFA7UhL6d/n+pef8AnJXzAF9R/wDnF785ViG/qjTdEZqf8Y01&#10;lpPo41wflB/PCP5RmeWO/j+xTT/nLLyXZRibzb+Xn5n+QbZHCXGoa95O1VLOL3e6tYriGnuGOGOg&#10;ndRIl7iF/lPHGAlONfP9T0byh+dX5KfmhNBaeVPzA8t+ZtSty00eifWohqMHJWhZnsZ+FzFVZGSp&#10;jFQ1OhINebSZ8B9ca+37nJx6zBqd4m/n+xB2P5GeUfKFx5p1b8qIk/K3zD5qtIrbU7vSoVksXMEp&#10;khlfTZW+rh4/UlAMYQ0dqk/DTAhhhEkxFSP49zjDsqGHxPy/olOt/q5eUj5l8w+afyV85/k9/wA4&#10;g/mz5G8uTx695ku7qfUtQ1jTfWNzrFjPNbfXJJrcoTFL9UjeAxo8gKIG51dkXFOnOLCY87dBqOx8&#10;+l7JnhxS4pHmaA/iHeT0a/OfW/y4/JL/AJxltfya8iXFn5n1z8xdI/Qvlix00pc3Gpvqa8LnVgIW&#10;Yszly0bgn94Y1TYbQ1Eo4cXhj6iw7Tz4eyOz46XAbyS2jz7wZHex16n3cn0BF+efkX8r9A8i+Ufz&#10;Y89WsH5lvoenLr+k28dxf3pvfqsfrPJBaRTSJ6knIpyAL78a0NMzJkjGQjLq7qHa+DSCGHNL94Ry&#10;o/eAQm/mTyhpX5jLpH5rflV5otNE/MGxtWh8veebMC5stRtY5CX0nWYEK/WrRpAwZCVmgfk0LxSc&#10;q5WHU7VIXD8cnbbZBxQO55PhX80/yx1rVtc1X89fyO0u4/LT/nIv8sbgXX5s/lTb0uHujOHH6T01&#10;AqpeW92iSEMECXaK6lY7yKWI9PoNcABptSeLBL6Ty5b9PV9VDn9jqtRpgZeJDbJHn53t7uTz+21y&#10;587wj/nKb/nHtE8s/md5Vbn+c/5Z2oMyM0vxXGo29uG5z2d5xrKmxqC4KzRsx3mDJ4cP5N12+M/3&#10;cu48+Ud95H+KTyPamhniy/yhoNsg+uPf0u57cu4P0u/In88/K/56eUY9e0VksNbsQkXmjyw8iyT2&#10;E7Vo1V+3FLxLRSUowBBoysq8Z2v2Rl7NznHk3HQ94+BL2PYfbePtTB4kNpDmPP3kB7mKHcbg75qq&#10;kHcAxPJdt88PLknyK/FLRGKt4q7FXYq7FX//0vv5irsVdirsVdirsVdiqnU75Bi8H/Pf8+/KH5E+&#10;WTquuyC/1/UI3/w15WifhPeyJTkxfiwihjqDJIwoBsAzEKd12N2Nl7Sz8EOQ5nbYe6xbo+3e3cPZ&#10;uDin9Z+kb7n3gH7Xyn+Tv5C+cPzu81J+fn/OR6NdLe8JPJ/5fTxlbdbZSHtzNblj6VulSUgb4pD8&#10;cxJYht72p2vj0OI6LRf50/5x67SGx8wf2cz2T2Fk7RyDW6/c/wAMe4dN4EfaEh/5yY89eZ/+cgvz&#10;S03/AJxN/KO6MWlWdwJPzV8wxfFboLYxvJDJTiGgswR6ign1Lhkh+ExtXB7L08dFp/zeTc/wfaD8&#10;/MPVazMcs/AiPefte2+UPy58t+YrNPyM8iWx0/8AIT8tbg6d+Z2pqQtz5v16Kn1vR5ZBxLwI1G1G&#10;QfDKxFmvwLOi6rPqST4sjeQ8vIfKuX6+bnww1EY/4Rz8/wBT2TWPzNvPKn5hWHlvWPKs3lv8sIrN&#10;LAfmLcqq2Mmt3L231GwjVG5QQ+lIyGeVFiaYrCriQcW1fFKUto3fNpyao4s8YSFR6Hv2+x8mfl/5&#10;z8z/AJA6x5x/I/8AOLSPMreRNX1LUr7yJ+Zmg2l/eOLe/mkmaPlpqT3CPIXr+6HqRSM1fhKyDX4M&#10;xwylHIdhy25/2PKdn6zL2Zkno9SKh/DOx1/oxBO/mX0B/wA47/lRL+XkfnPUNP1DW9N8k+bNXu73&#10;yv8Al3rA5Lp9q7j0p/3wNzFJNR3aOV+XBoxKqzK9cvFgAMjWx6O97F7MOl8SMD+7JFR7vjZKBu/z&#10;7XWL68/L3/nGbyRB+ZuraGRY6l5gilXTPJugyfyz6gEpctHWpgs1djupKEMV3ENEY4xkzS4AeXW/&#10;k5Etfxng044z8q+Y3ah/5x28yefuF7/zkD+autee1lPJvy/8uSTeXPK8KtQmJobSVbq74MDSS4m3&#10;FKIprWX56OLfBHgPf9X3sD2ac8Y+PLjHdXD9oL3byZ+WX5c/l7aR2XkXyPoflG2i6R6TYQWhYkfE&#10;ztGiszN3ZiST1JzCzZsmY3kNuyx6XFi2jHkz2g+eY/AO5yOINGnUEV8cnS797yn8w/zr/Kv8p41f&#10;8wPO+n+XZXj9SLT5C895IvSsdpbpLO/+xQ1zFzajFi+o0fm7TszsTXdoyI08OOue4j/uiAx28/Lr&#10;8nfz20C213zV+Vdrf21+xm0nUNb0o6dq6psVuYZCIr60L9RyMUtOqgEVzdPrJ4/VGX2Ol1/ZWPiO&#10;LJG6O+/6iwR/yY/Nr8sv9K/Ir81rrUtKtyW/5Vd+YzzaxpjqFVVis9VB+v2YUA0BMqVp8KivLO/N&#10;Yc44c0fUf4/+OjYut/I5sErwz9I/gob+XESitP8Azl8v/mC99+Sv5s6NrP5H/mV5nspLSLy5c3pi&#10;+vo44PLoOuWvGG54k7cGWUd4xuBDPoQIcWM8cO/l9nNMtXHU/uMw4Jnp9XnzAp7FoP5U/lz5b1K3&#10;1zSvJOjW/mSGCO3k81GygOqTLGoTlNecPVdmpUsWqTuc1wEQfT1czFoceGQlCO46vlP/AJx+8p+U&#10;PIXmj86fzB/NbWdOsvzVj8z6tJrGoa1NDA2naM8zPbXNs0rUW3u4irrIKDiFh+ExMgxNLp4458R+&#10;o2832JoBpsuXLmP72RF/gbfY+lfJnkjXtH8/fmX5xu9fI8v+cru1n8v+T7URtaQ+lZW0E1/K5jWQ&#10;3Fw0O6q3AIASGdiwyQDdH5PQaXTyjnnlJ9Mqod1Cj82vzM/L3UPMTaT5w8k38Gg/mp5MWV/KmuTh&#10;ha3cEpBudH1NY95LK74qGFCYpAk8Y9SJQcvDnESYy3B5j7t/JyTivc8+9+bH5lQaj+WPmfTf+cwP&#10;yP0mbQ4ItVk0P8+fytlpGdJ1YyqupWl4IuSelcSFAXUMglMN3FzjlBHUaKUdZH8nqJcvoP29P0n9&#10;um1cY4Mg1OMbdR39Ov6mWebvLc3lFNC/5zF/5xYlL+TtZt3vvO3klE4QwQcuN4j26k/uxMrrcRLU&#10;wSKZI/hB4bDQaiGqH8m9obEfTLnwmrG0eZ959/nyva3Z89DqP5S0G4P1x8uRNzPXyi+/vyc/OLyr&#10;+dXk+382eWZzHLHwg13Q5WBuNOvOIdoJdhUb1Vx8LruO4HH9p9mZuz85x5f0cunIl7PsrtXF2jph&#10;lx/p59eYD1vsKbnMAipW7YmyFUe+FAbxS7FXYq7FXYq//9P7+Yq7FXYq7FXYq1sNztiqwUA9sjYl&#10;svmXzl/zkH/zkR5Y/Ivy96lwF1jzrq0Tf4Z8qowEkjbqLm5oax26MKM3Vj8KgnpvOxuxc3aeSobQ&#10;HOW23wJB+Tz3tB2/g7KhZ3yHlHff40Q+ePyH/wCcdvNPnzzQPz9/5yKMmqeZtRkS88r+T7tWWO1R&#10;fihkubZ9ovT2MNv0T7UlZDRdz2v23hw4TodF9A+o773vXqFjfuLoOw+wM2py/n9dvI8o7e4G4GuX&#10;Snun/OWP54L+Rf5U6jrGm3KJ5z8yO2keS4SFdkuXRmlvDG3VLWIM5JBXn6an7YB0HY+g/N5hA/SN&#10;z+PN7PWajwIbPnD8kPyu8wfk9+XPl/ynpkkll/zkN/zkeHvNe8wTBprny3oUFJLu9kMm/rWkNytA&#10;1Q9/OgblEpIze1NWNVmJr91j6d5+/cjzcXRYPAx1/FP7KfRmhNoPnz8qdV/Ln/nHDzxD5NtvJF/N&#10;5Q1HXfqU091YSWUZ9f0hM0JkmmdlY3LFuXJ3BMnxDmcmU6oExlUupph40dbp+DSTo99cvhKub5u0&#10;38pvOmqfpjyn+ZX/ADlH5p8meZLG0P6f8u6wttNp19ZSkRPdWVzPKkV5aSM4Q8lDoWVJo42ZQ2D4&#10;OWR4jko+7l+u3ncfYufKTiy6nc8xwDfrzBfXX5e+XJPyA/LjUbbz/wDmrJ5j8qeVo/rFv5h1yGO0&#10;OmWEaAeg8wkkMqBh8HIlhXgKjiBn6XTZI/uweInltT0vZ2nOgwGGTLxiPI8PDXwF28lttJ88/wDO&#10;VZTU/Mv6T/Lr/nHK4+PR/JyNJY+YPOEPT19UdaPaadMpPp26kSSqeUhUFRm2GXHpBUReXv8A5v6C&#10;1COXXyBn6cXdseL7iH1t5d8vaJ5U0bT/AC75a0m00LQ9Kj9HTtJsIlgt4I6luMcaBQNySfE1J3Oa&#10;/JKczxSNl2+PFDEODGKH3J/Q1FaUGQptX40qhUdF2PbDEUKUURfR+fP/ADmb/wA5N6v+WsVj+W/5&#10;eX62fm3zDY/XdZ8woEdtP06VpIY/q1eQE0zI1HIPpqpIHIqV57tntcaSHBi+s/Z8wQ+pf8Df2Jxd&#10;sSlqdUP3WMjbf1k3/NkCK+18e/8AOFOkeVvMn54al5l8/XSaleeWdEvfMlrcapI07TX0cqI97M8t&#10;XleBHZ+TVKsQ32lUjTez8Y5tR4kvqF1+l9F/4KUsug7Jx4NKKxzPCQOkY0QN9+b9fvyq/MGL80/J&#10;emefbHS5dJ0XzFJNN5fhuJFe4lsUkaOKeZFFI2l4FvTqxVSATyqB2Wm1AzYxPvuvnT88dqdnz0Oo&#10;lgnL1QAsVy4gDz+P9j0sCte9cv2LrdzsWE+f/wAuvJn5oeW7vyl588u2vmXQbwh2tLoGscqgqk0E&#10;iFZIZUBPGRCrCux3OTxZp6c3Fq1GmjqIcE+T5qtfNfnr/nGa/tNE/NDWb78wvyJvriO10D83r0mf&#10;WPLkk7hUt/MrKFEtqzMFjvQKqaCYUIYZ/gR1fqhtMdP53u7nWDLPQ/u8h4sf87lXdsLJ3fU95ofl&#10;vzDLpGrX+kabrU+nUudC1OeGK4eD1ACJLeVgSvIUPJSK5rOGzxEUQ7KeKGWPFMWOjyL8/wD88bT8&#10;kvL2kTW2g3Hmzzf5vvv0V5K8q2pbndXVBVn4Kz8ELIpCKzMzKoHxEinLmGOhW8nWdtdsR7LxwIjx&#10;TlsI8r5XvRG1/Fjfknz/APn9pMGna5+ePknytoHlbWry1sfU0S/uG1PSpr+4W1tPr9q6SwPG8ska&#10;O8VwWj5BmTiHKDGcnOQ4QPix0Wo1cYiWqgI3z3Bru+lW/OHQNN8maxd/mpcWEeo+QvNNlF5Z/wCc&#10;gvL0qcre40SUGC31xkXrLpxk4Tt+1ZtISSYIhm000zkj4XUcvvI+Lt8kTW526vkz8gdS1H/nGD/n&#10;IXzJ/wA42+a75rz8u/zGnS9/LfV7tucbzXCEWjczxBN0iG1mFPinjTjtJVug7R/w7Sx1cfqjYl89&#10;u738urqdJ/guc4f4D9P43PzTX83fyw84f84s+eZvz6/JG2M/kW7ennryX8ZgtYpXLuDGg2tSTVWG&#10;9u5r/dEgbDs3XYe2cA0Wr+sfRPf/AHMaGwHUvJdqdmZ+ws353Rf3f8UNuX9aRkeZ6B96/ld+Z/lb&#10;83PJ+n+cvKd0ZrG75R3ljJxFzZXKf3ltcICeLpUezAhgSrAnj+0NDm0mWWGexHXbd7jsvtPF2jgG&#10;XH15jfY/IW9IBHTp7Zgm+F2H8TamvTemTIKBIS3HNVxZOxV2KuxV/9T7+Yq7FXYq7FXYqtYbdKnF&#10;Xyz/AM5Hf85K6D+R+lJpdhDF5h/MjWYgdA8rqxIiWRuCXV5wqyx8qhFHxSsOK0Ad03vYnYeTtGW+&#10;0BzO3w2sHfyeY7f9osXZnoG+WX0jf53RG3m8q/5x5/5xt12814/nt/zkDLL5h/MrV5EvdF0K+Cka&#10;aRQxXE8a/uxOgoIolASAdvU/u9h2x27EYvyuk9OKOxP866P8Q4hRvrv7nV+z/s5I5DrNb6s0jYHL&#10;h5i/QeE2K2rZ97biu/I5x5G23J7sChv835YXIj/5yk/5zSukvnS6/Kb/AJx6ib6ykh/0Sa8sLj4+&#10;ZbYtPfKa1+Aw2pH7XxdceHs/s7b+9zc/IA/Ecj79/J0lz1Wo4SPQPt/S+i9F8p6N+aHlrzd+e/nK&#10;w1HUI/M5Oq+SPL8OoXenAeVtFiuP0Nazm0ljLx3zSSahJG9QWmRJFb0VA5rWRGOPgz5Q5+879HJz&#10;4MeWHiTjy5iy800n8jNO/PPyRpX5t/l3+eHmHRvPuv28d7c6hp1yLfTLbUWj9SWxfT7QxNbiJpCg&#10;HNpFFGcysWZ9VLTxyQuEqvka/Q8zDseHaOManTZeGZO8uG/p2+mRHd3PcvyttLv8y/I/krzH+eWl&#10;Wc/nv8n9e1ZLq/kEIsjqmkyT2P6UQqFj2iq1RxRZKsFBROF+ESlXGPV+O53nZsMufBinqf72F93f&#10;X8O3KmF6Bp8v/OVPmqLzz5jt5F/5x48makT+W3lWZaRecNRtZCDrt+pClrKB0paQsKSEGWQUCqd1&#10;MfkY8ETUz9X9Hu7+fknEBr5DJLbGOX9Loe4jcdX2lQVJrv3zV11DurrZsbUUY2fguw2CrkkuxV8C&#10;f857/m35l8g+QdE8neUdRuNB1j8xpbu3vfMFqxjubXT7RIzMtvIPsPK8qLyBDBeXGhIZdB29rJ6f&#10;EIx5y6+59N/4GPsxh7Z1k8moFwxD6d9zISrcGJFVfV+en5lXOmfnxq2lebvy20o2Hmex8uWmn+Yv&#10;yigjIngi0dGjFxozfYvIBFQmBKToF5emw5lee1Zj2nWbD9Vcvs60+s+z2XJ7LxOj139wZHgzd/8A&#10;EQYR4pD1GhZrlXOnhHl3zHq/lPXNN8y6Bci11fSJTJbO6843V1aOWCWNvtRyxs0ciGnJWINK1zUa&#10;XNPTz9P1x5/H7HvO0uzcHaeA4c2+OW/XpuDsQeYfTnkL89vzC/5xl8xaVpWkXsmtflfrVjpfmYeS&#10;NQKymLTdYgjuytrcMA8U8as6VBEcrLzMYL1G8wdonQz4T/d/jyt8y1nsvpfa7RHUmPDqhYMhZ+kk&#10;Vw8UY9Ph3v3M0rU7PV9O0/VbCYT2Op28V1ZTUI5wzIHjahoRVSDvncwMZiw/NmWBxS4Jcwa+SYmh&#10;Hz74YyNsJC9il2oafY6rYXml6lZRahp2owSW2oWNwgkhnhlUpJFJG+zK6kggihGAGWM3HchEoRnH&#10;gI2L5E8q3Wof84y+eNI/LDWbm4vfyI8+Xv1T8ovMFy5kPljU5Ksnly5lcs5tZgD9SkYkqawkkcSN&#10;tmrWR8Qb5RzH87z7tnT4pS0U/BJ/dnkf5vMnzNnve3/mJ5Ivda1fyJ578v2lpfebfy3vLy40nTL6&#10;VoYLy21K3NteW/rASejIRweOQxtRkCmiuzDTShZsDk5er00sk4ZaucLoe/n5PJfzx87/AJaR+SrL&#10;Tf8AnIpm8l6TqOqpdQ+QbW9GoXGuQaeUljW4Wyj5iFLji7BWC1VA70Yoac2THEfvRQPx+51fbGu0&#10;uLDWs9Al03lxUR1iNnqv5b/md+Vn5zeXb+HyZf22s6VBAtnrXly5t3glitp4yiJNZ3CKTDIlVVgp&#10;jejAMSrAW4tRxQ8QOx7O1+m1sOPCbB9/6afAH/OQn5Y6jqH5V+ZPLlvLcyfmD/ziXdw6t5O1xWLX&#10;l35D1Gs1lLU/aexW2aIs1XL2LP1l+LruyNZHFmBl/d5eY7iAa+Z+/wAnH1uDjh6v4P0vu78hfzLt&#10;Pzu/Jzyt5vvYre4vNWsW0/zdYBQYV1G3Bgvo+B5D03YFlU1+BhXvmk7S0mTS6g4xtXI+/cOfpcg1&#10;GHi5g7U+KvzB8k+cf+cNPPj/AJs/lRbSar+T3mKeKHzh5LLN6VmGb4ImZufBOTH6tPT90x9JqqwD&#10;9jo9Vi7exDT6j05o3wy7+p9I4Y8h+p881+jz+zuoOo0u+KX1R25d3FLilzJNgP0K/Lz8wvK/5oeV&#10;NM84+UNQXUdJ1NKMpASa3mUD1Le4jr8EsZNGX6QSCCeJ1eky6TKcOcVL4fot7/QdoYddiGfAbB9/&#10;u6gfcz0bUGYkY0Kc+91XJq7FXYq7FX//1fv5irsVdirsVUCQCan6ciCF4T0fJH/OR/8Azk3p/wCU&#10;ccXk3yfbr5o/NnXPTg0fQYka4WzkuiFt5bmKP43aRmHpQr8chp0Bqek7A7BOtvNlPDhj9R93TmD8&#10;Q8n7R+0kez6w4vVmlyjy59bIMWKf847f84yajomrt+cn51zt5n/NnW5Pr8VteutymlPKBRmYcka4&#10;QfCOH7uFQI4tl5G/tzt6OWH5TSjhxR+3e+ov7XF9nvZ2eGZ1mr3zy/s/hPDy8n3Mw2/hnKm+Ye12&#10;6vG/+cgPzDH5Vfk5+YHnyJyt/o2ltFo21a6heOtpYg+31iZKnsKntmb2fpTqdRHH/O/QLadRlGLG&#10;Zvgr8gvy+m8vf84z+WfLCPLH5q/5yv8ANMenaleIeNzD5d9KV71kP2gP0VZ3MiOQeM1wtagjN52x&#10;qxl1hP8ADiG3vIF/b7+Wzruz8fDhA/nPrmCb81Py7/MTzfGdK1b8zfyw1OytrvQ9J0m10zTx5Zjh&#10;UwRWVms9zbfWw6o5kRasgWMgEyFTyRlO6IuJYXqcOfJxevHKu4cG3zlf2PJfLP8Azjt+Ueved9f1&#10;z8rvzI/MD8ptXkZb7zF5B0iWTQzGk7uoc2V/ZiUwO6uFI5RAgiIrxFMaOlxjJxRl7w6rTdg6XxjP&#10;TTMCeYon7ZFlH5qaXF5k1HyX/wA4j+QZ59J0PWdPfXPzf1ZJ5pLq38qLcETW5uZHMj3Os3JaN5Hd&#10;mZfWdw9Tm+0uMYsZzy6fSPPk7PUYgZR0cOX8X+6H4t9f6VpunaLpmn6PpNlDpulaTbRWem6dboI4&#10;YLeBRHHFGi7KqKoAA6DMAy45GR5nm7mEaAj0TYdBgbHfIYqt+RpjS7u7eOR3CviT/nOnyZ5W8y/l&#10;FFqmta1beXte8taksvky8vJVhgubyaNhJYSSSfCqzxKxDEqFdVJNAyti6vsafakDjxw4sg3AuvtJ&#10;Aeq9j/bGPs3rhmz7YJbTPzo+mMpbE9A/M38i7JfJX5k6H5+1ifT9St/J0d1qOlaXpeu6K0t/fmBo&#10;ILUyG9Ahjf1mZpDUBVpSpAOl7P8AZftHS545M+KquhxRPSukn1P2t/4JnYXbPZ50ej1FnJX8GQUA&#10;RI/VAXyPUJVYflv5189edNX8x+YfJuo6tp2r6le61r2neVnt7ya6luZnuXsbNraWVYhI8hX1G+FI&#10;wzfEwVG1kuxtUM3i54VEk2Lifd9J/Q78e3PZen7Ohp9BqbnEACRhMddyeOO/z37+r3Tyr/ziz+dn&#10;/OQXnW683/mJo6fll5Y1CaKK99SNYJ4bG1jWCCx0rTjVkSKFBGjzBVAo3GQ1GWQ7H1Ouy+Ll9Men&#10;L9Bv5upz+3nZXs12fHS6CXjZN9/VGid+I8UZRO53APwfs3pOmWmjadYaTYQ+hp+l20VpYwCp4Qwo&#10;I0WpqTRQBnaCL895Mk8mSUpdTaZHbDTXdOoNvbpiOSas2wf8xfIPlv8AM/yZ5h8h+bbQ3eg+Y7U2&#10;t4qUEsTVDxXEDEMElgkVZI3oeLqp7ZLBmOOVhp1OnGeNF5R/zj3558x6rpXmL8tPzCu1vPzV/J28&#10;j0PzZe7qdUtJE9TS9ZQNyPG9t+LNViRIsg8K5mtwCMo5Mf8Adz5fDY+fP8U4PZ2olIyxZj68dWf6&#10;245bcnmn5lR/kx+X/wCcut/ml+fUZeK707S7b8tdU1GxudS0y2FoJDcwwRwQzKl4Jj6lHFShVodx&#10;NTS5IQjMyy7934DqNfHTaTVz1Or2G3Adz0o7Rv7QwTTfzs8/fnH511Dz1/zjx+Vo1jRPy+8vaho1&#10;rqmtzQ6aus3uo3No6WyM7Kvp24tzLwMquK/EYy4VoY9VLLK8cdhz3cTD2vqNbn49Dj4oY/MDi4h/&#10;SAIr4298/Mu2l0bXvyl/NDXdMgtUu3TyH+aOnIyzwDTfNfpQQrJLxX1Ut9VFugZqKscsxp8WbjTS&#10;JjKFb8x+l6ypVGcjRHTut8uf84YzXX5Sfnd+en/ONmozv9Rsr2bX/Kayn+8ht2hgWTZVXnNZTWjM&#10;BtVGp9k5v+3P8JwYdTX1WD8DQ7vPo67s8nHKeI9KfpTqemafrOnX2karZQalpepwSWuo6fdIssE8&#10;EqlJIpI3DK6upIYEUIzl4yIlbuckBkiQer8w/Mvl3zh/zhD+YTeefJsV35l/IbzddLF5h8vFy8ti&#10;7miQl3IAdCaW8zfbX9zKeXGRvQNLnxe0On8LNtqIj0nv6nYcMRsK3fMtTps/sxqBnwC9NM7jbb58&#10;Uj3v0l8oebvLvnvy7pPm3ypqcesaBrUPr2N9EGAYVIdWVlV0dGBV0YBlYEEAgjOD1Gky6bIccxUh&#10;z5Po+k1cNXiGbGbifx13ZQrAVB7dcr4Q38Qug3Wvywc9mW4KphV2Kv8A/9b7+Yq7FWiaAnFVjMRQ&#10;ilD44CVfGH/OSP8Azk6Py/mT8tvyvt/8U/nFrpW3tLS0jF2NKMwojSQhW9S4YbxwkbD95LROKydN&#10;2H2CdYDmzenDH6j+CDXmHj/aH2h/KnwNPvnly8vmDFv/AJxs/wCcYx+XU835l/mVcf4k/N/XTJcX&#10;N3PKblNLNwD6oilP97PKDSWY9N44yF5NIO3e3fzhGnwDhww2A5357i/gj2d9nDowdTqfVnluTyry&#10;qJMT76fZoPbt2zmur2F7W4nIgfJN/J+b/wDz8V1e91PQPyj/ACk0iQpqn5keZGkQKpaiWYhtIyQu&#10;+0+oRsB34nwzqPZsCM55OsQK+N39zpe2Z+iOMdf0U+jvLGh6aPzvs9A0mJF8t/kT+XNhomj2oIdI&#10;LvzBPRo6HcSQ2WkQUP8AJMR+0c0uWUuAn+eb+X7XYwiIy4R/C8z12b/nMTyf5s85+bvLXlvy1528&#10;n+ZdVkurLyPNeGPU7G2tYo7O3EUzOkSmeKBZnQPIBI7fZ3rqZjNxcUd+8bPN6qfaWmyHJjj4gkeV&#10;xjXx6sp/LzzN5986ebbn83vzP8gN+Tflj8vPLWp6XbWmqXaT3Vy17Na3V/eSt6URjt4I7BAlR8RL&#10;NUgClmHizT3hR6buZo8ufNk8bPj4OAd4N3Y6dyY/84uaTfax5a8yfnf5ktJbXzb+fepf4imtZ04T&#10;WeiQA22g2Lb/AO67JUc7D45H6/aO27RmISGIfTD9Lmdl4j6s8vqn/vdn1IKAeNc14B+LtLFWFXCl&#10;aSa0xV5L+aH50eRPyi0m51fzbqTf6J9WabSrJfrF6I7yV4YJDbqeQjeRGUOaLUEV2OV5coxjd1na&#10;PauHQxvKa+f6AXyrc/8APxT8po3dIPJPnK6RTRZxDpsaN7jnfhh9IGYJ7SgC8nk/4IWhiahv/pv+&#10;JeKfn3/zk7+Tf/OQP5dy+VLmDzb5Pu9J1GHWtOS4tLN/rstvDNH9XV4bi5RC4mJBcKCwAJAJI33s&#10;529i0etxyl9RsfMV3F1nbPtVoO1NMcJPDyPKRv7A+BWsfy2ncen5t80WSv0Fz5aspkU/5UsWuq5H&#10;uIq+2e4DVa0TAEAQOvEP1PBDFpoixLn0ovRfyf1/yT+U/wCbHkf8ybjXf8ZaT5Xubue80jT9PuLb&#10;Uj69hc2sXpreLFbbSTKx/wBI2UGlTQNyHtt25HTaPwsseGUvp3vkRfIefUuy7J1mm7O1MM0p2Bdi&#10;j3fF+jUf/PxT8qmkUN5E86RqxoG9LS2oPEj9IV+6uePDtEcQgdifi95H/ghaIcW3d/O/4l9Cfk9/&#10;zkx+VP51rfx+UtXmg1DTbyHT59O1SMWs0l1PBNcJDASxSdhFBI7CNmKhSTTNrKD1fZva+LWY4yie&#10;f47n0J9rrtXpkQHbAm13gcbpVtB2Pzw8QQBT5L/OlB+Wn5s/lN+elqDDpepXcP5bfmeylVj/AETr&#10;M9dLvZi+wSz1DiC3VUmc1C8wdhpeCWGWIjfnH9PzdVrQMeeGUHb+Lz22/AfUt3DaXFrcQX8cU9nI&#10;lLmKYKYynfmG2p881vDdRqwXZyjxgg8mA6x+aX5WeTdEm1TWPPOgaNomlXcelzTNeQhIrqSP1o7Q&#10;Roxb1TEC6xgcuILU4gnIzygR4jyHP9Dh5NZptPj47qI95QvnTTdF/OL8pfNOleXtVtNY03zpoV5B&#10;oOuWUsc8HrtGy29xFIvJOUM6qwP7LL4jLtLljilEwNOTYy4+OPIvzf8APnmk6X/zkJ/ziF/zkdEk&#10;djbfmzoWlWXmdIxyEV/Ko0+/jmf7HJI9SWOn7JhJ2IrnWaHGc2hz4DzhVfE8X6HUZ8ghqISH8d/Y&#10;/XWnYmpGcgN93eVRCS69oWkeZtH1HQNd06HVtF1i3e21PTbgcoponFCrD+I3B3G+WY8s8chIbEci&#10;058PjQMJCweYfmJNF5y/5wV/MYXNqLzzT/zj356vR60Ozy205ApvsEu4Y1opJC3MS0PxoDF3kZY/&#10;aLT0dtTAf6cf7GIH49/m84ZfZjVXd6aZ8vT/ALqRfpt5b8yaJ5t0PTPMflzUoNZ0PWYFuNO1K2bn&#10;HIjdx4EGoINCpBBoRTOBzYzglwy2p9I0+ohqcYyQ6shBoKHr4YDy2bo3VlUxS7FX/9f7+Yq4074q&#10;hPXhMkkAcerEqO8fcCQkKfpKnI2KtABlzfDn/ORv/OTepaFq0f5M/ktA3mX82Nal+oXVxaIJRpTy&#10;CojQN+7e441JqeEIBaSlKZ1vYXYMM0Dq9Ttgh/suY/hPEKNdN3i/aP2jyYpjR6TfPPb+ryP8Q4TY&#10;vrt72Y/843/84zWX5SWzecfN8y+Z/wA2teDz6zr8zNP9Sa4o01vbSyFmcu1TLM3xyHwWgzG7b7el&#10;rj4OP04Y8h7vOgfgXK9nvZyPZ8fGyevNLmeXP3ExfXAABFAAPClM5sV8nqiTarkkrD413GAq/Mr8&#10;4BH53/5+C/kT5VlMhs/KGmR6lMoNVjltodQ1ZHp25vbwKfkM6nSR8LsrNP8AnV99OlznxNZAH+G/&#10;ufRvlTzFceXfKn/OTv5tLFDf3S+afMd7psc3wpJF5W06DR4oHddwnrabJ8uTHvnO6uUowEe4ffu5&#10;mTPjxQllO1f2PHtH1z/nLTyzqGpeVdJ8zeVvz31TzVpqaxputyyQ6dZ6OkEvo3kP+iCF5RMZkEH7&#10;wEcXao4lTqRLLADh/e31+mnmMWTtTBMwifFkf6sar77Rfn6Tz5D/AM4t6P8Al75o8zQ6l5+/N/zR&#10;D5Cj1LTbmW+Wxj1XV5UvbYXczvLM1jYRXEZeR2YtHxdnNWbd9kDgyxlMfTd/Jzj48tABmPrl7ukv&#10;LZ93abp9lpNhY6Vptslnp+m28drYWcQ4xxQwKI440HYKoAGYxNvSY40EzyLN2KrTudxigvwS/MnV&#10;77Vo/wDnJvVdSvp9QnvvzO0/Sbe4nkaRxa2l5rr20CM3RI4oFVVGygAAePO5JXjmfd974X2vqJZf&#10;zUvOP3vmbsaVoMwyNnhevvar0INT44AeKYHQISydeMkgUAKPiA/1s+mvZPtD832ZDN7x8iR3Ducv&#10;GdkfDGEjUAEHq33Z4V7W9pz1vaWSRPpiaHyHkGiU91S6h0u70nVbc67bwa/Kix6bo1LsOImK+tdS&#10;S28E0a0U8Y4ZGi9QlmMirGsVy9lYcekh+byjb+Eb+7mL+0PT9laPDh0x1WXb+aN++uh+8PRfLUk+&#10;gfkn5x/QdzNpl/5a86eW9UsdRgkMc8VxLp+sRJOsi7q4aLYjwA6bZr9Vr82tvKfLu/UHIxa6Wo02&#10;TJ3GP3/B/RXolyb3RtJvXbm93ZwTM5/aLxqa/jm4MtgX3fT5fExRl3gJzkm52KvKvzr8jJ+ZX5T/&#10;AJheRuSx3PmPQ7u3025YEiC9WMyWc9B1MU6o9PbLtJl8HMJDo4euweNhlHv/AEbpT+TXmsfmt+R/&#10;kPzPdJDcXfmny1Amu210nrRC+WH6vfwTo/2wlwkiOD1oclq8Xg5yPx3sNJk8bBE/jm+B/wDCv6U8&#10;2/8AOMP5X+VPy21nTf8AlT8z6p+ammSaNLa2MWo2628lxL9amjitbtp5LcmOWF3RwycG34jSZMJM&#10;sdC6t4jV6Q5dTp8WOH91xcQvldHrzv4vvb8moPNaWXnbUvNPkybyC3mDzVeano3laW5s7owWcsME&#10;auTYz3ESSTvE9xKof+9lkO5NTnQMgDYp7bQ8cr44cHcL4vtD82f+crdEli/IK+S2Jt738qvzq8y6&#10;ZYSQfCLKy1qW81W0C+Hprd2yr4bdKZ2fs9m/wvf+KP3Bw+0oVj9xfrj5W1uLzN5Z8veZIEMcHmDT&#10;LTUoU/lS7hSZR9AbOSyQ4ZkdxdzjlxxBTz/OmRH1MiCRuxrzV5W8v+d/L2q+VvNGlw6voWtQG31D&#10;T5wSrqdwQVIKuhAZXUhlYBlIIByWLPLT5RKPO3H1Gnhq4GE+T81tK1Xzf/zg5+Yo8t+Ypb3zP+QH&#10;na7aXR9T4+pNZSbFnCJXjNEGrNGABOg9WMB1ZM9AzYYe0emOUf4xDmP53d/NiOR73znDqMvsvqxj&#10;n/i2Q7Hb0/7qXX8dPp5o+s6Z5g0vT9b0W/g1TSNWt47rTdQtmEkM8Mo5I6MOoIzz/JjkDR2I+x9L&#10;xZBliJw3ieXmm+Rtsp22Faf/0Pv5iq01NMVfF3/OV35w+e/KUvk/8qvyvsSnnj80mltrLXnlij+r&#10;R80gK25lIVZnMgpI2yKCQC1KdT7NdmafUGefUn93jqxvvd/zTe1XsN3jPavtbUaaMNPpv7zJdHbp&#10;V/UK+0Ms/wCcc/8AnGzQvyR0t9T1CVPMP5ka1H/zsXmZ+Ugj5sXe3s2kAcR1NXdvjlYcnp8Krg9s&#10;9t5O0JRh9OKP0x5/bVub2B7PY+zYyySPFll9Utx9lkfJ9REbAE0pmjsVZelF8hs2e+1cFEbjdeex&#10;VMklTNBSp2OAq/NLyw/6Y/5+U+fpZBzHlvyssMP+SW0zTN/uuW+/OqzensfGP5xP2TdLjMcmul3j&#10;9T2XQJPLU3/OMOv3nmqS/h8s+bdb8x3Oux6XbTXV7cRa15ovC1tBDbq0rPceuIRw+IcqjcDOc7Ty&#10;i5Hur9DPV8EtEY6jYH9fkxaz/wCcI/yA816LY6xp3lfzX+X01z6kkVrJqEq3sHByiu6XMl4qEgBl&#10;HUAioBqBrPyWGR465+ZdJ/oQ7OzATEOG/OR/3yIby1YaN5z/AOcIPywsdTg8x6V5asda8wzapasG&#10;tr0aZogggvo2VmDK9xeq6kEghuu+bvs/GMejzE9OGvid3Nx6SGnyabBHcQ4/1/jd91qNswAHpAW8&#10;KQ3iq01r7YoL+eXXLtb78t/zH1OtTr/5s21xE1a8xFY6zLJ/1Fp9+c2T+6mPc+A63KPymc/zjE/I&#10;/teJHYDvy/hmNezyFWT5O8NiBkJfzRzLEoC4UmVRX7QH0757l7D6nw+xp/0b+8uRjOyjqeovbNFZ&#10;2SLNqd2KW0J+ygX7Usngo6+9PbPJ9D2fHN+9yn93D6vjy5G+fc53Z2jjMGeX6Bz/AAN1bTbBNOiK&#10;hzPcTNzurpt2kk8fl4Dt9OUdo9oy1OQWPQLofgW067WHU+URyH4Aeu+XUFx+T/50W4Bab6/5Puwo&#10;6+nDNqlu5/4K7QfTmPjlOOCUfd97tezpiOhzx84fe/fn8qr39Kfll+XWphuY1Dy1pVzXx9W0iev4&#10;50OPaIB7n37s03pYf1Q9CyxzXYqptTavSuRq7W6D5Z/5xPYWPlD8xfKMbN9W8ifmZ5v0bT4X6pbH&#10;Unu4h9IueX05su0peJkE+8B1HY44YcHcSxLzP5H/ADw/O/zBruq6T+cUv5VeRNG1W90jy3oOh25k&#10;vZ206Zrae7v51khYPJNG/CMEqsYjNA7PmjnjnkJ4JVTrNTotd2hkNZuDGOnDE/bYL0T8qtS88eR5&#10;POPkX82fOln5wPkrTbDXtL88+l9VuJdLvjfI0d7COX7yBtPkPNSeaFa7hssxceMHjlf2Of2YdRgi&#10;cWefHXKVCN/5o7nyV/zkLNpHmH8jf+ctL7RLiPUNMv8Azr5L81aRfxV4SQ6jp/llfVSvZ0ibtXc5&#10;1fY22owy7xL7AV1k+PDPyr732v8A8426i+qfkD+Tt87cnm8paWtT/wAV26IPwXNT2nHhzzA73ZaM&#10;/uInye2ivb7OYJF7uRvbRO253HXDakAlhfnzyH5a/Mryvqvk7zdp66ho2rx8ZkrxkjkXeOaGTqkk&#10;Z+JWHQ+IqDfpNVl0uUZMZohxdZpMetwnDlFxPPn8OVPzo8leavOH/OFX5gj8tPzEuLjXPyT803Ml&#10;x5X81pGziyaR6NKBuFK7G5gXpX1owQzBu31ODH2/h8fCKzx5x7+g3PDEbWeT55os+f2b1H5bKb08&#10;jcTtt1JocUjua3L9QrO7ttQtbe9sbmK8sbyJJrO7gdZIpYpAGR0deQZWBBBBoQc4Lhp9MjK0ZQ4s&#10;3//R+/mKrGrsRgKvmP8A5yR/5x+0z89PLVu9pONI8++WhJN5Q16rKvI0ZrScrv6UjKp5j4o3AZP2&#10;lbe9g9tS7N1BsXCVcQ+dHkTtfxeZ9oewY9raa47ZI3R99WKsDevg8w/5xn/5yM1fVdUl/JH86Fk0&#10;L81/Ljmysry9oj6sIgW9NuI4fWEjAaoPGZCJUr8QzYdvdiRxD81pfVhlv3cPIfxHiNnydd7N+0E8&#10;svyeq9OaO3fxdf4Rwih5vuhdvhrXOS4TVS3e1sDYbU0eW3cDqMeIXXVJBJ8lfClY3batMBV+aP5d&#10;N6P/AD8i/OtJBxa58vxtD7gaVoW/4HOo1cr7HwHzl/ui6bFEDXT86+56jp+najcf84dTafp41f8A&#10;SVpNdoJNBhefVYJLPzLKZZrOGP4nnh9MugBFWUbjrnN9qA+LIe77gvaUDk0MgOtf7oJF5f8A+cZL&#10;3zloyarB/wA5Mfm1PZXZaPhetdaZMCvwlZLW+jjmXfxUV7eOakaez9d/B0GH2YlqICRz8V/0K/3z&#10;KfLvli78ofnn/wA4yeUdVnhu9Q8ofkv5j0y4vYeZilurOby1bTPGXVTxbixFQDQ9BnRYIEaSe11X&#10;3u8x4hi1OPH3A/c+zgd2A7d81x4hf2O8N+5dvvtjzq+qR72mrT4RX/JyQYkWd+SA1K8j02wv9QmI&#10;SKyt5LiVj0CxKWY/cMA3FBrzylGEpDoNn4LaVoXl2D8uvK/lXzo3mO48z61r9/5z0zyD5WsEu9Vu&#10;dL1GxsrLT5rmWV+Fmsj20rqDFK7RsG4qGUtoskIeGKHqfGc2jxR0kIZ9pyvbv37waHR6BoX5G+et&#10;ZtUm0H/nD26uLJztP5r80Xtvdjf+RbvQ9v8Ao36dz1Mzp57AYfjxORg7AmbMNDYNV+9r9P3obzH+&#10;R+vaNB9Z86f84v8AmjyppvxeprfkXXhrRt1QEl3sLqXUy423LXEIArvWmAaaRBJx153+hr1Hs+Iw&#10;lLLpfDHf4nFXyO7zu3/KPyHeeUNf8yW/5reXWtNP1bTkh1/UnuNOvLG0EV3+kILrQyJbhrhZhAI1&#10;i9VWJ+CSgcrt9D2xqdFoZ6bHk/dy8h3+YJ+11mLsLAcBlHLY7+E7fC7LKPJv5ItrHO8/L/8AIPzl&#10;+arXEYefzh5pvk8r6bdUJSlrYxvDIYhSqgX5YftgnMDL4uSHhxjxRj5gef43dpg7I8bFGOPD40Rd&#10;Hi4PfzN82Y6r+Qf5i6Zay3Gp/wDOHUCWMe88mhebL6a9A/4qD6tqO/8A0bP8sx5aaQ5Yd/637W3P&#10;2BlI9Wi4QP8Abb/SwzS/K/ln9GfmJ5J0jTfNnkj8xPPGh21noH5a+cbVQLy9sNUs9TMOn6rS15ub&#10;e2dI4p7ZGd2AD1IDQ8D0zjyMq293m4en0WHwc+nhHgzTMeGG5+k2fV9PK+deW79d/wDnHe7W8/In&#10;8oJEQoYPKWk2ksZBDLLaWscEqsGFQVeMgg7g7ZucU7hHpf6H1jsaZlpMZqqFfoe0A0/1u+W7bkO0&#10;G6w7kpy+I9DTDHcAjki62l1+1cBsQTt4ZHiOzKNDZ8t/845gJ5x/5yihj2hj/Na4aM9uT6Npjyf8&#10;MTmy1u8MXuP6HTdmenNmHmP0oP8AM3/nGaXzf5lvvN3kL81PMv5Q65rbpJ5jttFlmewvZVXgbhrV&#10;J4AkzoFDMr0agJUsSx0mXT8c7jKj7nB7T7B8bN4uLJwSPWuK+nU7JNo//OI0Gk6jpLt+aWv6voV2&#10;Zp/zFsNRRZNR129ETJYXUerxSRXVk1k7c4xEWp0BXnKXiNOImzLb3Iw+zMcct58QP1Cq4u7rtXk8&#10;X/PvR9N8t/lD/wA5g6ZpiSRaTpep+RtJsElmluJKw2mif3k8zSSyufWBZ3ZnZqsxJJOdj2RCPHpv&#10;8/7i52qx+HDIB/RfWX/OKysv/OOX5MLIvFh5VsK/8i81na3+N5APL7g7DRgeDEvoXNc5TsVUiBxH&#10;YYK7kGgN+Tz78yvy48q/mt5S1Hyd5usPrmmXoDW86njPaXKA+lc27/sSRk1B6EVBBUkHL0Gty6TI&#10;M0DRH9nm4HaXZ+HX4TDILHx/QQ/Pf8mfzL81f84yfmq//ON35g6gPNXlG8vre38parYUnmsJNRbl&#10;bn6vEZJUinLjnC3xRNV15RNybtO1+z8Xa2k/lDAOGY+oc+4cyQNh3B4LsbtLN2NrR2bnPFEn0y2H&#10;McXIA8yesn6jUk/n/AZ57c+59M4g/wD/0vv5iq0g7EYCqnQdMaKJHvfJf/OTH/ONlr+cGmweavKU&#10;q6D+avlxBLoOsxP9XF6IiGjt7iZPjUqRWGQGsbf5JIzoewu3P5PJxT3xT+ofpuidu4PL+0fs8O0Y&#10;jLDbND6T+irEd/NI/wDnGH/nIy789tc/lZ+Zqtof5v8AlQyWlxa3Kei2qR2gCySBCKC4ShMqLsw/&#10;eR/CWCXdvdiDSnx8B4sMuR9/vN15lxvZn2gOpH5XVbZ48/P/AEoEftfZ4I5U5Vzl43HYvZcNbq1R&#10;klWnoMBV+aDSL5c/5+W26spUee/Kzwx17uukmU/hpZzqbGTsgj+Yfvn+10oiY673/wDEvrj8g3Ef&#10;lnzpojurTeXfzC842ssS7CNbnWbnUYF9v3F5Gfkc0OrlxT4u8D7nZaepY6/HNJPzT/5yQ8p/lT+Y&#10;35Z/lx5g0fWptU/Mu9urXRZ7TT7i6SZbe3Dcrc26SCRvrEsMDoeLL6gkI9IF8wZ5CCNnLjhE+nJK&#10;fzIZ9M/5yW/5xj1pv3Met2XnLy1MGYfCZ7CDUlBoaVLWAHU7+PXNtpwJaXL/AJv3uj1RMdbgHK+L&#10;7A9i84fml5F8g6lo2k+adcOnat5kE7aDpkVrdXlzdra8DOYobSGZz6fqKW22Br45pp5oYa4jz5bd&#10;z0+k7Mz6mJnijxAc9wK+ZYND/wA5QfkZcrq0tt56S6i0AFtekg0/UZVsApZWN2Utm9AAxtUycacT&#10;4GlH8o6eV+rlz2P6na5/ZPtLDKEZ4qM74fVDetz/ABbfFM9e/wCchvyd8sReX7nXvOkGmWvmy1hv&#10;vLF1NbXZi1CCdY3je3dYWV6iVNgagkAgHbJ5dZiwRE5y2Pkf0ONo/ZvXawS8DHxcH1eqIq7rmR3H&#10;kjtL/OT8qPNmv/4CtfNVnN5mv4XKeU9Tgnsry4hZHZwtrfRQtIpRHJABqobsDSUNTimeCMtz72nU&#10;dh6vDhGfJjrGetg+XQ3z8mVv5Q0HT7PzENC0C1sb/X0mk1GSxdtNnu53j4BpLy2AmRqAKJASyADj&#10;9kDLwBGJHIOmw4cUMglEUfm84/IFNdtvKF1pGq67Zea9N0bVNSs9L8wwapf6pd+tDfXEd9ZXc2oJ&#10;6zm0uFaKOQueUYUUHEM9Gn4uEj7ebuO1p48mXiA4eL+GqqgO5OPNv57flL5E8wW/lTzn51tPLGuX&#10;npG0tNRinhWVZWCo6TGL0inI0LBuKnqRkM+uwYZ8GSVS9x/U3aL2e1+swSzYMdxjzNx+4m/kGMfm&#10;H5W/IDy35p0P80fzC8p6TB5oe7hstJ8xS6bNdNJeyyRR2oYW8MivccwiQM4LgmkZrtlmTw8UhIj1&#10;F0OD2f8Az+bxI4uLJH+lX6QHvS3MH1RbweoYDD6yr6Ugk48eVPT4860/ZpWu1K5bEEnhu2wxA35U&#10;8Qk/5ya/I2G61qwl8+RQ3flv1D5hgNjf8tPETcZHu/8ARv3Cqdiz0UeOYce0cEpGN7x8j+p6M+yf&#10;avhxyeF6Z/SeKG9eXF96deZfPP5O6z5ATzt5j1HSPM35cMRONea2Op2EfoyU9VzFHL6fpyoKsQOD&#10;Dcgja3x8YiJ/wd/7Obqx2HqtTqfygx3kuhGwOl87A8+bvL35xflTqPk/U/OflvXlu/JOjyXEmpa9&#10;Y2F4bWNwzy3UhKwfFRuTSsAaEksak44tTj4OIfSOu/3c3I1HYOr0mpGkywrKa2uPUWNwTHl5q/l3&#10;88Pyv826HrPmXyt5lbXdB8vKzaxq1jZXs0MPAKzjkIPiZVYMVWpC70pgx6vFlBMJbDnsWWv7B12i&#10;zDDmx8OSVULiftBIeTX/AJg0T/nJDzF5L/5Vl+a97F+X3k67utQ8/XHlibUbG61C4WOL6nppu4o4&#10;VWJhI0koEnqFeIVQWEiUDINZITxS9I57frp2mXQZOw8OXHrMAGWfDwEyEuGvqNRMgbB68nu/lH8x&#10;PKHna71qx8s6nJqM/l24ay1xGtLqAWt0oVmt5DPCgEgDqSlagEGlCDmdHMJg08/qdBqNPGMsooS8&#10;x+gl4t/zi2VvNP8Azr8yI/rR+afzZ81XFrOOklvaXC2MTL4jjbgZstfcOGJ6D8fc832URkjPJH+I&#10;j7LeofnL+bXl78k/y98wfmJ5ntdQvNM0OB5Da6daT3TyzEEQQkwpIIRLJxjEj0QMwqRXNdkl6fVs&#10;HdYsZnsNmdeX9f03zToem+YtGeeXStZgW606ee3mtZJYX/u5PRuEjkUOKMOSiqkHocIkTGxzYm7o&#10;jk/Mj/nJ7XUg/IP/AJyNvHlDx+ffzptdNsJO/wDuBt9KgmX/AGL6JKM6TsHEZaqEf5sSfmD+t03a&#10;MuHDInqR979AfyO0oaJ+Tf5WaUVKNZeU9HSWMihVzZxFxT5k5pdXk480pHqXY6XGceIB6sOmY7kO&#10;JoK0riqkXANOlOowAADyQZADd8Sf85Jf85O3PkrUI/yp/KaE+Zfzc1547ThbxfWU0s3C/CCgFHuW&#10;FCkZ2QUkl+HirdT2F2BHUA6jUnhwx6/2G6eN9o/aOWD/AATTb55cvK/6w4ftTr/nG3/nGWD8shJ5&#10;/wDP0w8z/m/r3OfU9UuZDdrpxnJMqW8z7ySuDSWY7t9laJXlT2527LV1gxjhxR+kc+XnQPwLkezn&#10;s6NEDlz+rPLmeVeVAmL6++POd3em9b//0/v5irsVaPTFVmzdRigvjT/nJ/8A5xvm/MhLb8x/y4dt&#10;E/N7yv6U9heW8ptzqSWp5RxGQMojnjO8Mp/1HPEgp0nYHbf5e8GffDLmP07C68g8j7Sezv5wDUab&#10;bPHl/S5beoiI+KM/5xi/5yTT82LGbyZ53jGg/m15cVotZ0ueL6o1+IGKyTxQMFMciEUmioCjbgBS&#10;Ase3uxPyMxkxnixT3if2WTtfVl7N+0g7RHg5PTmh9Q5357AD5PrsU6n9rOc5bvWUT8GzSnXphoFY&#10;m9n5mf8AOW7v+X//ADlH/wA4vfmv6jQWN3dfofUrhFoIo7W8jhm5saCsttqsqjfoh7DOm7Gj42gz&#10;4hz2r5/sdNrRwaiGT3vrryIB5f8Azq/OzyoeMcHmVdD8/aaqqRU31odFvBU9Ssmjo5A6eoP5t9Dk&#10;IlhgR5g/PZ2seZ83gP5q/wDOSXnrS/PXmHyD5K/5xL1nzvr9jq9poF9548x32naD5ZuZoo21TSTb&#10;apcrKbr00k9b0wiGGVmAPKjNk6XQ4ZxueThj7if03zZkc/NS/MLzhr3mP/nH78qvz480w6da+Zvy&#10;i89Wetee7bRZlvrKGOw1W40HXIrWeJmEkUEckj8gTUR771zI02Hh1MsEPpmP0XyO7q+1xw4xk/mn&#10;76fcD+XtIuPMNn5qe2V9asLC402yvqk+nbXcsM0yKvT43gjJP+SM0RjvxEUXdDUSOPgidjv8n51f&#10;84MqJPzW/wCco0YBlfXIwVbcEfpLVwQfHOc7EJObPR/m/pfYP+CUR/JvZ5B6T/3iU/8AOdGhaZ5T&#10;tv8AnGLy5odq1rovl2+urLSrFC8jR29q+lxxRp+2xCqAO5yPtB6fBrmOKv8AYp/4F2aeTFr5HcyG&#10;Py/1RD/mxrUH/OVP/OQv5VeW/wArbe40u+/KC6urzzr5g1aP9HXFui6hYuyxW05juJHtmtGFAuzy&#10;rug5NktbIazVY8eI1KF38a76YdhYP9DfY2o1GtAMdTwiEQbEuHiB9UeKr4utDbmbfob+ZXmTUfLn&#10;lS7m0Joz5o1qaDRvKUcimRP0jqEgghkdBu0cHIzyAf7rRjt1zoc8zGJrm+T6HDHJlAmKiNz7nwf/&#10;AM4ba1qX5W/m1+b/APzjf5pu5ri8g1GXWPLt7c/DJcSRgNcSMD1a7tZILgEdaOT1GaHsiXgZ8mln&#10;0oj5X+N31L28w4u1NBpe18MeHi4hMc6qQjHc1e4PKPV7L/zkx+S9j+e3mPSfJstxHYa5aeT9Y1Dy&#10;nqUvIxQXqX+nLxlRftRToTHJsaA8gOSrmdrtBh1Z8OWxHLn+t5X2S9ps3YU5ZsY4oyIE47DiABrc&#10;iVUSeQ3fOn5Mfnjrd/5Ysf8AnH380UuNM/MfyL5z8pW+iHUKLNdWtp5j07naO37c9qtCCK+rDxcF&#10;qO5wOzNbKeP8tkNZI/r8tuW3N6n2w9m8EZ/ypofVpswJPMUQOfqPF6iCfpFHbqH6q0oAo2JqK50f&#10;DdW+SCQvcvyd/LvzI3lf/nKv/nKW7j8r6v5xuLq2v7W20DR7U3M08r3MNI2qRHGrnblIQoruc5fR&#10;zENfnHO6fZ+29Oc/s52XxTEIx8Tc/wBbp3nrSf8A5f8A5Oeefyh/5wu/5yDtfPlsuk6r5n0TUtRt&#10;/LYlSZrKKPTVg/eMjMgeQx1IBNBxqa1Au0uinpdNk4xZP46W4/bHb+l7U9o9Nk0x4oQP1URxbd0g&#10;COHceap+RnnjUdM/5w+17y/D+X/mbWLWfSPNSSeZ7OOyOnRic3fJ2aW7SULHX4v3ZIoaBsex8g/I&#10;+mO/q+8tXt1pIz9pzcwOI4+h/mxZX/zg1X/oWL8wQSGC6zrQJ6D/AI5lpj7P1+RojqerV/wVAY+0&#10;ZNUeGG3fsOrf/Ptff8ofPVd/+dyqf+4PpuT9nKGGUuW6P+C5f8qxI/mB7/pXm+w8gaB/zk3531Ji&#10;th5T8yapq90AAWZbPQdOl4oD1ZyoAHc7dTnQaTCcsuAbyJfMO1MwxYoSkPSIsg/5xo8p3vk38h/y&#10;z0jVKrrdxpC6xr4YAFdQ1iR9Su0+Hsk1yyj2AzL7QyRyZzIfT3Op7MxeFghGXS/tJLxj81v+cnvz&#10;G0Hz7qf5ZeQ/+cUvNP5g6/oNxZyJrutalpWiaJKl7MILG+sbp5btpkaVgv8Ado6NVWCEGl2l0GLL&#10;i4suXhB/o3y9xdj1fR35ea15ltvyq0DzF+ZmiWHkvzDb6Q+o+afLenilppXAPKbVG5MGEEQCFhsx&#10;BYAAgDEzRjx8ETxDoeSJyoPy3/5yJt9T8w/lD/zi7+WLuYPMn54eYL7zvrdqkRVobvzRdmcl46VB&#10;gbW3Uin7J8M6zsIxE8ufpAAff+p0XaH0Y8fff3h+ysMUVvHHDDGscMSLHFEooqqoAAA7ADONu9+p&#10;d6B1VR4dhgiN7SbaJqNhWuHe6U7F8Jf85Cf85Mavba4v5KfkRBJ5l/NTWpTYX2o2ISddKelJIo+Q&#10;aM3CLUuzfu4FBaQ1BA67sTsHFKH5vWHhwx954uY/hNijXTf3PDdu+0WWOT8po/Vmka6Dhqj/ABDh&#10;Ni+uz0H/AJxx/wCcZ9J/Jm0k8x+YZ08zfmlravJrvmSQtKLf1zzlgtXk+Jgz1MkzAPKdzQUUYHbf&#10;buTXEY4enGPpG330Dv5ux9nfZvH2bHxJb5ZfUd/lVkbeT6vUAVAFM0L1C/FX/9T7+Yq7FXYq1igq&#10;JHXkdx1OIN7FBjxHbm+If+cm/wDnHPU/Md9B+dH5Qu+h/m75ZZbyeOy4xvq626BVI/Z+sog4qW+G&#10;VP3MgI4Fep9n+2o4YnTarfDL/Y8z/CLNn5fN432k7AlnP5rT+nPH48XIfxHhFDy3Z7/zjb/zkVpH&#10;536DLpmrJHo35l+W4wnmvy6Q0fqcCIze2yPv6ReqshJaF/geoKO+F292LLsyd88MvpPy25kub7N+&#10;0Me0YcMtsw5j9N0I79wfUJPQAVJ6ZoeHYEdHpiCT3Phz/n4N5Fk81/kDfa9aRu19+X2p2usBoq+q&#10;trMfqV0yEdPTS49Uk9FQnrTN/wCzuo8PVcJ5S/QDTre1Y/uSe79YTTy15/HmKw/5xh/5yADq6eZr&#10;Q+QfzBZAFSKXXvRSOQjnt6etWEVumxNLhum+Y2r03gTy4D0II+/7i24ZmUMcu+0v/wCcvfOXmW50&#10;m7/I3y//AM4xX3/OQMv5laDdaiyT3ken+X4ItOkiaSW+uw8cyzWsvoyxJEySOeAhkWWlKuz8cBLj&#10;OTgMSOl3bndAUL/zjf5FuIfyW1b/AJx8/M/zD5H1A+ZNAk1HQvJnkT1EttE8raxbxwR2scdyHmcR&#10;ys0qXU7NJM8jMxZkZ3s1Wb/CPGhfPn30K+33NWpwjNA4+9G/lH/zkf5R8lflponk382vMiaZ+Zv5&#10;fvd+UvMummC4cXN3oT/V0nSdYmiAuYBFMCzj7dCagnMufYup1MjPT4+IHl6gP90Q8zD2m0OgxjHq&#10;8nhz/qyl1/oxI5PnT/nF/wDMDyn+U/n783Nf86+aNDttJ/Mi9S90+40+7mvHtil1e3HCaJbZGNRd&#10;KtU5bjcU3Gn7L9hO2NLqMnHhoSr+KH/Feb6X7bf8Fj2Z7S0WlwYNVc8IkD+7yj6uHvgB0Vf+ctfP&#10;/lD85dW/LKbyJ5t0Oey8iX1zfahe6lcz2QuDPJZuscUZtpH2+rsCWCipFARvku1PYftfPkxxx4d4&#10;3/FDrX9LyavYj/gp+znZmDUDUamjl4RH93lP08V/TA/zutJf+dnmHyNqP5peS/z5/Iv8wNC0L8wr&#10;Nh/jDQ9Ta6tbe7EcQjR3njtpI5DJDWCYVPJODLRo6mOr9hO155Y58GGpdfVDyA5y+5n7Pf8ABg9n&#10;46DP2XrdReCVcMuDJtvxco4+L6qIs9K5bPZtf/Pj8qfzJ89eUh+YiaDc/lvoWkXFxNpt1ctf8fMN&#10;0Uj+sNbLbgOltB60cUgJY+s54Lsc2I9j+1cub1YNv68O7+s8tg9u+wtJhlkwa395tt4WTlfeYVvs&#10;fhTwD817/wDLOw/OL8u/zR/5x41jyv5e/wAJskmu2TyS6TbXrxSAcUiW1dv3tvJLBKzIvw0pWgI1&#10;Wq9he1p6jHmx4OXP1w/4p672e/4Lvs7PsrUaDtDVmslcJ8PJ6d+In0Y99wDuf0vqd/8AnJv8uLj8&#10;1vLnmZta06Dyzb+V7zTNVvjdO1xDeXk9pcqEt0hPOOP0GVmDVJoVVhudxP2W7VOSI8Dbe/XD4fxP&#10;DR9tPZ+Olles/eA7R8LJv8eGhtu8l/O7Wf8AnHrzz+Zf5Wfm75T/ADC0u182+UPM+i3Pm6GS2vIl&#10;1LSLS8ikeTk1vx9e1RSy13dKpuwjAxtV7A9o59RDKMNGP9KH/FO57G/4MXZul7P1GillvHlG3pn6&#10;Dvf8FkS7rFfN9aSf85V/kGsbFPzGtpXUErGLW9BJpsKtbgD5kgeOZ/8AoT7UELOLf+tD/inkoe3H&#10;Y8jxHP6e/gnt/sbfE35O/mH5U8mf85Hfmr+afmPzNolr5U/MNblLD6teSXF3bepcwyxvPCsCihRD&#10;XgzEGgFdyNPo/YjtjDqcmWWHaX9OH/FPonb3/BT9mtX2HpdHh1NzwXf7vKL4j5wrb3l9Bfnt/wA5&#10;B/lJ54/KPz75K8p+d9P1DXfNmj3Ok2KXIubOCJrqMx+tLLLB9lK1ooYnpTuM7V+x3amTEccMVk/0&#10;of8AFPKezf8AwQuwtJ2jizZtTwwibvgyHkOVCFvFfyn/ADS8m+SP+cZvMf5S6x5l0eXzfdWeu2Wm&#10;fVbqSSzl/S3rmKR5zCpQRmUBwVJ/k5dBhaD2K7XwaTwjh9W/8cOv+c9F7T/8E32a1/bUddi1VYiY&#10;m/Dy+ngAHIwBN13Ij/nFH8x/y4/Kj8sPMf5d/mL5y0q0k1fU7y8S+0yW4vInhu7aC3KfDbB1cemT&#10;upWlN67YezPYntfDiGPLhom/44fokj2+/wCCh7O9rdp/mtNqbBERXh5P4R3mAYZ/zjz+aumf844f&#10;408lQXGkfmN5N1rWTqvl7zbpupxadIhFvFahLyz1BYpV5RwRsfSEnFuQBcUpXoPYntrRSOOOn4gf&#10;6cB/vi53tT/wTfZf2lOPV/m/AyRiQYeHln7vVwRH4+fSb/zToP5t6b5U/JDy35ms/NHmb85fPL+a&#10;PzmfS47pbSx8v2Mq3t5bRT3EUDOCkFtYxycVL1aTipombnH2RrOzInNqI1V1uDuf6pP2vn2s9oOz&#10;+2cg0+inxRHPaQ/3Qj9hfVH/ADkdfeZdG/L/AEzWPLXnLSvy+0vy/r+m6n5p1/UboWCixsZDPaWM&#10;VwWWKNb/AFCO0s5vUqptpphxckI2m0UQZ1IXfLenozUTfc+TtU/Ov84XHlLyD/zkh/zjprnlzztf&#10;ahaad+WP5/8A5byWfmDRE1vUJRaWN/G1wf8AcesjtVo7osGT+8Tg1BshpsUOKWCdgc4kHl13PNIN&#10;vrj89Rcv+XmlflhY3k1xq/5r39l5FgupDznazu0Z9ZuizMpLxaXBdTVrXkB1JGYGksSMzG4x3/QP&#10;taM/J8exww/nD/z8Fs4LFVl8rfkFoywOiVEKzacjqsa8TQOt7fge6wMp3XOgP+D9lbc8p+4/qHk6&#10;mvG1ldIfpD9Q1I6985SRHPud4edKRYFj+1XE8RHD1QNpF8Afn/8A85GeZPMXmH/lQf8Azjssuuef&#10;NVkks/Mnmewai6egqk8FtM3FY5Er+9ua8YB8KkzGsXZ9j9hwxQGr1/pxdBz4un8J4hRrpu8D252/&#10;ly5DoNBvlPM7CupHrFcuvE9q/wCcdv8AnHDy9+RmiPdSvHr35g61CB5l81MpqFJ5m0tA+6QK1CTs&#10;0rfG/RFTUdt9tz7Qn6toD6Y93K96F/Hk7rsH2eh2XCxvkPOXL7LI+T6ZBBG29c0dVz5vSkEclXJK&#10;7FX/1fv5irsVdirsVW0JINdsUUtYbHehOQWnwJ/zkr/zjz5gg16H8/fyJEulfmT5fl+va3o9io56&#10;jxUrJdW8QFJLgoSssR2uI6ihk+GTsOwu28ccf5PWb4p/ZW/8Ivc1129zw3tF2BOWT89o9ssefnyF&#10;+o8IoeW727/nHX/nITy/+e3lX61H6Ol+c9HRI/NXlsPUo52F1b1JZreU/ZJ3U1VtxU6vtvsTJ2Zl&#10;4TvE/SdvK9rPf1dz2B7QY+1MPFynH6hv51vQG9dOT23zNoGm+a/L+ueWdag+saR5hsLjTtTg2HOC&#10;6jMUgFQwrRjT3zUY5mEgRzd7khGcal9J5vy+/wCcU7CafSvz+/5ww89X8tnrGkXF9e+W9SjLB4Sk&#10;kUEl5ZcipAiuRb30WwPKUsa7gdR21IcOLXQ/isH4bfrHJ0/ZxnAywnpyfTfmSDz1+fn5I6IdH/NC&#10;/wDyN84aDqUum/nBr2iBGvLJtJE1trdpb8hWP1Jollhk+BhEUlFQwRtHDw9PmPEOOPTpf3u4x5CR&#10;fUPi3/nDzyvq/wCV9rr/AOf3kz8jtN8sfkQ1leX99+Z/n/zBfSfmRrvlqONZm1gRW1obA27Q263K&#10;2xSJWpWKSTksrZvaExMCMsnFPrQoRP6fg3S39XezD/nJr8qPOtjZeTPzc842mlWPmPzvYaZpP5vw&#10;6S0n6OsPMqRrDp92kj8iIJlrYyysVUMLdzRV5R772U7YOnyeD06feej5h/wQewBqcfjQ5j8d74tZ&#10;WieSOVGjljYo8TDiyspoQQehB7Z7NgyDJATi/P08cgeE8w2ASC5FFGWH0R8wwAHFwh7F+SHkOHz1&#10;5u1AXxrpHlTRb/XtSjNP3v1WIrbxfFtxMrqW8VBG1ajmva3taWi0wjHnM0PgQT0es9j+xx2jqCZf&#10;TAb/ABBrqDzDxqOrRqWJrxDM3iGANfxzpRLbbk8pP0n3tsyhSxIVTuamgxMuIcMjsVAJlRb+HhsO&#10;Qb9sYjJGN0bpt8DJtf6GhtVWBFehI65GErHCDdc9mM8Uo0T1Xb7EKWP7QweNAAEbUy/L5JE/sW8k&#10;5EFgGbb0yaHHFOJuQ3DHJjlEAEcurewoT9obBu2WxkZH08u5qG4eteRvy5bzx5E/MvWdLcLr3kKO&#10;z1eGAna4sStx9cioORDBUDoelV4n7QI5rtTtk6LUYMeTbFLivr3V0vmej1XY/Yo7Q0eokPrhw0Pi&#10;b6gch1eSmgVW2YGhUjpnSRsWByDy3MkBY7IiO0rhEQF5HY0UKo3J+W+RlIA+rkWeOBMhEP0w/wCc&#10;Dfyrm0zy/rn5za5Zehqnn2MWHlMSf3sGhW715UYVQ3U6+oRUgqsZ9h4f7bdrDWaoR5mP47g/Rv8A&#10;wPuxTotJ4sucvx3sk/5y4/NbR9Fm0/yD5g/JC6/5yC/LtNKl1v8AOryposltd6xpenSyejpV9Do7&#10;yxy3cfrwzM7gqsBjSUurcDnP9nYoyJnGfDP+Ha+I/cPi+gxFiy8s/wCcIfJfl6KXQtc/I/8A5yOv&#10;POf5HNpEt55x/JKWUahF5d8xyvE9raWc2oW66haWcdZykUnpyuYo3Zpg8mZXauaQJGfHWU1R4v0D&#10;bknvD3bzx+YWmab5n/NL86NTpceUf+cdNFuvLnlOINWPUPNOprDJqXChAYxn6pYxmtVle6Q8aVON&#10;pNLLIIYofVk5juA3/b07nBzZhCMieUeXxef/APPv3yFqNh5C82/m75mLXPmj83tanvfrsu8klnBN&#10;KTMSRXlcXctxKTWjL6Z6g5m+0WoxnJHDj+nGPPrXe4/ZeIwjxy5y6P0EZqD3znhd+TszYBPV+cX5&#10;2/8AOQXm782PNj/kF/zjcX1DUdQZ7fzP57t3aOCKOM0nWC7QH0YYtxLcAEk/BCGdlJ7fsnsWGiw/&#10;nddtH+GP849N4mwfeHz/ALb7ey67J+Q0O8jzlt7yKmB07i+nvyE/5x/8p/kV5aGn6Ui6r5o1GNT5&#10;m81yxhJblxv6MSb+lbofsRg/5TFmJY6DtjtjL2jO5/SPpj3fGhfxej7B7Dw9l6fghvI/Ud/Ud+hJ&#10;qrrZ9BhaClSc1Dv12KuxV2Kv/9b7+Yq7FXYq7FXYqtIJAp1GKrKGm/Ud8hvxb9ES2Gz87/8AnIv8&#10;j/M3kHzQP+cj/wAhuemeZdIka887eXLVOcV3D9u5uVhB/eCQL+/hFOf96tJVJbtuw+2IajH+R1u8&#10;JbRPd5VEWd+pL5/7Qdhz0mT+UNFtIbyHf53IkD4RfTH5Cfnt5Y/PTylHrWk8NO1/Tlij81eWml9S&#10;WyncHiVbivOGShMclByFQQGVlGh7Y7Gy9nZvDly6Hbl8y9J2F21j7VxccOf8Q35/IfY+QP8AnMfy&#10;/rX5Pfmt+XP/ADlh5Ls3nbTry20jz9YR/Ak4VHjhaZxy4i6tme0LkEK3obE0B2vYOaGrwT0M+R+k&#10;92/Eft33LZrxLFkGaPTn9z6FfzB5d07zLo/5qaZNFqf5Lf8AOR9lp+mecp2r6Nlq80C2mkahKq8u&#10;K30TLp1xWnCRLapA5kaU45cHhn6sd0O+zvv5c/Po58MwB8TpJ4H+dv5O/nT5vvfLn5Far+b+hv8A&#10;kb6FtDF+WflXT5bHzp5m0m0cIlhqdwZmgtrNI0EdxewmKM9PQ5OkRs02pxQjxcHq/nWaHTl1ckDo&#10;XrX5A/mFcfn7+WPnjSfzr/Qt/p3nbz/508neTrWOsUGtaPYTTfubcllMzQLFcrG68ZDFB6pUMrkV&#10;azCdNkAieVbsc2OGaBieRfnz+cv5WeYvyn85y+Vdf9fUhcJNP5S8zyCo13S7cDjI7qKG9tEol0p+&#10;JwFuPi9R2Hqnsv25+ZgIDmOfl3dPu5Pzz7cezEtLlOaHI/jveP0DUVG5Bs77HPiIJ+D5xRETYfVv&#10;/OLHlz/F2rebNEt9Wk0K9S2s21CWFQx1HQ5rkQ6tp89QwAdTE0boA6NUcuLHj597e5xh8HKRY9Xw&#10;O1Ppf/A80/5k5YRlUvT8Rvfc+f8Az1FNH5988QXEXpSQeYtVjeBVCIgjvJUVEHQIAAEA2CgAbUzs&#10;+xcl6TGB6okfjzeG7cAhq8gAqi/Rr/nEz8hfJg8iaJ+ZPmfRLXzB5k8zrLcaal9Gs0On2izPHCIU&#10;clfUkVA5kK8gG4CgBLeSe2fbupy6uWmieGED5dw8r+D7h7Cey2mwaKGoyDiyT36jqe419idaX/zl&#10;NY+Z/OGoeR/yp/KC787XGlR3EkcwvrHSkmt7SVYXmhW4AATk44hirEEfCN6U5fZeem08M+qzeGJf&#10;0eL/AHJ/Q5en9ssWr1MtPpcHGY9eIx/3Uf0qPnvVfOXmy+/Lm+86f846Xfl+x8r+cNJvbHVm8xaV&#10;NEl3czrYW4mW3LSmL17iNm4KxqiniaZiafHpsMZ+Hqb4hy8M/pbdXlz6g45ZdHQB5+IP0PR/zY/N&#10;y/8Ayg8v2XmTzP8AlpY3tnfXyafHFp2qrJKJXjeQErLZQrxpGe9fbKuxuyB2hlOGOYx8+G/ssOb2&#10;/wBvDsrEMubBY/r/AKgUt/Lrzp+UX/OT+g+YLXUPIUKXGk+nb6to+qQwvKkdyCY5re4g+ICqmjKV&#10;ZWFdjQ5PtTs/Xdg548Mj5S26eVy+Ra+xu09B7SYZVHcc43L76i/MD85/y+T8rvzM80+SbS6kvNO0&#10;2WGfSbmUAO1pdwxzxq3xbtHzMZb9rjyoOVB7L7N9qz7Q0UMkxUjd/A13DufBvajsrH2V2jkwfUBR&#10;7vqAl3nvfSP/ADjN5V8z+YvI2t3vk67sNK1S+1u58oeZNUu4PVj/AEJc2MN0sohDR+rc208zCIsa&#10;FZir1RFC+f8AtjqMePX1M8QoEDcb7X83vvYTRZM+iJwemZO52PU9CafFmpDTBqF/Ho0ciaTHcyJp&#10;XqyCWQ28bERs7qFBZ1AY0AFTttnqOiExhHjcwN/wHynW8Bzylj+m/wAc3on5F/kxqP8AzkB55TQe&#10;Mtr+Xnl+ZJvPmuxiglA+NNPhNVq8pADMpqinlToDyPtX7RQ0WExx8z+OoL3fsV7Ly1uojkn9P48w&#10;X7ba15h8q/l/o+j/AKUubfQdHkvNP0HSIwvCJZruVba1hRQKKoJG+wVQTsBnidSlLbcP0ThxCA4I&#10;8ovz38n/AJweXvzD/JD8yfL+gfmRoX5Df85S+VbvUdO/M3W9bsUutbh1mC7ZZ7qC3YxTTx34iVIB&#10;CJBCjLBFGxijjzbZtMdPmjIx48cuW/Pb57E2kT4zs+ire81v8qvyq0Q2flTQ9J/5yF/O6bT31Py9&#10;pUIh0+487X2l28Oo30scZk/0exhtGnnevxpEd+ci1w4CGTJcjUB13O33sMx7ur49/PnTpPOHm78o&#10;f+cIPy01Ce8s/L9wmo/mf5iqHmkvp1N9dXl2T8PqBJ5r2UEnnNNEBRgA3R9mXp4ZNdk3Jrh/3J+e&#10;3MdHTayXiTGmHMc/v/G79UtC0bRvKfl/SPL+jW8emaF5Z0+30/TLWtEgtLOJYYUqx6IiAVOcnORy&#10;TJlzLuBGMIcQfnl+bf53ecv+chvNU/5Ef848M0mi3AMfnf8AMKNylu9oTxlCTBax2y1ILqec5+CP&#10;4al+27P7Jw9mYRrNbzP0Q33I63En7f7PPu1e2NT2zn/JaH6R9ctuXumB9hfX35I/kd5Q/I7ywuhe&#10;XYPrmrXqxv5j8zzIFudQmQUBIDMI40qfTiU8VBPVizHme1u1c3aOXxMh26Db0j4AW9X2N2Jg7Kw+&#10;Hj3kfqO+579yae2AVJH35rAPm7okg+SvhS7FXYq7FX//1/v5irsVdirsVdirsVdiqmemx3ORLF+b&#10;f56fkz5q/Izza3/ORv5Bx/VbeyZ5/PnkqJWNr9XkK+vKtvGRzt5N2lQbxNSZKAHj2/ZHaMO0MI0O&#10;r5/wS7u4UOvmT+3z3tzsjJ2Xn/lHQ/58duXK7kT9g/Z6c8m+c/y3/wCcrPyk1i0MPr6Tr9nJpXm/&#10;y1K6/W9OuJEB48qfaU0khlAoaKwoQQOe1ui1HZepo8xuOW/3vWdl9o4O1dP4kOvPnsfkHxR/zj/r&#10;En5UedfO/wDzhL+ekUereUfNDzQ+Q727qltdR6mJHMKHlRI74HnGEoY7r1UqXccdv2pijqsUdZi2&#10;P8X3dedctgw0JOOcsOTl0/AfY3knXPMnl7UNX/KrzKLbWvzZ8paFeS/lT5r1aQovmfQvgWCW5ukR&#10;mW5hmSGLUVVT8XC4VeMyqvPZoxn+8iPT18v7XaYZV6Cd3xP+Vf5YfnV5J86+WP8AnF/8n/Num6ZZ&#10;/kX5as9R/Nj8+9f0ePVZ0v8AzFcXGpDRvL2nTusMS3Ls09xKayyUUyyj0oY32GpzYZQObIN5chfd&#10;tZ728XGHCX29qHl7QPz58t+dPyo/MsQ3XmryBqVpbar5h0GGaxNtfy2sd7Y6ppUkzTm1mMMwJi9a&#10;Ux7pIXjcF8PBmzaOcc2PYSuuXxcLXaCGsxeDPkfx3vyq/Nz8p/OP5Q+YxonnC0jMGqT+l5Y832MB&#10;h0rW6ioWNF5C0vKAl7VjxJBMJKcVz132b9o8OphwSPDMeRP3CnwD2r9j83Z+U5QOKB5ch/viUb+T&#10;fmSw8m+eLO/v/MOpeStSQyWdv5mhjintbN5QUki1XT5o63FsSF5hJYnjI5VJA45/tPpcuswgwHHH&#10;nw/Tf+dYqvt5Oo9ktdDQaysh8OR2Evq+HCAefLye+/8AOQf5E660vl3zhoc6a9q2r6TcfpuK3+OT&#10;Ubux/wBI+sW1AvrSzWjM7BQA3o1QVeh5b2U9pYYpnDmFYx9O/f7hfP73sPbH2Vlkxw1OP1SNmXT3&#10;c5V8g90/5wv/ADe0TW/JFj+V1/fxQeZvLDT/AKGt5WFb/T5ZXuFaGv2jAXKFRuECt3NNJ7b9jywa&#10;2WpA/dyr4GgK53vXP4dz1P8AwO+38eo0cNJM1kxWKrmLJHSvtLyfW/yO/Oj8kfzVu/OX5PWT61oG&#10;sTy29vdW0UF1cWdjfXMc01rNb3HJyI/TAWVQ1VUFiGJB2uLt/Rdqdnxwa2XDOHL6t+4+kAfC3TZP&#10;ZrtLsftSWfQR4oT84iu8esknrvT7x/No08q6c3Vf8W+UPo/52PT8860v1geR2+BfVO0KjiJO42+G&#10;4eLf85ieUvM/nP8ALvQNK8qaDea/qMfmGCaS0s1DMkQt51LvyKgKCwFTtuM6b2M7Qw6LXGeeXDAD&#10;nub+ABLyXt/2fqddoBjwR4jfkK5d5Cz/AJx0/Kv/AKF88heZvNH5ialaaTq2scL7zCTKrW+m2dqh&#10;9OF5lqHcF2LlSVJIVa05NH2o7Zl2zqojEPSNgff7wPtR7H9gD2d0Up6k1OW8vKroekyB59H51fmH&#10;q+ufnt+annTzT5Y0ua6h1C6s4tOgaqenaGa20mw5lqcGnkdGKncMzU6bep9l+H2FoMOHUSqREj9v&#10;EeV974921PN7Q9oZc+KNgUOY5VQ58Pc+z9X0TzB+Qn5dajpOneZtH8peTxplpBrPna5jkuNSl1mS&#10;Fku5NNtIXj9WadeKxCR1EQiDksKlfMsWrHbWrE5R8TJf0g8O3nLYbAfF9QyaL+Q9HLHCXhwIFyri&#10;3/q+o72+Gvye/I/zR+f2vT6d5Oa60X8t9LuBDrvn+8iWNjECK21nECwknK9aEqnc9A3e9u+1A0GM&#10;QO8yPn/sTVfa8J7Oex89dn8U7Qv5f7IEv2h/LX8tfKH5TeUtP8meTdOGn6VYgPNIfimup2AD3Fw9&#10;BzkfiKmg8AAABnjeq1uTVz8SRu33ns/s3Fo8Pg4+Xx3+ZL5Y/PLy7/zlfqn5hyWnlD87fKPkb8sv&#10;N9vFpGheX9W8qQavZyXBDJNaalc3DO5lvVY+nssTj9xQShWnytLl0gw1PHxEeZH47nYiqsp9+WP5&#10;Uj8tNJ1H8yv+cntJ/KvzB52/L1GutG/PbTtHEerxaTDEwVLue8ga4SS1jpBE8czs8dFI58mkpzZY&#10;5ZcOIEA/w3f472MpdTyYr+YH5rS/lX5Y1z/nJb8wdPNp5981Wknl78h/y51GqyaXpc9LhDfQI9Uu&#10;Lgot1fkN8CJDbAh0BfL0Wj/M5BpsewH1H7ete77XAy6jwYnJPe+QXf8AOF35Oah5H8q69+d35mXD&#10;v+Yf5nxvqeo6hqLIJrPSnc3XKZztG92xFxKKgKoiUhTGRl/bmtjmyx0+IeiOw9+3lex2aezMRx4z&#10;PIebzn8zvzX88/8AOVnm26/JT8iJHsvIFqw/xv56bnFFdQ8iCTIlCLZuJCIPjuD4RBid9oezMPY0&#10;PzWs3yfwQ32I/pRJBsd4p4rtLtXP29nOh0e2MfXPbcbfwyETsQeR3fcf5Qfk75Q/JbyrD5Y8p2pd&#10;5Csut65OF+t39xT++nZQOlSFUfCi7AdSeO7T7TydpZjkzH4eXQbAPcdk9k6fs7CMWIV89z15kvXh&#10;WgrvmG7NvFXYq7FXYq7FX//Q+/mKuxV2KuxV2KuxV2KtEDw64CqgwBBVhzVhQqemMSRJhIdOb8yP&#10;zi/Kzzd/zjD53b8/fyPteXk64ennryUgZoLeCR/Umqi8qWrncMBW3c1H7okL3XZetwdr4vyWpNTH&#10;0y3+6ND5l847X7Lydian89pP7s/VH7PqkZHc9wegfmt5H8mf85s/k7pnnf8ALu5jtPzD8sJJJ5de&#10;WQQ3Frdrxe40i/ZDVBIUUpJ+w3CZKqWDaqBy9jauWDOPQefmK2O1kVd0C9Rg1GHtfSxyYDv8efUb&#10;0xj8kPzWt/8AnIjy4n5PfmhqN55F/wCcivyvuWn8t+ZyiQ6qL7TlMP6RhhkXgbmMFo721ZTHNGzV&#10;UwysiV9o6P8AKSGbELwz5fq58XxczTZ4Zx4Uz+8j+Pcy7zX5d/MH82l81/l3YeeYPyC/PLVrPS7T&#10;8yZrOyN7BregafdfDrfla4lkikjZUnZOfxvbyMsMoVhBcNr8coYSMhjxRHLeq7+X6XY45muCfMMg&#10;/Ob8xfzV0X8w/wAn/wDnHL8l7qxi89ef9Pv9e89/mrr2npdJpGh6SsME+ovZW/1aCe7upnVFFFjD&#10;0BRVcFHS4MchPPMXEch7/NuvbiLNfMXmny/pVvr/AOWH/OR9xpOt+UbjTdMeb8wNVso9N0K8/Stz&#10;JZQWN8JJnihu/XgLqyFUIZCPTcDlTjEoHxMOxH2fPm1ZMEc8TGYsPk382f8AnCjzPpPra5+Td+vn&#10;TQH/AH0fk7V7rjqttDxHCOw1WZ2juo6U4JdUYACkrEnO67F9uJYY+DnO3WX7BF8v9ov+B/HVSOXT&#10;mpd3P/dSDyP8uvzo0r8p9d0jy9+YP5cavZ6p5Vk56bb3d/qul6tb9jLHpeoXUlnLzUnaHilCSrcT&#10;U7TW9mfy1GUtLn+rfh4R0/pHhed0Oul2HkidVpuI47qfHXPb6YiXf1e6f4e/JX8zdU1zVte81eXf&#10;y31m/wBTGo+SorHzBp6a/pU8qqZhcR29w0DGa5DXHpbvDI0gWX4yE0Ee0dXpMYxgnJHlIVQl8ase&#10;/q72eg7P7RlPJM+Fk24Pqlw9/UA/FlUOq/8AOWHkryZNr+ieYrfztpejJLHPo3mTSZI9UaG1cqbu&#10;02gnnSZAJeMzCVKleLhAzV+H2RrcwhPF4JP8QlKe/dw9PucmWbtzR6XxcWXxYx6cMI7e83yeA+Yv&#10;+cvfzd1u2g0rWbHQIktNQ03VHtRYXEEqy6Zew30Ablc1CmWBQdt1rSh3HW4fYLTg3xHa/tFfznis&#10;/wDwR+0ZY+GUfjce/uEHt/k/8/f+cofzC0a58w+X/Knlux8t2zMsvme6s7p4jwNJBb26TtNdMpqO&#10;MKsS3wj4qjOc7R7B7L0M+A5TLJ/NqQ+3k9V2Z7Tdsa7H4whwYh/FcD9lAuk/LL8wvzd8tR+fPza8&#10;8zebrSNfr2hflfp8lrpdinpkvFFqNzEyrG61pKFDyoKhZC1KQj2vpezs0selx+GeRnZl5/TIHny+&#10;1sPY2s7UwjU62fHzqFRj1o+qBH3MR0jz/wDlZD5J078tvyt0DzP5w/Maz1CG917RfIllHKW121k5&#10;LPe6tOstjDbxXBDRszyJGoX4KqAMXWyz5tSdRqK4TyJrlVchz+Lmdn4tPj0v5bSx4Zg7iyb375bf&#10;a9D0T/nFHzz+a+uWPnD/AJyd84XGqWNmwl0T8q7C5R7e3jJVvSvry2htI5XIAEnoRIGI+2w2zGn7&#10;QR02M49JGj1n3/CQLs8PsxLU5Rl1k7/o1/von4vpzVvP35cflkll+WnlJ9CfzottPF5J/J/Tb2zs&#10;Lu7njtpb1LdInZVt1kWNm9SQBfDkxAPOSE8kvElLY8zT2WDT4sEBCGwHvfKHmDzjqH/OU/8Azjx+&#10;W35n+T/M3mL8pvzI8o+cIrHzCPLkCz6zoXmRhNo0+jyWVxNDFcQfXry39VLmSNXt6SyemdlzxiOj&#10;1BxzjxjuuuIV39K5t4A4nq35a6n+dWveRfzL8mf85i+UvKOj+W/LGnNYa9+aOk6vLaabr1lJaRzX&#10;F0tvLDA9okMTt6twJowsob0UXhyXH1MMfEDhPPp3fEsTIczyUNc80aHquiw/nB+Z8Mnkj/nH38um&#10;hvfy38j3kJt7vXb6AhbDVL2xcK4AkC/o2yYBuZW4mUSiFYLMWEmfhYt8suZ7vLu/He4mTIQeKX0v&#10;mb8svLmtf85W/mVqH/OTX5228Xl38lfIXqjyX5f1BxHZPFYyet+8kk4pJbwMC91MfhllHpA+lE0a&#10;7vVTj2fh/KYt5y+o/IjbcbjuOzrMchnJz5tscfx03+xOvOfn/wA//wDOZ3nK5/K38qWn8vfk3pMy&#10;t5v82zxMgu4gwIkmU8G4uQfQtahpPtzcQCI9lpNHh7Bx/mNTvnP0w323o+oGUfpN7jy5vIa3W6n2&#10;kynT6X04Qd5bH48MuGXMcrfoL+WH5Y+UPym8qWXlDybp/wBU0+3Pq3t3IeVze3RUCS5uZKDnI9B0&#10;AVQAqBUVVHG67X5tZkOTIbJ933B7zsvs3BotOMWEbD37nrzJeiUGx47fPpmEQLs83Y2JCyr9MKXY&#10;q7FXYq7FXYq//9H7+Yq7FXYq7FXYq7FXYq7FWjXoMVQtxbw3MMtvcRJPBOjRzQyKHR1YUKuG2II2&#10;IPXFiYvzD/MjyL5v/wCcO/Pj/nF+Uto+o/lHrs0cPnjyRzKwWiM9EiP2uMfJz9XmoTCx9Nqxtxbv&#10;9DrMXb2D8tqJVmj9Eq53udoiMdogDc78w+ado6TN7Oak6zTi8UvqjttyAFy4pGySdhsy383Pyh8v&#10;/wDOTvlnRP8AnIf/AJx51ptD/NjSlSa0ureUWVxeT2aj/Qr1+VLe+txRI5WJVlpHIWgaN49LpdTL&#10;s/JLS6qPoNcQvl1BuN/IF6/GYdoYo6nTnne/2fxV18kN+VX54eVv+ci7O2/Kn86Y7j8tP+cgfJl4&#10;48ua5bA6bqEepwAxtc6bJIv+j3YB43FpJVJkLDhLA0iJV2h2bLSnxcJ48R37tj7yT8XIwarxgMeX&#10;aY/HTZ6V5m1LzZoHmHy+/wCYusaX5E/M3R7LUPLn5b/n3Lp5u/Keuwas9u0llq9ms8DafcySW1u6&#10;Qvcxo86L9XllVpLY62IxmF49x1j/ADfj1tzxmlGVT2He+XNY8qX3lTzv/wA44/kh+ef5iahqX5X/&#10;APOPulXH5q/mR+aPnQtZ6ZrnmHTj6emaTpt1dIv1qKw9Zrj0gz0i+FzzURrnYsoyRyShD1zoCj9P&#10;efj9jkT5+nknX5Lf85Sr5I/JOfXLw2tpP+bH5tXS/kd5Q1VzH+hvJvmjXfQ07Ubq0h43EVhb/wCk&#10;vAgWMShFiiKIQ6R1HZhOcQgb4RufeO4n9KbsCub6t8wfmD+Vuu/lX+W+r/8AOUHkrT/KjfmRq6+X&#10;tK8s+YtMn1BP0vObn6pGqvatLavdQ27TRessbpUIxEoocLDDLjykYTdcuX6XHz6XHlFZRxfZ9zzd&#10;/wDnC38hfPel2nmb8qfOeu+WNJvfUk0q98uasmp6cXjYxSBVvhd0KSIVcK6srBlqpBA3Gn9qNdgB&#10;xzNgdKiPtp5XW+xmh1O4jXxkf98wy8/5wp/OTTdOu9I8s/8AOSF1c6Ne+otxod7ZXtlbPHJ8LJKt&#10;tqMkcgZdjWMA+FMzT7U4ZTjkng9UeXqv/euql7DyGLwY5rif6Nf75C6f/wA4kfnxYWVrp0/mj8uN&#10;Xtrb1ONzq2n6lqVwjuGAlt2uZG+qunIMDb+nVlUtyoKSze1njy4xEg/1vv23+LDF7BnHj4Izv4f8&#10;eeseU/8AnHn/AJyH0jRbXy/e/wDOUL6dpduzfu9M8tWlzfLHIxkdY9R1CaZh8bE1eJ6DYU2pqtd2&#10;xp8+U5Dhon+ke6u6nd9n+zuo0+HwvHuP9Qe/vTh/+cSfyY031/NH5s+Z/MX5nGxj53+q+ftdd7KO&#10;NWL1kgi+qWojUk/CycNzUGuYh7ZzV4cNr6UP1Odh9n9NGXHVy95/W9aB8vR6X5k/Kj8k9T0XyB5r&#10;0nSLS8s2sNE9bTtGt9TZlt7r6vEsFrI7rHI0URkHIrUgqGzClxDhyZdwb683d4sePHyCSf8AOMH5&#10;paJ+b35SaP5l0vzvc+fdRsby+0rzfrN7ZwaddR6vbzF7i3lsrZmjgEYkX0lDN+5MZ5Ny5E67TSw5&#10;DGca5ULuvj5tnufEv5R/nz5ss/8AnFHz35R0y88t6f8A85gflXqeuQ+a/I3mlfUvdT8xNqFzepcW&#10;VqJFluri/RwbZxVDOQKGICuz1mjx/mhL/JSrhI8gL63+Nkji67n5PX3/ACw8mflx5m8+/mZ+YWp3&#10;egeW/wDnImw0G68yf841WdvFqVxqvnS2RZ7uW1hsEaSed2CrMlqOEhWSa4doiPTxjqTmjCEeeO9+&#10;4H9jDJMR5bFm3nvVrXTtJj/N3/nJ+5g8qeT9AuI7jyP+RsE0V+H1CI+pazai0JaPUtQ5LyigjJtr&#10;Yj1OUjxi4QabEcuQ4tOLl38vv5ONqMvhDiOw7nydBa+cP+cyNdl/N/8AOO+f8tP+cXvIUs0+l6a9&#10;wYUvViJjkEci8S8pICTXIFFqYLWrmR16ITx9lR8HAOPUS+FdRzuJ597p8kxqonJn9OOO/f8AdRZB&#10;c3vm/wD5zB1u2/Lf8srJ/wAuP+cbPIskFpeXcEC28cyWoUQRCFeILcCrQ2tOEQ4yzfF6ajPhDB2B&#10;h8XN6tTIbDccPQ7jiiXksuTU+0ufwdOeHTw5y2PF3GjwyG4rm/ST8vvy88qflj5X0/yj5O0xNM0m&#10;wHI/tSzzN/eT3EnWSRyKsx+QoAAOD1WpnqshyzNyPX9mz6HoNDi0eIY8QoD3/pZ2ARuTlLmrsVdi&#10;rsVdirsVdirsVf/S+/mKuxV2KuxV2KuxV2KuxV2KtEA4raW6jY2eq2F5pupWsN/p+oQyW19ZToJI&#10;ZoZVKSRyIdmVlJBB2IwQnRjLkWvJASiRIWH5f+bPK3nD/nCT8wX/ADB8iwXXmL8i/NlykPmXy1zL&#10;vYEseEDM+wKVAtZ2PxVMMpqVeT0PT5sXtHg8DNtnjyl/O6nYcMRsANz5vmeq0mf2a1Iy4TemyH1D&#10;batgLPFI872e7fmv+Qv5Uf8AOW/k7SvzH8lavFpPm25tll8t+f7FCDI0BIS11OIFWf0ZBx6rNCyk&#10;KwHJG5rTa7P2VkOnyDbrHbfb+cAfsO73Ajh12MZsZvz3/TTwTy9/zkb+Y/5H35/Jf/nMXyhN5j8t&#10;alG9hp3n0W41KC9s6cJPrHNeGpQcCOZCi4QECaFmauZ2TsrFrYeLozRHOO+x/rSIYQ1eXTT4MouP&#10;w/Q+mNI8ozN5WtNX/IHzLoH5qflNqHGSL8p/NNyb/SVWEgtDpGrMlzPZNGVoLe5jmijYemq24Hw6&#10;LNO51nHDMnn9nIbH8c3Y4iQLx7h8wfm9+V+i/md5k/No6d51ufyD/M785dN8uLP5C/MXTY44JvMP&#10;kicT+X73QtZguHtWUNSKZLV7msbsxjV9szdJm/LHHKuMQMuEjb6udjn1bo5o3Utis/MHyl5k0/zn&#10;/wA4jWnnXSLz8tjZeZdc/Mz87/OcMs2reWrTzFbabKbS7vdUmsoNOS4u7hpFWJFjADCOKn7sgYcs&#10;I483W+EDvq9/NtFR6vLdf8vXFp/ziv8A85e/85Cea/Is9hd+bPN/m7V/+cf4desZLbVdItfN9zp+&#10;krqtva3IWSznupoo5opeKyqP3kZCyktdjgJanHgB4tjfTkNhfksiTy3fpx5Q/KGPRvy+by1ZecfN&#10;NhPr9tosuqakdWu57yBrG2tIbhbSe4kkkt/rS259QoR8Tu4oxrmmy5zPLZ3CeKtnwHpnm385Ln/n&#10;GX/nKX839N/N7zTZeZfyp83/AJh2PlITXEd5AdI0IqljC8dzG4L2zxMwkNWdWdZef7sxbWeHEdVH&#10;HGOxH6CwlGMBY5szsvP3njzt+f3kzyZY+YvOOmeWPN3/ADjrqWrLpd7Nc2aXHmGGWKFNUi+LmX4T&#10;rRlIWtGA5b5X+XGLDM0CYkb/AB5MpEjJT07/AJx58r+Tv+cgf+cFvy007864v8daP5k8tTXHmnVN&#10;euJLu6+tRTXEct99cuHeWOeIgssocMnYgbYNfOek1kvD5ivtAUjh2ea/848+dPzR/KC51v8AJvzd&#10;oPmT8zNP8x+WF80/kN+b2m2c2q3N1o/1R49M0nzJPao0dndRpEiRSyEQyHkPUrQs62GLPw5oiq5j&#10;9vVSd92Y6H+VCfkJ+Zegfnyv5r6d+W3lHzr5dtbD86/JnmmO3tE1i+s7eNNNNhZ2zxiC8gRXXmZr&#10;mVx8BDks5gdQdRDwzHiI+k39N8/ffny6MJyxxG73OXX/ADr+Y2sJq/5X/lxbeTFMRsn/ADm89aWb&#10;a++pn4mXS9Gb0r+YVO31xrWMH4gsy7HFjijhJ8Q2f5o/SfwWvjnIenZ88+fPz6/J3/nHXVdVTy7c&#10;3/59f85EawG0vU9euJlvLqOX1f8AeKe4t09K0iEn2LCxiBLgAxqxMg2ui7M1GuiNuDGOXI8/iC4G&#10;bWYsHL1T+I/YwHQ/yI81/mFe3P8AzkP/AM5u+ZF0fy7osC3Wmfl/I5toYYKhkgmgjLfV4nPEC2Qt&#10;PM3ETMWqjZ0u0ceIR0+hHqP8XefdL+xw8keGB1GqNADl/wBI/qdHbeev+c1/NFppGiWk/wCW/wDz&#10;jb5FnjtrW3ijSBpVhTgqRRIpikuAqgIgrFaof2n2faRlD2ahxkcWqmO/6R/sokfK/u5Ay1PtPm4Y&#10;enSwO/Lf/cy3fpn5P8n+W/IHl3S/KflLSodG0HSIvSsrCGpA35M7uxZnd2JZ3YlmYkkknOD1Gpya&#10;iZnPeR5nZ9F0ukxaSAhjFRHIbn7TZZTStKj6cx6BFDk5dlVyauxV2KuxV2KuxV2KuxV//9P7+Yq7&#10;FXYq7FXYq7FXYq7FXYq7FVnEbe2I5IIs2k+uaJpfmLStQ0PXLCDU9I1SB7bUdOuUEkU0Ug4sjqeo&#10;Ixw5TCVsM+EZY0X5hXlp51/5wY/MT9Jaet55n/5x9883qpd2RYvJaSnsCeXC6hQfAxotzGvByHQM&#10;nfxlg9pdPwyPDqYjbn6/9zED8e/zMw1HsvqeOO+mmd+Q4f8AdSP4+H0Ju7D8t/zx8h2xv7LTvPvk&#10;LzTbJc2yToJIZFOwdeXF45Y2qKji8bAj4WG3ET8fRZK+mUTvy/sfRcWTBrMYyR3ieXP9j4U8xf8A&#10;OG35oflFrl154/5xP/Mm70iSU+pc+QdWmUrPx6xrPOJLa5VgAqpdRBl6/WAaU3+PtvFqoeHq4cX9&#10;KyK/zYhwJdnTxS8TBL4V+klAQf8AOZ97pHqflv8A85e/kXPpJvB9XurxbJbmxveNQxfTbzlG69Dz&#10;t55latQqgCol2JHJDxNLk4/KuH7ZFR2kYz4M8K87v7AHt/kAfkj5u4S/846fn7f+RbmY0/wdp+oL&#10;dWYLNy4/4d8wxTm1U0AAto4Ph2Ujrmv1OHPhP+EQv4j74uViyYcv93Kvgf0sq88fl9+b/mjy9ceV&#10;PPvlr8s/+cg/K0xSd9M1NL/ynObiJ+cTgBddhLx9VdfSIIBFDuMXDmx8VxvH/snKPiQH877GXW3n&#10;/wDNDTLO3sNR/wCce/NEnoQpCb3Rtf0DVETgvEMJtS1GyuJSKV5PFyY7mpJyPg46FZL/AM0r4s+s&#10;PtfP+l+UvLegflJ+Yv5Kx/lX+dB8rfmhca3P5quJrTRbu+LeYy36TEFxDO0a+sZHIJVihY8SKKBb&#10;KUjlE+IbJ8XyTHS/K0dp5o/L/wA7aH+Tv5yaj5h/LXygfJPl+6u7ryrp6tpLhFkWdbi/g9SRzFGx&#10;cAEFAV41bkQbuMpgA+VoOWXQWpfkX5E/O/8ALv8AJzTfyfX8ifJGm6VCdUSe01bzbqM+kxW15eTT&#10;QwJYTJ5hmeP0XUSxG7CF+fGitUz12XFl1BycfFddK6UkTmf4fteqaj5b8+aToySfmP8An5ov5YeV&#10;baARLpPkzSbHy/bwRLHR4RqOszak/FRQhoEgZe1NqY8ZQOwhcvefu5NcoyO5lQ9z5k1v/nJT/nEv&#10;8ndTlvvy80O7/OL8yHrBD5raW41S8nnbb0/0/qzTylHYA0tPUTf4Urtm5wdja3VAcZ4IfA/YCHBl&#10;rsOPbGLPxH3hJprD/nNP/nKxTHqRX/nH78qb9iJLciSG7uIH+Eho6w390FUnZzawyVrQihW+Muzu&#10;zzcR4mUdfVH9cdmoDUaqNch8P2PoryN+R35Bf84i+Vbzz5qQSbVdHtwl/wCftYCz3zNIOAt7CFF4&#10;wGZiQI4EDPUB2am2uza7VdrZhDvO0dvv2b5jT9mYDmyGq5nf7hb5x0nS/wAxf+c5vOseueYkvPJf&#10;5A+WLyun6WjgyXksRoUVl4+rO6kiSbdIASkfJizHpsmTB7OYuDD6tQRz3FA+R4o08HhwZ/afUDJk&#10;9OCPTY/aOGT9N/LflzRPKOh6Z5b8t6XBo2haNCLbTNMtl4RRRr2A6kk1JJqSakkkk5wOfNPJkOSZ&#10;sl9KwaeGGAxxFRDIhSg2yLe38sVdirsVdirsVdirsVdirsVf/9T7+Yq7FXYq7FXYq7FXYq7FXYq7&#10;FVu22DktreINamo8MNhABixzzT5X0HzloGq+V/M+mxazoOtQG31LTJwSjoaEEMKMrKQGVlIZWAYE&#10;EAieLPPDMSh9Q3BadTpsepxnFMXE835pWOoecv8AnBj8xV0bVZLzzT/zj753vWksb7iZZ7KShqQB&#10;QLcRqP3qgBZ4xzQB1Kju5Qx+0On44/4zEb/0vuiB+Pf5zjyT9l9T4c99NM7cvT/upHm/TnRtY0rz&#10;FpWn65ol/Bqej6rbpdadqNs4khmhkHJHRx1BGcFlhkhLgOxD6RinHNETHVR17y15e81aZcaL5o0H&#10;TvMej3Ypc6XqlrFeW0grWjwzK6Nv4jGOUwNjbzZSgJR4S+OvPn/Pv38gvN0jXmi2ur/l9fGrI2hX&#10;Stbct6Vtr6O5jVancRemabAjN3pfaHVYeZsd1D9TgZey8OTlsfif0vKV/wCcQ/8AnJzyAqxflJ/z&#10;k5eyWNugW00fWZr+3tUA/ZSBn1KBB/qxCvXMmXbGjzm8uGz32f1BxRoNRh/u5fYP0lVe3/5+WeWJ&#10;I4obnyv57hiHESxPpTRt7sbhNLlP6/bLPE7IlG+Gj75sq1w5m/hFFf8AKyP+fkNsfSk/JryZOw29&#10;Ro4HJ+mLzEq5XLRdlyFjLXlUikZ9SOYv5IafzN/z8r1hVS38heVvLqyf8fFv+ihw9yLnVbs/8IcJ&#10;h2Tj3keKv64+5ePWH6B/uWpPyY/5z+871/xZ+e2j+TbK4SkkOjXLx3CV7cbCwtqH3W4xnrezce0M&#10;PF8T/vkeBqp/XOvgP0Jlov8Az7r8vanfrrX5t/m35r/MTViyPPwl9ATFQQUnubtr66cdKFJY2GRy&#10;+0eQUMEPDHv4vvDIdkRJuUr+FfpfYP5efkJ+UH5VcJvI3kHS9I1ONODa80X1nUXDABgb249SajcQ&#10;SoYLXemabV9oZtSbyS4vkPuc/FpceMbCk+/Mb8x/Kf5VeVL/AM3+ctQ+paXZDhDElHnu7kqWjtba&#10;PbnLJQ0GwAqSVUEgaLR5dXmGPELkfd+lo7S7Rw6DCc2U0PifuBfnv5V8m/mB/wA5r+b4fzC/McXP&#10;lT8j9BupU8reWraRo3vuLEFYm25MSOM9zQd4oafGydtqNTg9nMXgYN9RIby39PUek8Udwf0l8/0u&#10;jz+0+bx8+2nido7G+hFjhkNxzp+mmj6Ppfl/S7HRdD0630nSNMhS3sNNtUWKGGKMUVERKAAZwWSc&#10;skjOR3L6Vhwwx4xECgE16gUHTple52bB3jdVwsnYq7FXYq7FXYq7FXYq7FXYq//V+/mKuxV2KuxV&#10;2KuxV2KuxV2KuxV2KuxVSYVA2rkeUlramG+efJHlz8xPLGreT/N2mpquh6zGI7q2YlWVlIaOWNl3&#10;SSNgGRhuCBmRpdTl0mYZcXMfjq4Os0mHWYThziwff+ivvfnH5P8AMfnP/nCX8wl/L/z5Pc69+Rvm&#10;25kk8u+ZxGStk7vVpwFVuLoN7mAdR++jH2lbutXp8PtBg8bFtniBxDf3AWeGPIE2Pi+e6XPqPZjU&#10;jDn9WnmTwnYcuZocUuZAol+oOn31pqlnZ6hp95Df2F9ClxZ3tu6yQzRSKHR45E2ZWBBBGxGefziR&#10;LcUX0zHkjOIIN2mBoagUrgJbFoBHUVriAq4KOtMaV3EU2FMaV1K9TUYVW+IpTIoKyo2HQ74/Sfet&#10;dB8XmP5r/mx5P/J3yrc+avOF96FuCYtM02Hi13fT05CC1jYryYgVJJCqKsxCgnM7s7s7Ua7N4eIb&#10;/Dl8SHW9qdqYuzsXiT2HTnz+RfBnkD8tfPf/ADmB5xtPzf8Azoil0T8rNOdv8F+SYnZI7q35isUZ&#10;oj+i5UGa4IDznaPhEFCdhr9dg7BxfldMbyn6p7/D0niHI9D5l4bs/s/Vdv6garV7YR9MNtx19UTG&#10;XPfceT9NLGytNLs7PTdOs4rGw0+FLawsrdBHFBDEoSOKONBxVVUAAAUAFM4OfqPEd30mGOMQBHYD&#10;7Ez322xZt4q7FXYq7FXYq7FXYq7FXYq7FXYq/wD/1vv5irsVdirsVdirsVdirsVdirsVdirsVUju&#10;d/vxG+zEgVu3Xp75GpBkTWzAPzG/Lzyv+aPlLVPJ3m+wW+0rUUrFKABPazqD6VzbuR8EsZNVI9wQ&#10;QSDlaDVz0mQZcR9Q/s67cnX9o9n49diODJvE+/bqORH3vz3/AC4/MDzd/wA4f+fI/wAmvzcvJdS/&#10;KfWppJfI/nEqfTtI2YcpowvIrDydRPD1hc81qj1fttfosPb+n/M6QVm/ij39BvIxGwHMc+rwfZva&#10;Gf2fz/kdV/c/wy225n6YiUtyep2fp/bXEN1DBdW0yXFvcIkkFxEweN0cAhkZdiCCCCOucCQ+lRNo&#10;vtiGRbxV2KuxVT3FSanFBeNfnT+dXlH8kvKj+YvM0/r3t36kXlzy7AwF1qVxGAzJHy+yiAgySH4U&#10;HWpKq2f2V2Zl7QzcGEWevLYfEh1PbHa+HszTnLkPu57n4Avi78qfyc85/wDOTHmu3/PT/nIBWPk9&#10;vj8i+QmBS3urViGjZoS1VtPZhzuT8TfuaCTqu0e1MXZOL8rot5fxT8/dIHf3Hb7uN7M7J1PbOT87&#10;r9ofwQ25f1oEHp1D9LYIYbeKO3hjSGCFQkMSKFRVUUChRsABtTOElvKyefT9r6OLB35/eiBQnf8A&#10;Z75Kgy5lVxV2KuxV2KuxV2KuxV2KuxV2KuxV2Kv/1/v5irsVdirsVdirsVdirsVdirsVdirsVdir&#10;sVU+NQB1A74ORWrG7zH81/yq8q/m/wCUL3yf5ttTJbTn1tO1KGn1qwulBWO5t2NeLLWhBqrKSrAq&#10;xGZvZ3aObs/UDNi/Ry68wXWdqdmYe0NOcOYbfHn05EPhj8nfzT81f84w+dl/ID88bof4OmevkDz5&#10;ISLW2hkbjGGkkJ42rnY1JNtIeLVhIdOv7V7PxdrYDrtJ9Q+uO+3xNWfID9vE9k9p5+w9QNBrN4H6&#10;JbfdEE/Mv0x3BB2anSmcGQIh9H258yrg7V8cKQ5q0264pUQWoKmmAUDQYiwDfzeEfnt+fflH8i/L&#10;Talrso1LzBqCOvlzypC6rcXcgB/eOT/dwIaepIQQOgDMQp2vY/Y+ftLNw49ojnLbb4Ei3R9udu4e&#10;ytOZZN5n6RvufeAQHyt+Tf5D+b/zs82Rfn7/AM5HKbz676c3k7yDNG0UCW8ZYw+vbP8A3UCVDRwn&#10;4pD8cxJJDdF2l2vh0OE6TRbfzpb7nrtIc/MfDy5jsjsPN2pkGu1/+bHb4bwI+5+jyqFC0WgoAANg&#10;Kds4g7c30OJ22+SIoMLJvFXYq7FXYq7FXYq7FXYq7FXYq7FXYq7FX//Q+/mKuxV2KuxV2KuxV2Ku&#10;xV2KuxV2KuxV2KuxVTrvWnTvgHcxNVbTAnYbYLkAk0Tu8d/Or8mPK352+Trnyx5iT6reQlpvLnmC&#10;JOc+nXZWglReS80PSSMkB122IVhsezO0p9n5RlhyHPzH2up7Y7Ixdp4Tjnz6c9j8w+PPyG/OTzZ+&#10;SHm9P+ccPz8kazjs3jg8heb5nZ7cwysVtYPrDr+8tpukMhIMTAwPTiAnTdrdmYdfh/lDR/58d9j7&#10;5Hn5Aft5HsHtjP2Xn/k7W9Polty90QftP7PpOGA47HfOKfRA0WHgdsgl85f85Cf85EeVvyJ8vJLc&#10;hNZ856tGT5Z8pq5V5twhnuGCsY4EJ60qx+FATWm67H7Fzdo5NtoD6jttzrqL5dPi8/2/2/h7LxcR&#10;3mfpG+/K96I2vq+evyJ/5xz80+e/M/8Ayvv/AJyMaTVvNGoyLdeW/Jt7HxjtVRg9vNcQ8qRiP/dV&#10;vSifak5SGi73trtrHih+U0W2Icz33v8AxDiFG973ee7B7ByajN/KGt3mdxHYV0BuBo7eT9EFBp7j&#10;OJ4SRT6BYHJ1CaEN+GPpqui71StkkuxV2KuxV2KuxV2KuxV2KuxV2KuxV2KuxV//0fv5irsVdirs&#10;VdirsVdirsVdirsVdirsVdirsVdirsVU26Ur88AolB2i8H/Pv8ivLX55+UJND1ZVsfMGmrLN5U8y&#10;BA0tncOBVWFKvDLxUSx/tAAijKrDa9jdsZezc/HDl+PIuk7d7Exdp4eCX1dDv+sPmf8A5x2/PnzN&#10;5H8z/wDQuX59FtO806JKth5Q8z3Llo7yIClvbzTvvJ6ij9xOf7wfA1JR8fQ9udjQz4fz+j3xneQ7&#10;t6JuRs2e4PNdgdvZNJm/Ia7aY2jLbfyqAIG3eXtf/OR//OSei/khpEelabFHr/5l69F/zrnlkBpF&#10;i9QmOO7vFQq3peoOKxqQ8rfClAHdNP2J2FLtKRMvTjj9Uuf2WC7r2g9ocfZcBGPqyy5DcfG6I2eU&#10;f849f844a7d+YD+ev5+zS6/+YusOt9oug31JF03kAYp50oFEyA0iiChIB29Snp7HtrtyJx/k9F6c&#10;I5nv6/xDiG99d/c6rsH2cyHJ+f12+U7gbbdL9BrcVtWz73oa1Boe/hnIC+F7skge9EA19sKhvFLs&#10;VdirsVdirsVdirsVdirsVdirsVdirsVdir//0vv5irsVdirsVdirsVdirsVdirsVdirsVdirsVdi&#10;rsVWU75Ggd18llBxHw7DtkwbY1ECuj5v/wCcjf8AnHjy/wDnx5ZFvJ6WleddHjf/AAr5kKkhCaM1&#10;rchaF4JCNxuUPxLvVW23Y3a8+z8tx3iauPfV9aNOh9oOwo9qYqO04/Se66vawOnV5b/zjp/zizee&#10;U9SP5p/nLcnzV+bF66z28d1Ob1NLZFEaSGcs31i54Ko9Q1EYosfQs207c9o46mAwaYcGEdOfF16g&#10;EUXUezvsudNM6jVHiy/Lh7vpkQb9z7hA2O9SOmclyjQe2BNLgAaU3pgojZO4VBk0BvFLsVdirsVd&#10;irsVdirsVdirsVdirsVdirsVdir/AP/T+/mKuxV2KuxV2KuxV2KuxV2KuxV2KuxV2KuxV2KuxV2K&#10;uxVqnviimqdPEYrTuI2O1RildirsVdirsVdirsVdirsVdirsVdirsVdirsVdirsVdir/AP/U+/mK&#10;uxV2KuxV2KuxV2KuxV2KuxV2KuxV2KuxV2KuxV2KuxV2KuxV2KuxV2KuxV2KuxV2KuxV2KuxV2Ku&#10;xV2KuxV2KuxV2KuxV//V+/mKuxV2KuxV2KuxV2KuxV2KuxV2KuxV2KuxV2KuxV2KuxV2KuxV2Kux&#10;V2KuxV2KuxV2KuxV2KuxV2KuxV2KuxV2KuxV2KuxV//W+/mKuxV2KuxV2KuxV2KuxV2KuxV2KuxV&#10;2KuxV2KuxV2KuxV2KuxV2KuxV2KuxV2KuxV2KuxV2KuxV2KuxV2KuxV2KuxV2KuxV//Z"/>
  <p:tag name="ISPRING_COMPANY_LOGO" val="ISPRING_PRESENTER_PHOTO_2"/>
  <p:tag name="ISPRING_COMPANY_WEBSITE" val="http://c2tranphu.pgdgianghia.edu.vn"/>
  <p:tag name="FLASHSPRING_PRESENTATION_REFERENCES" val="F&#10;PTTL&#10;D:\GADDT\Bài 6. Ai Cập cổ đại-CTST_1\attachment\att1\presenters.ispres&#10;_blank&#10;|&#10;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P\u0015\u007F~{E97B2CB8-8892-4A3D-9F25-3B3AE8B55D4F}&quot;,&quot;C:\\Users\\Admin\\Desktop&quot;]]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10952</TotalTime>
  <Words>1686</Words>
  <Application>Microsoft Office PowerPoint</Application>
  <PresentationFormat>Custom</PresentationFormat>
  <Paragraphs>193</Paragraphs>
  <Slides>28</Slides>
  <Notes>3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6. Ai Cập cổ đại-CTST</dc:title>
  <dc:creator>THULAN-TRẦNPHÚ</dc:creator>
  <cp:lastModifiedBy>Windows User</cp:lastModifiedBy>
  <cp:revision>1152</cp:revision>
  <dcterms:created xsi:type="dcterms:W3CDTF">2021-07-16T03:19:13Z</dcterms:created>
  <dcterms:modified xsi:type="dcterms:W3CDTF">2022-11-08T00:12:23Z</dcterms:modified>
</cp:coreProperties>
</file>