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154.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16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54.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159.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57.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160.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15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Lst>
  <p:sldSz cy="10287000" cx="18288000"/>
  <p:notesSz cx="6858000" cy="9144000"/>
  <p:embeddedFontLst>
    <p:embeddedFont>
      <p:font typeface="Arimo"/>
      <p:regular r:id="rId170"/>
      <p:bold r:id="rId171"/>
      <p:italic r:id="rId172"/>
      <p:boldItalic r:id="rId1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174" roundtripDataSignature="AMtx7miUaellMRX8xI0eSQD7lvkRvcMff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943003E-7710-4CB7-B51E-B71C6D750B03}">
  <a:tblStyle styleId="{C943003E-7710-4CB7-B51E-B71C6D750B03}" styleName="Table_0">
    <a:wholeTbl>
      <a:tcTxStyle b="off" i="off">
        <a:font>
          <a:latin typeface="Calibri"/>
          <a:ea typeface="Calibri"/>
          <a:cs typeface="Calibri"/>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4C7EC05F-B879-49C5-A210-BB29ABD8C067}" styleName="Table_1">
    <a:wholeTbl>
      <a:tcTxStyle b="off" i="off">
        <a:font>
          <a:latin typeface="Calibri"/>
          <a:ea typeface="Calibri"/>
          <a:cs typeface="Calibri"/>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E9FAE99D-DB06-4FA5-8E44-BB52162AA301}" styleName="Table_2">
    <a:wholeTbl>
      <a:tcTxStyle b="off" i="off">
        <a:font>
          <a:latin typeface="Calibri"/>
          <a:ea typeface="Calibri"/>
          <a:cs typeface="Calibri"/>
        </a:font>
        <a:schemeClr val="dk1"/>
      </a:tcTxStyle>
      <a:tcStyle>
        <a:tcBdr>
          <a:left>
            <a:ln cap="flat" cmpd="sng" w="12700">
              <a:solidFill>
                <a:schemeClr val="accent6"/>
              </a:solidFill>
              <a:prstDash val="solid"/>
              <a:round/>
              <a:headEnd len="sm" w="sm" type="none"/>
              <a:tailEnd len="sm" w="sm" type="none"/>
            </a:ln>
          </a:left>
          <a:right>
            <a:ln cap="flat" cmpd="sng" w="12700">
              <a:solidFill>
                <a:schemeClr val="accent6"/>
              </a:solidFill>
              <a:prstDash val="solid"/>
              <a:round/>
              <a:headEnd len="sm" w="sm" type="none"/>
              <a:tailEnd len="sm" w="sm" type="none"/>
            </a:ln>
          </a:right>
          <a:top>
            <a:ln cap="flat" cmpd="sng" w="12700">
              <a:solidFill>
                <a:schemeClr val="accent6"/>
              </a:solidFill>
              <a:prstDash val="solid"/>
              <a:round/>
              <a:headEnd len="sm" w="sm" type="none"/>
              <a:tailEnd len="sm" w="sm" type="none"/>
            </a:ln>
          </a:top>
          <a:bottom>
            <a:ln cap="flat" cmpd="sng" w="12700">
              <a:solidFill>
                <a:schemeClr val="accent6"/>
              </a:solidFill>
              <a:prstDash val="solid"/>
              <a:round/>
              <a:headEnd len="sm" w="sm" type="none"/>
              <a:tailEnd len="sm" w="sm" type="none"/>
            </a:ln>
          </a:bottom>
          <a:insideH>
            <a:ln cap="flat" cmpd="sng" w="12700">
              <a:solidFill>
                <a:schemeClr val="accent6"/>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lt1"/>
          </a:solidFill>
        </a:fill>
      </a:tcStyle>
    </a:wholeTbl>
    <a:band1H>
      <a:tcTxStyle b="off" i="off"/>
      <a:tcStyle>
        <a:fill>
          <a:solidFill>
            <a:srgbClr val="FDEEE8"/>
          </a:solidFill>
        </a:fill>
      </a:tcStyle>
    </a:band1H>
    <a:band2H>
      <a:tcTxStyle b="off" i="off"/>
    </a:band2H>
    <a:band1V>
      <a:tcTxStyle b="off" i="off"/>
      <a:tcStyle>
        <a:fill>
          <a:solidFill>
            <a:srgbClr val="FDEEE8"/>
          </a:solidFill>
        </a:fill>
      </a:tcStyle>
    </a:band1V>
    <a:band2V>
      <a:tcTxStyle b="off" i="off"/>
    </a:band2V>
    <a:lastCol>
      <a:tcTxStyle b="on" i="off"/>
    </a:lastCol>
    <a:firstCol>
      <a:tcTxStyle b="on" i="off"/>
    </a:firstCol>
    <a:lastRow>
      <a:tcTxStyle b="on" i="off"/>
      <a:tcStyle>
        <a:tcBdr>
          <a:top>
            <a:ln cap="flat" cmpd="sng" w="50800">
              <a:solidFill>
                <a:schemeClr val="accent6"/>
              </a:solidFill>
              <a:prstDash val="solid"/>
              <a:round/>
              <a:headEnd len="sm" w="sm" type="none"/>
              <a:tailEnd len="sm" w="sm" type="none"/>
            </a:ln>
          </a:top>
        </a:tcBdr>
        <a:fill>
          <a:solidFill>
            <a:schemeClr val="lt1"/>
          </a:solidFill>
        </a:fill>
      </a:tcStyle>
    </a:lastRow>
    <a:seCell>
      <a:tcTxStyle b="off" i="off"/>
    </a:seCell>
    <a:swCell>
      <a:tcTxStyle b="off" i="off"/>
    </a:swCell>
    <a:firstRow>
      <a:tcTxStyle b="on" i="off">
        <a:font>
          <a:latin typeface="Calibri"/>
          <a:ea typeface="Calibri"/>
          <a:cs typeface="Calibri"/>
        </a:font>
        <a:schemeClr val="lt1"/>
      </a:tcTxStyle>
      <a:tcStyle>
        <a:fill>
          <a:solidFill>
            <a:schemeClr val="accent6"/>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slide" Target="slides/slide100.xml"/><Relationship Id="rId106" Type="http://schemas.openxmlformats.org/officeDocument/2006/relationships/slide" Target="slides/slide99.xml"/><Relationship Id="rId105" Type="http://schemas.openxmlformats.org/officeDocument/2006/relationships/slide" Target="slides/slide98.xml"/><Relationship Id="rId104" Type="http://schemas.openxmlformats.org/officeDocument/2006/relationships/slide" Target="slides/slide97.xml"/><Relationship Id="rId109" Type="http://schemas.openxmlformats.org/officeDocument/2006/relationships/slide" Target="slides/slide102.xml"/><Relationship Id="rId108" Type="http://schemas.openxmlformats.org/officeDocument/2006/relationships/slide" Target="slides/slide101.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slide" Target="slides/slide96.xml"/><Relationship Id="rId102" Type="http://schemas.openxmlformats.org/officeDocument/2006/relationships/slide" Target="slides/slide95.xml"/><Relationship Id="rId101" Type="http://schemas.openxmlformats.org/officeDocument/2006/relationships/slide" Target="slides/slide94.xml"/><Relationship Id="rId100" Type="http://schemas.openxmlformats.org/officeDocument/2006/relationships/slide" Target="slides/slide93.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174" Type="http://customschemas.google.com/relationships/presentationmetadata" Target="metadata"/><Relationship Id="rId38" Type="http://schemas.openxmlformats.org/officeDocument/2006/relationships/slide" Target="slides/slide31.xml"/><Relationship Id="rId173" Type="http://schemas.openxmlformats.org/officeDocument/2006/relationships/font" Target="fonts/Arimo-boldItalic.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29" Type="http://schemas.openxmlformats.org/officeDocument/2006/relationships/slide" Target="slides/slide122.xml"/><Relationship Id="rId128" Type="http://schemas.openxmlformats.org/officeDocument/2006/relationships/slide" Target="slides/slide121.xml"/><Relationship Id="rId127" Type="http://schemas.openxmlformats.org/officeDocument/2006/relationships/slide" Target="slides/slide120.xml"/><Relationship Id="rId126" Type="http://schemas.openxmlformats.org/officeDocument/2006/relationships/slide" Target="slides/slide119.xml"/><Relationship Id="rId26" Type="http://schemas.openxmlformats.org/officeDocument/2006/relationships/slide" Target="slides/slide19.xml"/><Relationship Id="rId121" Type="http://schemas.openxmlformats.org/officeDocument/2006/relationships/slide" Target="slides/slide114.xml"/><Relationship Id="rId25" Type="http://schemas.openxmlformats.org/officeDocument/2006/relationships/slide" Target="slides/slide18.xml"/><Relationship Id="rId120" Type="http://schemas.openxmlformats.org/officeDocument/2006/relationships/slide" Target="slides/slide113.xml"/><Relationship Id="rId28" Type="http://schemas.openxmlformats.org/officeDocument/2006/relationships/slide" Target="slides/slide21.xml"/><Relationship Id="rId27" Type="http://schemas.openxmlformats.org/officeDocument/2006/relationships/slide" Target="slides/slide20.xml"/><Relationship Id="rId125" Type="http://schemas.openxmlformats.org/officeDocument/2006/relationships/slide" Target="slides/slide118.xml"/><Relationship Id="rId29" Type="http://schemas.openxmlformats.org/officeDocument/2006/relationships/slide" Target="slides/slide22.xml"/><Relationship Id="rId124" Type="http://schemas.openxmlformats.org/officeDocument/2006/relationships/slide" Target="slides/slide117.xml"/><Relationship Id="rId123" Type="http://schemas.openxmlformats.org/officeDocument/2006/relationships/slide" Target="slides/slide116.xml"/><Relationship Id="rId122" Type="http://schemas.openxmlformats.org/officeDocument/2006/relationships/slide" Target="slides/slide115.xml"/><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slide" Target="slides/slide90.xml"/><Relationship Id="rId96" Type="http://schemas.openxmlformats.org/officeDocument/2006/relationships/slide" Target="slides/slide89.xml"/><Relationship Id="rId11" Type="http://schemas.openxmlformats.org/officeDocument/2006/relationships/slide" Target="slides/slide4.xml"/><Relationship Id="rId99" Type="http://schemas.openxmlformats.org/officeDocument/2006/relationships/slide" Target="slides/slide92.xml"/><Relationship Id="rId10" Type="http://schemas.openxmlformats.org/officeDocument/2006/relationships/slide" Target="slides/slide3.xml"/><Relationship Id="rId98" Type="http://schemas.openxmlformats.org/officeDocument/2006/relationships/slide" Target="slides/slide91.xml"/><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18" Type="http://schemas.openxmlformats.org/officeDocument/2006/relationships/slide" Target="slides/slide111.xml"/><Relationship Id="rId117" Type="http://schemas.openxmlformats.org/officeDocument/2006/relationships/slide" Target="slides/slide110.xml"/><Relationship Id="rId116" Type="http://schemas.openxmlformats.org/officeDocument/2006/relationships/slide" Target="slides/slide109.xml"/><Relationship Id="rId115" Type="http://schemas.openxmlformats.org/officeDocument/2006/relationships/slide" Target="slides/slide108.xml"/><Relationship Id="rId119" Type="http://schemas.openxmlformats.org/officeDocument/2006/relationships/slide" Target="slides/slide112.xml"/><Relationship Id="rId15" Type="http://schemas.openxmlformats.org/officeDocument/2006/relationships/slide" Target="slides/slide8.xml"/><Relationship Id="rId110" Type="http://schemas.openxmlformats.org/officeDocument/2006/relationships/slide" Target="slides/slide103.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14" Type="http://schemas.openxmlformats.org/officeDocument/2006/relationships/slide" Target="slides/slide107.xml"/><Relationship Id="rId18" Type="http://schemas.openxmlformats.org/officeDocument/2006/relationships/slide" Target="slides/slide11.xml"/><Relationship Id="rId113" Type="http://schemas.openxmlformats.org/officeDocument/2006/relationships/slide" Target="slides/slide106.xml"/><Relationship Id="rId112" Type="http://schemas.openxmlformats.org/officeDocument/2006/relationships/slide" Target="slides/slide105.xml"/><Relationship Id="rId111" Type="http://schemas.openxmlformats.org/officeDocument/2006/relationships/slide" Target="slides/slide104.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150" Type="http://schemas.openxmlformats.org/officeDocument/2006/relationships/slide" Target="slides/slide143.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2.xml"/><Relationship Id="rId4" Type="http://schemas.openxmlformats.org/officeDocument/2006/relationships/tableStyles" Target="tableStyles.xml"/><Relationship Id="rId148" Type="http://schemas.openxmlformats.org/officeDocument/2006/relationships/slide" Target="slides/slide141.xml"/><Relationship Id="rId9" Type="http://schemas.openxmlformats.org/officeDocument/2006/relationships/slide" Target="slides/slide2.xml"/><Relationship Id="rId143" Type="http://schemas.openxmlformats.org/officeDocument/2006/relationships/slide" Target="slides/slide136.xml"/><Relationship Id="rId142" Type="http://schemas.openxmlformats.org/officeDocument/2006/relationships/slide" Target="slides/slide135.xml"/><Relationship Id="rId141" Type="http://schemas.openxmlformats.org/officeDocument/2006/relationships/slide" Target="slides/slide134.xml"/><Relationship Id="rId140" Type="http://schemas.openxmlformats.org/officeDocument/2006/relationships/slide" Target="slides/slide133.xml"/><Relationship Id="rId5" Type="http://schemas.openxmlformats.org/officeDocument/2006/relationships/slideMaster" Target="slideMasters/slideMaster1.xml"/><Relationship Id="rId147" Type="http://schemas.openxmlformats.org/officeDocument/2006/relationships/slide" Target="slides/slide140.xml"/><Relationship Id="rId6" Type="http://schemas.openxmlformats.org/officeDocument/2006/relationships/slideMaster" Target="slideMasters/slideMaster2.xml"/><Relationship Id="rId146" Type="http://schemas.openxmlformats.org/officeDocument/2006/relationships/slide" Target="slides/slide139.xml"/><Relationship Id="rId7" Type="http://schemas.openxmlformats.org/officeDocument/2006/relationships/notesMaster" Target="notesMasters/notesMaster1.xml"/><Relationship Id="rId145" Type="http://schemas.openxmlformats.org/officeDocument/2006/relationships/slide" Target="slides/slide138.xml"/><Relationship Id="rId8" Type="http://schemas.openxmlformats.org/officeDocument/2006/relationships/slide" Target="slides/slide1.xml"/><Relationship Id="rId144" Type="http://schemas.openxmlformats.org/officeDocument/2006/relationships/slide" Target="slides/slide137.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139" Type="http://schemas.openxmlformats.org/officeDocument/2006/relationships/slide" Target="slides/slide132.xml"/><Relationship Id="rId138" Type="http://schemas.openxmlformats.org/officeDocument/2006/relationships/slide" Target="slides/slide131.xml"/><Relationship Id="rId137" Type="http://schemas.openxmlformats.org/officeDocument/2006/relationships/slide" Target="slides/slide130.xml"/><Relationship Id="rId132" Type="http://schemas.openxmlformats.org/officeDocument/2006/relationships/slide" Target="slides/slide125.xml"/><Relationship Id="rId131" Type="http://schemas.openxmlformats.org/officeDocument/2006/relationships/slide" Target="slides/slide124.xml"/><Relationship Id="rId130" Type="http://schemas.openxmlformats.org/officeDocument/2006/relationships/slide" Target="slides/slide123.xml"/><Relationship Id="rId136" Type="http://schemas.openxmlformats.org/officeDocument/2006/relationships/slide" Target="slides/slide129.xml"/><Relationship Id="rId135" Type="http://schemas.openxmlformats.org/officeDocument/2006/relationships/slide" Target="slides/slide128.xml"/><Relationship Id="rId134" Type="http://schemas.openxmlformats.org/officeDocument/2006/relationships/slide" Target="slides/slide127.xml"/><Relationship Id="rId133" Type="http://schemas.openxmlformats.org/officeDocument/2006/relationships/slide" Target="slides/slide126.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172" Type="http://schemas.openxmlformats.org/officeDocument/2006/relationships/font" Target="fonts/Arimo-italic.fntdata"/><Relationship Id="rId65" Type="http://schemas.openxmlformats.org/officeDocument/2006/relationships/slide" Target="slides/slide58.xml"/><Relationship Id="rId171" Type="http://schemas.openxmlformats.org/officeDocument/2006/relationships/font" Target="fonts/Arimo-bold.fntdata"/><Relationship Id="rId68" Type="http://schemas.openxmlformats.org/officeDocument/2006/relationships/slide" Target="slides/slide61.xml"/><Relationship Id="rId170" Type="http://schemas.openxmlformats.org/officeDocument/2006/relationships/font" Target="fonts/Arimo-regular.fntdata"/><Relationship Id="rId67" Type="http://schemas.openxmlformats.org/officeDocument/2006/relationships/slide" Target="slides/slide60.xml"/><Relationship Id="rId60" Type="http://schemas.openxmlformats.org/officeDocument/2006/relationships/slide" Target="slides/slide53.xml"/><Relationship Id="rId165" Type="http://schemas.openxmlformats.org/officeDocument/2006/relationships/slide" Target="slides/slide158.xml"/><Relationship Id="rId69" Type="http://schemas.openxmlformats.org/officeDocument/2006/relationships/slide" Target="slides/slide62.xml"/><Relationship Id="rId164" Type="http://schemas.openxmlformats.org/officeDocument/2006/relationships/slide" Target="slides/slide157.xml"/><Relationship Id="rId163" Type="http://schemas.openxmlformats.org/officeDocument/2006/relationships/slide" Target="slides/slide156.xml"/><Relationship Id="rId162" Type="http://schemas.openxmlformats.org/officeDocument/2006/relationships/slide" Target="slides/slide155.xml"/><Relationship Id="rId169" Type="http://schemas.openxmlformats.org/officeDocument/2006/relationships/slide" Target="slides/slide162.xml"/><Relationship Id="rId168" Type="http://schemas.openxmlformats.org/officeDocument/2006/relationships/slide" Target="slides/slide161.xml"/><Relationship Id="rId167" Type="http://schemas.openxmlformats.org/officeDocument/2006/relationships/slide" Target="slides/slide160.xml"/><Relationship Id="rId166" Type="http://schemas.openxmlformats.org/officeDocument/2006/relationships/slide" Target="slides/slide159.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161" Type="http://schemas.openxmlformats.org/officeDocument/2006/relationships/slide" Target="slides/slide154.xml"/><Relationship Id="rId54" Type="http://schemas.openxmlformats.org/officeDocument/2006/relationships/slide" Target="slides/slide47.xml"/><Relationship Id="rId160" Type="http://schemas.openxmlformats.org/officeDocument/2006/relationships/slide" Target="slides/slide153.xml"/><Relationship Id="rId57" Type="http://schemas.openxmlformats.org/officeDocument/2006/relationships/slide" Target="slides/slide50.xml"/><Relationship Id="rId56" Type="http://schemas.openxmlformats.org/officeDocument/2006/relationships/slide" Target="slides/slide49.xml"/><Relationship Id="rId159" Type="http://schemas.openxmlformats.org/officeDocument/2006/relationships/slide" Target="slides/slide152.xml"/><Relationship Id="rId59" Type="http://schemas.openxmlformats.org/officeDocument/2006/relationships/slide" Target="slides/slide52.xml"/><Relationship Id="rId154" Type="http://schemas.openxmlformats.org/officeDocument/2006/relationships/slide" Target="slides/slide147.xml"/><Relationship Id="rId58" Type="http://schemas.openxmlformats.org/officeDocument/2006/relationships/slide" Target="slides/slide51.xml"/><Relationship Id="rId153" Type="http://schemas.openxmlformats.org/officeDocument/2006/relationships/slide" Target="slides/slide146.xml"/><Relationship Id="rId152" Type="http://schemas.openxmlformats.org/officeDocument/2006/relationships/slide" Target="slides/slide145.xml"/><Relationship Id="rId151" Type="http://schemas.openxmlformats.org/officeDocument/2006/relationships/slide" Target="slides/slide144.xml"/><Relationship Id="rId158" Type="http://schemas.openxmlformats.org/officeDocument/2006/relationships/slide" Target="slides/slide151.xml"/><Relationship Id="rId157" Type="http://schemas.openxmlformats.org/officeDocument/2006/relationships/slide" Target="slides/slide150.xml"/><Relationship Id="rId156" Type="http://schemas.openxmlformats.org/officeDocument/2006/relationships/slide" Target="slides/slide149.xml"/><Relationship Id="rId155" Type="http://schemas.openxmlformats.org/officeDocument/2006/relationships/slide" Target="slides/slide1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7" name="Google Shape;15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9" name="Google Shape;24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4" name="Shape 1124"/>
        <p:cNvGrpSpPr/>
        <p:nvPr/>
      </p:nvGrpSpPr>
      <p:grpSpPr>
        <a:xfrm>
          <a:off x="0" y="0"/>
          <a:ext cx="0" cy="0"/>
          <a:chOff x="0" y="0"/>
          <a:chExt cx="0" cy="0"/>
        </a:xfrm>
      </p:grpSpPr>
      <p:sp>
        <p:nvSpPr>
          <p:cNvPr id="1125" name="Google Shape;1125;g331095ef84e_8_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6" name="Google Shape;1126;g331095ef84e_8_8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27" name="Google Shape;1127;g331095ef84e_8_8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g331095ef84e_8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4" name="Google Shape;1134;g331095ef84e_8_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5" name="Google Shape;1135;g331095ef84e_8_8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1" name="Shape 1141"/>
        <p:cNvGrpSpPr/>
        <p:nvPr/>
      </p:nvGrpSpPr>
      <p:grpSpPr>
        <a:xfrm>
          <a:off x="0" y="0"/>
          <a:ext cx="0" cy="0"/>
          <a:chOff x="0" y="0"/>
          <a:chExt cx="0" cy="0"/>
        </a:xfrm>
      </p:grpSpPr>
      <p:sp>
        <p:nvSpPr>
          <p:cNvPr id="1142" name="Google Shape;1142;g331095ef84e_8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3" name="Google Shape;1143;g331095ef84e_8_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4" name="Google Shape;1144;g331095ef84e_8_9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0" name="Shape 1150"/>
        <p:cNvGrpSpPr/>
        <p:nvPr/>
      </p:nvGrpSpPr>
      <p:grpSpPr>
        <a:xfrm>
          <a:off x="0" y="0"/>
          <a:ext cx="0" cy="0"/>
          <a:chOff x="0" y="0"/>
          <a:chExt cx="0" cy="0"/>
        </a:xfrm>
      </p:grpSpPr>
      <p:sp>
        <p:nvSpPr>
          <p:cNvPr id="1151" name="Google Shape;1151;g331095ef84e_8_1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2" name="Google Shape;1152;g331095ef84e_8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9" name="Shape 1159"/>
        <p:cNvGrpSpPr/>
        <p:nvPr/>
      </p:nvGrpSpPr>
      <p:grpSpPr>
        <a:xfrm>
          <a:off x="0" y="0"/>
          <a:ext cx="0" cy="0"/>
          <a:chOff x="0" y="0"/>
          <a:chExt cx="0" cy="0"/>
        </a:xfrm>
      </p:grpSpPr>
      <p:sp>
        <p:nvSpPr>
          <p:cNvPr id="1160" name="Google Shape;1160;g331095ef84e_8_1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1" name="Google Shape;1161;g331095ef84e_8_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7" name="Shape 1177"/>
        <p:cNvGrpSpPr/>
        <p:nvPr/>
      </p:nvGrpSpPr>
      <p:grpSpPr>
        <a:xfrm>
          <a:off x="0" y="0"/>
          <a:ext cx="0" cy="0"/>
          <a:chOff x="0" y="0"/>
          <a:chExt cx="0" cy="0"/>
        </a:xfrm>
      </p:grpSpPr>
      <p:sp>
        <p:nvSpPr>
          <p:cNvPr id="1178" name="Google Shape;1178;g331095ef84e_8_1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79" name="Google Shape;1179;g331095ef84e_8_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5" name="Shape 1195"/>
        <p:cNvGrpSpPr/>
        <p:nvPr/>
      </p:nvGrpSpPr>
      <p:grpSpPr>
        <a:xfrm>
          <a:off x="0" y="0"/>
          <a:ext cx="0" cy="0"/>
          <a:chOff x="0" y="0"/>
          <a:chExt cx="0" cy="0"/>
        </a:xfrm>
      </p:grpSpPr>
      <p:sp>
        <p:nvSpPr>
          <p:cNvPr id="1196" name="Google Shape;1196;g331095ef84e_8_1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7" name="Google Shape;1197;g331095ef84e_8_1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4" name="Shape 1204"/>
        <p:cNvGrpSpPr/>
        <p:nvPr/>
      </p:nvGrpSpPr>
      <p:grpSpPr>
        <a:xfrm>
          <a:off x="0" y="0"/>
          <a:ext cx="0" cy="0"/>
          <a:chOff x="0" y="0"/>
          <a:chExt cx="0" cy="0"/>
        </a:xfrm>
      </p:grpSpPr>
      <p:sp>
        <p:nvSpPr>
          <p:cNvPr id="1205" name="Google Shape;1205;g331095ef84e_8_1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06" name="Google Shape;1206;g331095ef84e_8_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7" name="Shape 1217"/>
        <p:cNvGrpSpPr/>
        <p:nvPr/>
      </p:nvGrpSpPr>
      <p:grpSpPr>
        <a:xfrm>
          <a:off x="0" y="0"/>
          <a:ext cx="0" cy="0"/>
          <a:chOff x="0" y="0"/>
          <a:chExt cx="0" cy="0"/>
        </a:xfrm>
      </p:grpSpPr>
      <p:sp>
        <p:nvSpPr>
          <p:cNvPr id="1218" name="Google Shape;1218;g331095ef84e_8_1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9" name="Google Shape;1219;g331095ef84e_8_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0" name="Shape 1230"/>
        <p:cNvGrpSpPr/>
        <p:nvPr/>
      </p:nvGrpSpPr>
      <p:grpSpPr>
        <a:xfrm>
          <a:off x="0" y="0"/>
          <a:ext cx="0" cy="0"/>
          <a:chOff x="0" y="0"/>
          <a:chExt cx="0" cy="0"/>
        </a:xfrm>
      </p:grpSpPr>
      <p:sp>
        <p:nvSpPr>
          <p:cNvPr id="1231" name="Google Shape;1231;g331095ef84e_8_17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2" name="Google Shape;1232;g331095ef84e_8_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7e7635115c6a7ff7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5" name="Google Shape;265;g7e7635115c6a7ff7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3" name="Shape 1243"/>
        <p:cNvGrpSpPr/>
        <p:nvPr/>
      </p:nvGrpSpPr>
      <p:grpSpPr>
        <a:xfrm>
          <a:off x="0" y="0"/>
          <a:ext cx="0" cy="0"/>
          <a:chOff x="0" y="0"/>
          <a:chExt cx="0" cy="0"/>
        </a:xfrm>
      </p:grpSpPr>
      <p:sp>
        <p:nvSpPr>
          <p:cNvPr id="1244" name="Google Shape;1244;g331095ef84e_1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45" name="Google Shape;1245;g331095ef84e_10_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3" name="Shape 1263"/>
        <p:cNvGrpSpPr/>
        <p:nvPr/>
      </p:nvGrpSpPr>
      <p:grpSpPr>
        <a:xfrm>
          <a:off x="0" y="0"/>
          <a:ext cx="0" cy="0"/>
          <a:chOff x="0" y="0"/>
          <a:chExt cx="0" cy="0"/>
        </a:xfrm>
      </p:grpSpPr>
      <p:sp>
        <p:nvSpPr>
          <p:cNvPr id="1264" name="Google Shape;1264;g331095ef84e_1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65" name="Google Shape;1265;g331095ef84e_10_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2" name="Shape 1292"/>
        <p:cNvGrpSpPr/>
        <p:nvPr/>
      </p:nvGrpSpPr>
      <p:grpSpPr>
        <a:xfrm>
          <a:off x="0" y="0"/>
          <a:ext cx="0" cy="0"/>
          <a:chOff x="0" y="0"/>
          <a:chExt cx="0" cy="0"/>
        </a:xfrm>
      </p:grpSpPr>
      <p:sp>
        <p:nvSpPr>
          <p:cNvPr id="1293" name="Google Shape;1293;g331095ef84e_10_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94" name="Google Shape;1294;g331095ef84e_10_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1" name="Shape 1321"/>
        <p:cNvGrpSpPr/>
        <p:nvPr/>
      </p:nvGrpSpPr>
      <p:grpSpPr>
        <a:xfrm>
          <a:off x="0" y="0"/>
          <a:ext cx="0" cy="0"/>
          <a:chOff x="0" y="0"/>
          <a:chExt cx="0" cy="0"/>
        </a:xfrm>
      </p:grpSpPr>
      <p:sp>
        <p:nvSpPr>
          <p:cNvPr id="1322" name="Google Shape;1322;g331095ef84e_10_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3" name="Google Shape;1323;g331095ef84e_10_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7" name="Shape 1327"/>
        <p:cNvGrpSpPr/>
        <p:nvPr/>
      </p:nvGrpSpPr>
      <p:grpSpPr>
        <a:xfrm>
          <a:off x="0" y="0"/>
          <a:ext cx="0" cy="0"/>
          <a:chOff x="0" y="0"/>
          <a:chExt cx="0" cy="0"/>
        </a:xfrm>
      </p:grpSpPr>
      <p:sp>
        <p:nvSpPr>
          <p:cNvPr id="1328" name="Google Shape;1328;g331095ef84e_10_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29" name="Google Shape;1329;g331095ef84e_10_8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4" name="Shape 1364"/>
        <p:cNvGrpSpPr/>
        <p:nvPr/>
      </p:nvGrpSpPr>
      <p:grpSpPr>
        <a:xfrm>
          <a:off x="0" y="0"/>
          <a:ext cx="0" cy="0"/>
          <a:chOff x="0" y="0"/>
          <a:chExt cx="0" cy="0"/>
        </a:xfrm>
      </p:grpSpPr>
      <p:sp>
        <p:nvSpPr>
          <p:cNvPr id="1365" name="Google Shape;1365;g331095ef84e_10_1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66" name="Google Shape;1366;g331095ef84e_10_1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5" name="Shape 1385"/>
        <p:cNvGrpSpPr/>
        <p:nvPr/>
      </p:nvGrpSpPr>
      <p:grpSpPr>
        <a:xfrm>
          <a:off x="0" y="0"/>
          <a:ext cx="0" cy="0"/>
          <a:chOff x="0" y="0"/>
          <a:chExt cx="0" cy="0"/>
        </a:xfrm>
      </p:grpSpPr>
      <p:sp>
        <p:nvSpPr>
          <p:cNvPr id="1386" name="Google Shape;1386;g331095ef84e_10_1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87" name="Google Shape;1387;g331095ef84e_10_1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5" name="Shape 1405"/>
        <p:cNvGrpSpPr/>
        <p:nvPr/>
      </p:nvGrpSpPr>
      <p:grpSpPr>
        <a:xfrm>
          <a:off x="0" y="0"/>
          <a:ext cx="0" cy="0"/>
          <a:chOff x="0" y="0"/>
          <a:chExt cx="0" cy="0"/>
        </a:xfrm>
      </p:grpSpPr>
      <p:sp>
        <p:nvSpPr>
          <p:cNvPr id="1406" name="Google Shape;1406;g331095ef84e_10_1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07" name="Google Shape;1407;g331095ef84e_10_1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6" name="Shape 1426"/>
        <p:cNvGrpSpPr/>
        <p:nvPr/>
      </p:nvGrpSpPr>
      <p:grpSpPr>
        <a:xfrm>
          <a:off x="0" y="0"/>
          <a:ext cx="0" cy="0"/>
          <a:chOff x="0" y="0"/>
          <a:chExt cx="0" cy="0"/>
        </a:xfrm>
      </p:grpSpPr>
      <p:sp>
        <p:nvSpPr>
          <p:cNvPr id="1427" name="Google Shape;1427;g331095ef84e_10_1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28" name="Google Shape;1428;g331095ef84e_10_17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7" name="Shape 1447"/>
        <p:cNvGrpSpPr/>
        <p:nvPr/>
      </p:nvGrpSpPr>
      <p:grpSpPr>
        <a:xfrm>
          <a:off x="0" y="0"/>
          <a:ext cx="0" cy="0"/>
          <a:chOff x="0" y="0"/>
          <a:chExt cx="0" cy="0"/>
        </a:xfrm>
      </p:grpSpPr>
      <p:sp>
        <p:nvSpPr>
          <p:cNvPr id="1448" name="Google Shape;1448;g331095ef84e_10_1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49" name="Google Shape;1449;g331095ef84e_10_19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0" name="Google Shape;27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4" name="Shape 1484"/>
        <p:cNvGrpSpPr/>
        <p:nvPr/>
      </p:nvGrpSpPr>
      <p:grpSpPr>
        <a:xfrm>
          <a:off x="0" y="0"/>
          <a:ext cx="0" cy="0"/>
          <a:chOff x="0" y="0"/>
          <a:chExt cx="0" cy="0"/>
        </a:xfrm>
      </p:grpSpPr>
      <p:sp>
        <p:nvSpPr>
          <p:cNvPr id="1485" name="Google Shape;1485;g331095ef84e_10_2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86" name="Google Shape;1486;g331095ef84e_10_2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5" name="Shape 1505"/>
        <p:cNvGrpSpPr/>
        <p:nvPr/>
      </p:nvGrpSpPr>
      <p:grpSpPr>
        <a:xfrm>
          <a:off x="0" y="0"/>
          <a:ext cx="0" cy="0"/>
          <a:chOff x="0" y="0"/>
          <a:chExt cx="0" cy="0"/>
        </a:xfrm>
      </p:grpSpPr>
      <p:sp>
        <p:nvSpPr>
          <p:cNvPr id="1506" name="Google Shape;1506;g331095ef84e_10_2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07" name="Google Shape;1507;g331095ef84e_10_2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7" name="Shape 1527"/>
        <p:cNvGrpSpPr/>
        <p:nvPr/>
      </p:nvGrpSpPr>
      <p:grpSpPr>
        <a:xfrm>
          <a:off x="0" y="0"/>
          <a:ext cx="0" cy="0"/>
          <a:chOff x="0" y="0"/>
          <a:chExt cx="0" cy="0"/>
        </a:xfrm>
      </p:grpSpPr>
      <p:sp>
        <p:nvSpPr>
          <p:cNvPr id="1528" name="Google Shape;1528;g331095ef84e_10_2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29" name="Google Shape;1529;g331095ef84e_10_27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9" name="Shape 1549"/>
        <p:cNvGrpSpPr/>
        <p:nvPr/>
      </p:nvGrpSpPr>
      <p:grpSpPr>
        <a:xfrm>
          <a:off x="0" y="0"/>
          <a:ext cx="0" cy="0"/>
          <a:chOff x="0" y="0"/>
          <a:chExt cx="0" cy="0"/>
        </a:xfrm>
      </p:grpSpPr>
      <p:sp>
        <p:nvSpPr>
          <p:cNvPr id="1550" name="Google Shape;1550;g331095ef84e_10_2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51" name="Google Shape;1551;g331095ef84e_10_29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1" name="Shape 1571"/>
        <p:cNvGrpSpPr/>
        <p:nvPr/>
      </p:nvGrpSpPr>
      <p:grpSpPr>
        <a:xfrm>
          <a:off x="0" y="0"/>
          <a:ext cx="0" cy="0"/>
          <a:chOff x="0" y="0"/>
          <a:chExt cx="0" cy="0"/>
        </a:xfrm>
      </p:grpSpPr>
      <p:sp>
        <p:nvSpPr>
          <p:cNvPr id="1572" name="Google Shape;1572;g331095ef84e_10_3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73" name="Google Shape;1573;g331095ef84e_10_3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3" name="Shape 1593"/>
        <p:cNvGrpSpPr/>
        <p:nvPr/>
      </p:nvGrpSpPr>
      <p:grpSpPr>
        <a:xfrm>
          <a:off x="0" y="0"/>
          <a:ext cx="0" cy="0"/>
          <a:chOff x="0" y="0"/>
          <a:chExt cx="0" cy="0"/>
        </a:xfrm>
      </p:grpSpPr>
      <p:sp>
        <p:nvSpPr>
          <p:cNvPr id="1594" name="Google Shape;1594;g331095ef84e_10_3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95" name="Google Shape;1595;g331095ef84e_10_3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6" name="Shape 1616"/>
        <p:cNvGrpSpPr/>
        <p:nvPr/>
      </p:nvGrpSpPr>
      <p:grpSpPr>
        <a:xfrm>
          <a:off x="0" y="0"/>
          <a:ext cx="0" cy="0"/>
          <a:chOff x="0" y="0"/>
          <a:chExt cx="0" cy="0"/>
        </a:xfrm>
      </p:grpSpPr>
      <p:sp>
        <p:nvSpPr>
          <p:cNvPr id="1617" name="Google Shape;1617;g331095ef84e_10_3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18" name="Google Shape;1618;g331095ef84e_10_3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8" name="Shape 1638"/>
        <p:cNvGrpSpPr/>
        <p:nvPr/>
      </p:nvGrpSpPr>
      <p:grpSpPr>
        <a:xfrm>
          <a:off x="0" y="0"/>
          <a:ext cx="0" cy="0"/>
          <a:chOff x="0" y="0"/>
          <a:chExt cx="0" cy="0"/>
        </a:xfrm>
      </p:grpSpPr>
      <p:sp>
        <p:nvSpPr>
          <p:cNvPr id="1639" name="Google Shape;1639;g331095ef84e_10_3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40" name="Google Shape;1640;g331095ef84e_10_37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0" name="Shape 1660"/>
        <p:cNvGrpSpPr/>
        <p:nvPr/>
      </p:nvGrpSpPr>
      <p:grpSpPr>
        <a:xfrm>
          <a:off x="0" y="0"/>
          <a:ext cx="0" cy="0"/>
          <a:chOff x="0" y="0"/>
          <a:chExt cx="0" cy="0"/>
        </a:xfrm>
      </p:grpSpPr>
      <p:sp>
        <p:nvSpPr>
          <p:cNvPr id="1661" name="Google Shape;1661;g331095ef84e_10_4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62" name="Google Shape;1662;g331095ef84e_10_4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3" name="Shape 1683"/>
        <p:cNvGrpSpPr/>
        <p:nvPr/>
      </p:nvGrpSpPr>
      <p:grpSpPr>
        <a:xfrm>
          <a:off x="0" y="0"/>
          <a:ext cx="0" cy="0"/>
          <a:chOff x="0" y="0"/>
          <a:chExt cx="0" cy="0"/>
        </a:xfrm>
      </p:grpSpPr>
      <p:sp>
        <p:nvSpPr>
          <p:cNvPr id="1684" name="Google Shape;1684;g331095ef84e_10_4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85" name="Google Shape;1685;g331095ef84e_10_4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1" name="Google Shape;28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5" name="Shape 1705"/>
        <p:cNvGrpSpPr/>
        <p:nvPr/>
      </p:nvGrpSpPr>
      <p:grpSpPr>
        <a:xfrm>
          <a:off x="0" y="0"/>
          <a:ext cx="0" cy="0"/>
          <a:chOff x="0" y="0"/>
          <a:chExt cx="0" cy="0"/>
        </a:xfrm>
      </p:grpSpPr>
      <p:sp>
        <p:nvSpPr>
          <p:cNvPr id="1706" name="Google Shape;1706;g331095ef84e_10_4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07" name="Google Shape;1707;g331095ef84e_10_4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5" name="Shape 1725"/>
        <p:cNvGrpSpPr/>
        <p:nvPr/>
      </p:nvGrpSpPr>
      <p:grpSpPr>
        <a:xfrm>
          <a:off x="0" y="0"/>
          <a:ext cx="0" cy="0"/>
          <a:chOff x="0" y="0"/>
          <a:chExt cx="0" cy="0"/>
        </a:xfrm>
      </p:grpSpPr>
      <p:sp>
        <p:nvSpPr>
          <p:cNvPr id="1726" name="Google Shape;1726;g331095ef84e_1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27" name="Google Shape;1727;g331095ef84e_12_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5" name="Shape 1735"/>
        <p:cNvGrpSpPr/>
        <p:nvPr/>
      </p:nvGrpSpPr>
      <p:grpSpPr>
        <a:xfrm>
          <a:off x="0" y="0"/>
          <a:ext cx="0" cy="0"/>
          <a:chOff x="0" y="0"/>
          <a:chExt cx="0" cy="0"/>
        </a:xfrm>
      </p:grpSpPr>
      <p:sp>
        <p:nvSpPr>
          <p:cNvPr id="1736" name="Google Shape;1736;g331095ef84e_12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7" name="Google Shape;1737;g331095ef84e_12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1" name="Shape 1741"/>
        <p:cNvGrpSpPr/>
        <p:nvPr/>
      </p:nvGrpSpPr>
      <p:grpSpPr>
        <a:xfrm>
          <a:off x="0" y="0"/>
          <a:ext cx="0" cy="0"/>
          <a:chOff x="0" y="0"/>
          <a:chExt cx="0" cy="0"/>
        </a:xfrm>
      </p:grpSpPr>
      <p:sp>
        <p:nvSpPr>
          <p:cNvPr id="1742" name="Google Shape;1742;g331095ef84e_12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3" name="Google Shape;1743;g331095ef84e_12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7" name="Shape 1747"/>
        <p:cNvGrpSpPr/>
        <p:nvPr/>
      </p:nvGrpSpPr>
      <p:grpSpPr>
        <a:xfrm>
          <a:off x="0" y="0"/>
          <a:ext cx="0" cy="0"/>
          <a:chOff x="0" y="0"/>
          <a:chExt cx="0" cy="0"/>
        </a:xfrm>
      </p:grpSpPr>
      <p:sp>
        <p:nvSpPr>
          <p:cNvPr id="1748" name="Google Shape;1748;g331095ef84e_12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9" name="Google Shape;1749;g331095ef84e_12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2" name="Shape 1752"/>
        <p:cNvGrpSpPr/>
        <p:nvPr/>
      </p:nvGrpSpPr>
      <p:grpSpPr>
        <a:xfrm>
          <a:off x="0" y="0"/>
          <a:ext cx="0" cy="0"/>
          <a:chOff x="0" y="0"/>
          <a:chExt cx="0" cy="0"/>
        </a:xfrm>
      </p:grpSpPr>
      <p:sp>
        <p:nvSpPr>
          <p:cNvPr id="1753" name="Google Shape;1753;g331095ef84e_12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4" name="Google Shape;1754;g331095ef84e_12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7" name="Shape 1757"/>
        <p:cNvGrpSpPr/>
        <p:nvPr/>
      </p:nvGrpSpPr>
      <p:grpSpPr>
        <a:xfrm>
          <a:off x="0" y="0"/>
          <a:ext cx="0" cy="0"/>
          <a:chOff x="0" y="0"/>
          <a:chExt cx="0" cy="0"/>
        </a:xfrm>
      </p:grpSpPr>
      <p:sp>
        <p:nvSpPr>
          <p:cNvPr id="1758" name="Google Shape;1758;g331095ef84e_12_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9" name="Google Shape;1759;g331095ef84e_12_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2" name="Shape 1762"/>
        <p:cNvGrpSpPr/>
        <p:nvPr/>
      </p:nvGrpSpPr>
      <p:grpSpPr>
        <a:xfrm>
          <a:off x="0" y="0"/>
          <a:ext cx="0" cy="0"/>
          <a:chOff x="0" y="0"/>
          <a:chExt cx="0" cy="0"/>
        </a:xfrm>
      </p:grpSpPr>
      <p:sp>
        <p:nvSpPr>
          <p:cNvPr id="1763" name="Google Shape;1763;g331095ef84e_12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4" name="Google Shape;1764;g331095ef84e_12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7" name="Shape 1767"/>
        <p:cNvGrpSpPr/>
        <p:nvPr/>
      </p:nvGrpSpPr>
      <p:grpSpPr>
        <a:xfrm>
          <a:off x="0" y="0"/>
          <a:ext cx="0" cy="0"/>
          <a:chOff x="0" y="0"/>
          <a:chExt cx="0" cy="0"/>
        </a:xfrm>
      </p:grpSpPr>
      <p:sp>
        <p:nvSpPr>
          <p:cNvPr id="1768" name="Google Shape;1768;g331095ef84e_12_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69" name="Google Shape;1769;g331095ef84e_12_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0" name="Shape 1780"/>
        <p:cNvGrpSpPr/>
        <p:nvPr/>
      </p:nvGrpSpPr>
      <p:grpSpPr>
        <a:xfrm>
          <a:off x="0" y="0"/>
          <a:ext cx="0" cy="0"/>
          <a:chOff x="0" y="0"/>
          <a:chExt cx="0" cy="0"/>
        </a:xfrm>
      </p:grpSpPr>
      <p:sp>
        <p:nvSpPr>
          <p:cNvPr id="1781" name="Google Shape;1781;g331095ef84e_12_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82" name="Google Shape;1782;g331095ef84e_12_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1" name="Google Shape;29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4" name="Shape 1794"/>
        <p:cNvGrpSpPr/>
        <p:nvPr/>
      </p:nvGrpSpPr>
      <p:grpSpPr>
        <a:xfrm>
          <a:off x="0" y="0"/>
          <a:ext cx="0" cy="0"/>
          <a:chOff x="0" y="0"/>
          <a:chExt cx="0" cy="0"/>
        </a:xfrm>
      </p:grpSpPr>
      <p:sp>
        <p:nvSpPr>
          <p:cNvPr id="1795" name="Google Shape;1795;g331095ef84e_12_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96" name="Google Shape;1796;g331095ef84e_12_6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7" name="Shape 1807"/>
        <p:cNvGrpSpPr/>
        <p:nvPr/>
      </p:nvGrpSpPr>
      <p:grpSpPr>
        <a:xfrm>
          <a:off x="0" y="0"/>
          <a:ext cx="0" cy="0"/>
          <a:chOff x="0" y="0"/>
          <a:chExt cx="0" cy="0"/>
        </a:xfrm>
      </p:grpSpPr>
      <p:sp>
        <p:nvSpPr>
          <p:cNvPr id="1808" name="Google Shape;1808;g331095ef84e_12_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09" name="Google Shape;1809;g331095ef84e_12_7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8" name="Shape 1818"/>
        <p:cNvGrpSpPr/>
        <p:nvPr/>
      </p:nvGrpSpPr>
      <p:grpSpPr>
        <a:xfrm>
          <a:off x="0" y="0"/>
          <a:ext cx="0" cy="0"/>
          <a:chOff x="0" y="0"/>
          <a:chExt cx="0" cy="0"/>
        </a:xfrm>
      </p:grpSpPr>
      <p:sp>
        <p:nvSpPr>
          <p:cNvPr id="1819" name="Google Shape;1819;g331095ef84e_12_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20" name="Google Shape;1820;g331095ef84e_12_8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5" name="Shape 1835"/>
        <p:cNvGrpSpPr/>
        <p:nvPr/>
      </p:nvGrpSpPr>
      <p:grpSpPr>
        <a:xfrm>
          <a:off x="0" y="0"/>
          <a:ext cx="0" cy="0"/>
          <a:chOff x="0" y="0"/>
          <a:chExt cx="0" cy="0"/>
        </a:xfrm>
      </p:grpSpPr>
      <p:sp>
        <p:nvSpPr>
          <p:cNvPr id="1836" name="Google Shape;1836;g331095ef84e_12_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37" name="Google Shape;1837;g331095ef84e_12_9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8" name="Shape 1848"/>
        <p:cNvGrpSpPr/>
        <p:nvPr/>
      </p:nvGrpSpPr>
      <p:grpSpPr>
        <a:xfrm>
          <a:off x="0" y="0"/>
          <a:ext cx="0" cy="0"/>
          <a:chOff x="0" y="0"/>
          <a:chExt cx="0" cy="0"/>
        </a:xfrm>
      </p:grpSpPr>
      <p:sp>
        <p:nvSpPr>
          <p:cNvPr id="1849" name="Google Shape;1849;g331095ef84e_12_1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50" name="Google Shape;1850;g331095ef84e_12_1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1" name="Shape 1861"/>
        <p:cNvGrpSpPr/>
        <p:nvPr/>
      </p:nvGrpSpPr>
      <p:grpSpPr>
        <a:xfrm>
          <a:off x="0" y="0"/>
          <a:ext cx="0" cy="0"/>
          <a:chOff x="0" y="0"/>
          <a:chExt cx="0" cy="0"/>
        </a:xfrm>
      </p:grpSpPr>
      <p:sp>
        <p:nvSpPr>
          <p:cNvPr id="1862" name="Google Shape;1862;g331095ef84e_12_1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63" name="Google Shape;1863;g331095ef84e_12_1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0" name="Shape 1870"/>
        <p:cNvGrpSpPr/>
        <p:nvPr/>
      </p:nvGrpSpPr>
      <p:grpSpPr>
        <a:xfrm>
          <a:off x="0" y="0"/>
          <a:ext cx="0" cy="0"/>
          <a:chOff x="0" y="0"/>
          <a:chExt cx="0" cy="0"/>
        </a:xfrm>
      </p:grpSpPr>
      <p:sp>
        <p:nvSpPr>
          <p:cNvPr id="1871" name="Google Shape;1871;g331095ef84e_12_1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72" name="Google Shape;1872;g331095ef84e_12_1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9" name="Shape 1879"/>
        <p:cNvGrpSpPr/>
        <p:nvPr/>
      </p:nvGrpSpPr>
      <p:grpSpPr>
        <a:xfrm>
          <a:off x="0" y="0"/>
          <a:ext cx="0" cy="0"/>
          <a:chOff x="0" y="0"/>
          <a:chExt cx="0" cy="0"/>
        </a:xfrm>
      </p:grpSpPr>
      <p:sp>
        <p:nvSpPr>
          <p:cNvPr id="1880" name="Google Shape;1880;g331095ef84e_12_1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81" name="Google Shape;1881;g331095ef84e_12_1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9" name="Shape 1889"/>
        <p:cNvGrpSpPr/>
        <p:nvPr/>
      </p:nvGrpSpPr>
      <p:grpSpPr>
        <a:xfrm>
          <a:off x="0" y="0"/>
          <a:ext cx="0" cy="0"/>
          <a:chOff x="0" y="0"/>
          <a:chExt cx="0" cy="0"/>
        </a:xfrm>
      </p:grpSpPr>
      <p:sp>
        <p:nvSpPr>
          <p:cNvPr id="1890" name="Google Shape;1890;g331095ef84e_14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91" name="Google Shape;1891;g331095ef84e_14_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8" name="Shape 1898"/>
        <p:cNvGrpSpPr/>
        <p:nvPr/>
      </p:nvGrpSpPr>
      <p:grpSpPr>
        <a:xfrm>
          <a:off x="0" y="0"/>
          <a:ext cx="0" cy="0"/>
          <a:chOff x="0" y="0"/>
          <a:chExt cx="0" cy="0"/>
        </a:xfrm>
      </p:grpSpPr>
      <p:sp>
        <p:nvSpPr>
          <p:cNvPr id="1899" name="Google Shape;1899;g331095ef84e_14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00" name="Google Shape;1900;g331095ef84e_14_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0" name="Google Shape;30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7" name="Shape 1907"/>
        <p:cNvGrpSpPr/>
        <p:nvPr/>
      </p:nvGrpSpPr>
      <p:grpSpPr>
        <a:xfrm>
          <a:off x="0" y="0"/>
          <a:ext cx="0" cy="0"/>
          <a:chOff x="0" y="0"/>
          <a:chExt cx="0" cy="0"/>
        </a:xfrm>
      </p:grpSpPr>
      <p:sp>
        <p:nvSpPr>
          <p:cNvPr id="1908" name="Google Shape;1908;g331095ef84e_14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09" name="Google Shape;1909;g331095ef84e_14_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9" name="Shape 1919"/>
        <p:cNvGrpSpPr/>
        <p:nvPr/>
      </p:nvGrpSpPr>
      <p:grpSpPr>
        <a:xfrm>
          <a:off x="0" y="0"/>
          <a:ext cx="0" cy="0"/>
          <a:chOff x="0" y="0"/>
          <a:chExt cx="0" cy="0"/>
        </a:xfrm>
      </p:grpSpPr>
      <p:sp>
        <p:nvSpPr>
          <p:cNvPr id="1920" name="Google Shape;1920;g331095ef84e_14_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1" name="Google Shape;1921;g331095ef84e_14_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5" name="Shape 1925"/>
        <p:cNvGrpSpPr/>
        <p:nvPr/>
      </p:nvGrpSpPr>
      <p:grpSpPr>
        <a:xfrm>
          <a:off x="0" y="0"/>
          <a:ext cx="0" cy="0"/>
          <a:chOff x="0" y="0"/>
          <a:chExt cx="0" cy="0"/>
        </a:xfrm>
      </p:grpSpPr>
      <p:sp>
        <p:nvSpPr>
          <p:cNvPr id="1926" name="Google Shape;1926;g331095ef84e_14_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27" name="Google Shape;1927;g331095ef84e_14_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6" name="Shape 1936"/>
        <p:cNvGrpSpPr/>
        <p:nvPr/>
      </p:nvGrpSpPr>
      <p:grpSpPr>
        <a:xfrm>
          <a:off x="0" y="0"/>
          <a:ext cx="0" cy="0"/>
          <a:chOff x="0" y="0"/>
          <a:chExt cx="0" cy="0"/>
        </a:xfrm>
      </p:grpSpPr>
      <p:sp>
        <p:nvSpPr>
          <p:cNvPr id="1937" name="Google Shape;1937;g331095ef84e_14_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38" name="Google Shape;1938;g331095ef84e_14_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4" name="Shape 1944"/>
        <p:cNvGrpSpPr/>
        <p:nvPr/>
      </p:nvGrpSpPr>
      <p:grpSpPr>
        <a:xfrm>
          <a:off x="0" y="0"/>
          <a:ext cx="0" cy="0"/>
          <a:chOff x="0" y="0"/>
          <a:chExt cx="0" cy="0"/>
        </a:xfrm>
      </p:grpSpPr>
      <p:sp>
        <p:nvSpPr>
          <p:cNvPr id="1945" name="Google Shape;1945;g331095ef84e_14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46" name="Google Shape;1946;g331095ef84e_14_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2" name="Shape 1952"/>
        <p:cNvGrpSpPr/>
        <p:nvPr/>
      </p:nvGrpSpPr>
      <p:grpSpPr>
        <a:xfrm>
          <a:off x="0" y="0"/>
          <a:ext cx="0" cy="0"/>
          <a:chOff x="0" y="0"/>
          <a:chExt cx="0" cy="0"/>
        </a:xfrm>
      </p:grpSpPr>
      <p:sp>
        <p:nvSpPr>
          <p:cNvPr id="1953" name="Google Shape;1953;g331095ef84e_14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54" name="Google Shape;1954;g331095ef84e_14_5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0" name="Shape 1960"/>
        <p:cNvGrpSpPr/>
        <p:nvPr/>
      </p:nvGrpSpPr>
      <p:grpSpPr>
        <a:xfrm>
          <a:off x="0" y="0"/>
          <a:ext cx="0" cy="0"/>
          <a:chOff x="0" y="0"/>
          <a:chExt cx="0" cy="0"/>
        </a:xfrm>
      </p:grpSpPr>
      <p:sp>
        <p:nvSpPr>
          <p:cNvPr id="1961" name="Google Shape;1961;g331095ef84e_14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62" name="Google Shape;1962;g331095ef84e_14_6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9" name="Shape 1969"/>
        <p:cNvGrpSpPr/>
        <p:nvPr/>
      </p:nvGrpSpPr>
      <p:grpSpPr>
        <a:xfrm>
          <a:off x="0" y="0"/>
          <a:ext cx="0" cy="0"/>
          <a:chOff x="0" y="0"/>
          <a:chExt cx="0" cy="0"/>
        </a:xfrm>
      </p:grpSpPr>
      <p:sp>
        <p:nvSpPr>
          <p:cNvPr id="1970" name="Google Shape;1970;g331095ef84e_14_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71" name="Google Shape;1971;g331095ef84e_14_7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9" name="Shape 1979"/>
        <p:cNvGrpSpPr/>
        <p:nvPr/>
      </p:nvGrpSpPr>
      <p:grpSpPr>
        <a:xfrm>
          <a:off x="0" y="0"/>
          <a:ext cx="0" cy="0"/>
          <a:chOff x="0" y="0"/>
          <a:chExt cx="0" cy="0"/>
        </a:xfrm>
      </p:grpSpPr>
      <p:sp>
        <p:nvSpPr>
          <p:cNvPr id="1980" name="Google Shape;1980;g331095ef84e_14_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81" name="Google Shape;1981;g331095ef84e_14_8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6" name="Shape 1986"/>
        <p:cNvGrpSpPr/>
        <p:nvPr/>
      </p:nvGrpSpPr>
      <p:grpSpPr>
        <a:xfrm>
          <a:off x="0" y="0"/>
          <a:ext cx="0" cy="0"/>
          <a:chOff x="0" y="0"/>
          <a:chExt cx="0" cy="0"/>
        </a:xfrm>
      </p:grpSpPr>
      <p:sp>
        <p:nvSpPr>
          <p:cNvPr id="1987" name="Google Shape;1987;g331095ef84e_14_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88" name="Google Shape;1988;g331095ef84e_14_8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9" name="Google Shape;30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6" name="Shape 1996"/>
        <p:cNvGrpSpPr/>
        <p:nvPr/>
      </p:nvGrpSpPr>
      <p:grpSpPr>
        <a:xfrm>
          <a:off x="0" y="0"/>
          <a:ext cx="0" cy="0"/>
          <a:chOff x="0" y="0"/>
          <a:chExt cx="0" cy="0"/>
        </a:xfrm>
      </p:grpSpPr>
      <p:sp>
        <p:nvSpPr>
          <p:cNvPr id="1997" name="Google Shape;1997;g331095ef84e_14_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98" name="Google Shape;1998;g331095ef84e_14_9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7" name="Shape 2007"/>
        <p:cNvGrpSpPr/>
        <p:nvPr/>
      </p:nvGrpSpPr>
      <p:grpSpPr>
        <a:xfrm>
          <a:off x="0" y="0"/>
          <a:ext cx="0" cy="0"/>
          <a:chOff x="0" y="0"/>
          <a:chExt cx="0" cy="0"/>
        </a:xfrm>
      </p:grpSpPr>
      <p:sp>
        <p:nvSpPr>
          <p:cNvPr id="2008" name="Google Shape;2008;g331095ef84e_14_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09" name="Google Shape;2009;g331095ef84e_14_10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7" name="Shape 2017"/>
        <p:cNvGrpSpPr/>
        <p:nvPr/>
      </p:nvGrpSpPr>
      <p:grpSpPr>
        <a:xfrm>
          <a:off x="0" y="0"/>
          <a:ext cx="0" cy="0"/>
          <a:chOff x="0" y="0"/>
          <a:chExt cx="0" cy="0"/>
        </a:xfrm>
      </p:grpSpPr>
      <p:sp>
        <p:nvSpPr>
          <p:cNvPr id="2018" name="Google Shape;2018;g331095ef84e_14_1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19" name="Google Shape;2019;g331095ef84e_14_1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8" name="Google Shape;31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8" name="Google Shape;32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8" name="Google Shape;33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8" name="Google Shape;16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8" name="Google Shape;34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8" name="Google Shape;35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8" name="Google Shape;36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8" name="Google Shape;378;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8" name="Google Shape;388;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9" name="Google Shape;399;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8" name="Google Shape;408;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7" name="Google Shape;417;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8" name="Google Shape;428;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8" name="Google Shape;438;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36cc2ed1230959f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g36cc2ed1230959f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8" name="Google Shape;448;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9" name="Google Shape;459;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5" name="Google Shape;475;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7" name="Google Shape;487;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4" name="Google Shape;504;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7" name="Google Shape;517;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0" name="Google Shape;530;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331095ef84e_4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1" name="Google Shape;541;g331095ef84e_4_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331095ef84e_4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1" name="Google Shape;551;g331095ef84e_4_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331095ef84e_4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2" name="Google Shape;562;g331095ef84e_4_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7" name="Google Shape;18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331095ef84e_4_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7" name="Google Shape;577;g331095ef84e_4_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331095ef84e_4_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3" name="Google Shape;583;g331095ef84e_4_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331095ef84e_4_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2" name="Google Shape;592;g331095ef84e_4_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331095ef84e_4_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0" name="Google Shape;600;g331095ef84e_4_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331095ef84e_4_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9" name="Google Shape;609;g331095ef84e_4_6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331095ef84e_4_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7" name="Google Shape;617;g331095ef84e_4_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331095ef84e_4_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1" name="Google Shape;631;g331095ef84e_4_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331095ef84e_4_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0" name="Google Shape;640;g331095ef84e_4_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331095ef84e_4_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0" name="Google Shape;650;g331095ef84e_4_9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331095ef84e_4_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0" name="Google Shape;660;g331095ef84e_4_10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fbfe8a17ecb85aa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g1fbfe8a17ecb85aa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331095ef84e_4_1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70" name="Google Shape;670;g331095ef84e_4_1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331095ef84e_4_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79" name="Google Shape;679;g331095ef84e_4_1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331095ef84e_4_1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89" name="Google Shape;689;g331095ef84e_4_1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331095ef84e_4_1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98" name="Google Shape;698;g331095ef84e_4_1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331095ef84e_4_1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08" name="Google Shape;708;g331095ef84e_4_1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331095ef84e_4_1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18" name="Google Shape;718;g331095ef84e_4_1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331095ef84e_4_1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27" name="Google Shape;727;g331095ef84e_4_1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331095ef84e_4_1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36" name="Google Shape;736;g331095ef84e_4_17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331095ef84e_4_1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45" name="Google Shape;745;g331095ef84e_4_18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331095ef84e_4_1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56" name="Google Shape;756;g331095ef84e_4_19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7" name="Google Shape;20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331095ef84e_4_2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6" name="Google Shape;766;g331095ef84e_4_20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g331095ef84e_4_2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76" name="Google Shape;776;g331095ef84e_4_2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331095ef84e_4_2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90" name="Google Shape;790;g331095ef84e_4_2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g331095ef84e_4_2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00" name="Google Shape;800;g331095ef84e_4_2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331095ef84e_4_2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12" name="Google Shape;812;g331095ef84e_4_2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g331095ef84e_4_2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1" name="Google Shape;821;g331095ef84e_4_2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331095ef84e_6_7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g331095ef84e_6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331095ef84e_6_8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g331095ef84e_6_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g331095ef84e_6_8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g331095ef84e_6_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331095ef84e_6_9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g331095ef84e_6_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8" name="Google Shape;21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331095ef84e_6_11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g331095ef84e_6_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g331095ef84e_6_12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g331095ef84e_6_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g331095ef84e_6_12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g331095ef84e_6_1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331095ef84e_6_13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g331095ef84e_6_1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g331095ef84e_6_14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g331095ef84e_6_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g331095ef84e_6_14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g331095ef84e_6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g331095ef84e_6_15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g331095ef84e_6_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g331095ef84e_6_1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7" name="Google Shape;927;g331095ef84e_6_1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8" name="Google Shape;928;g331095ef84e_6_1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g331095ef84e_6_16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g331095ef84e_6_1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g331095ef84e_6_1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1" name="Google Shape;941;g331095ef84e_6_1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2" name="Google Shape;942;g331095ef84e_6_17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fbfe8a17ecb85aa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 name="Google Shape;232;g1fbfe8a17ecb85aa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g331095ef84e_6_18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g331095ef84e_6_1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g331095ef84e_6_1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7" name="Google Shape;957;g331095ef84e_6_1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8" name="Google Shape;958;g331095ef84e_6_18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g331095ef84e_6_19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g331095ef84e_6_1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g331095ef84e_6_20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g331095ef84e_6_2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g331095ef84e_6_20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g331095ef84e_6_2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g331095ef84e_6_21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g331095ef84e_6_2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g331095ef84e_6_22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g331095ef84e_6_2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g331095ef84e_6_23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g331095ef84e_6_2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g331095ef84e_6_23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g331095ef84e_6_2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0" name="Shape 1020"/>
        <p:cNvGrpSpPr/>
        <p:nvPr/>
      </p:nvGrpSpPr>
      <p:grpSpPr>
        <a:xfrm>
          <a:off x="0" y="0"/>
          <a:ext cx="0" cy="0"/>
          <a:chOff x="0" y="0"/>
          <a:chExt cx="0" cy="0"/>
        </a:xfrm>
      </p:grpSpPr>
      <p:sp>
        <p:nvSpPr>
          <p:cNvPr id="1021" name="Google Shape;1021;g331095ef84e_6_24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g331095ef84e_6_2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7" name="Google Shape;23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g331095ef84e_6_25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g331095ef84e_6_2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6" name="Shape 1036"/>
        <p:cNvGrpSpPr/>
        <p:nvPr/>
      </p:nvGrpSpPr>
      <p:grpSpPr>
        <a:xfrm>
          <a:off x="0" y="0"/>
          <a:ext cx="0" cy="0"/>
          <a:chOff x="0" y="0"/>
          <a:chExt cx="0" cy="0"/>
        </a:xfrm>
      </p:grpSpPr>
      <p:sp>
        <p:nvSpPr>
          <p:cNvPr id="1037" name="Google Shape;1037;g331095ef84e_8_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8" name="Google Shape;1038;g331095ef84e_8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g331095ef84e_8_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1" name="Google Shape;1051;g331095ef84e_8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g331095ef84e_8_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0" name="Google Shape;1060;g331095ef84e_8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7" name="Shape 1067"/>
        <p:cNvGrpSpPr/>
        <p:nvPr/>
      </p:nvGrpSpPr>
      <p:grpSpPr>
        <a:xfrm>
          <a:off x="0" y="0"/>
          <a:ext cx="0" cy="0"/>
          <a:chOff x="0" y="0"/>
          <a:chExt cx="0" cy="0"/>
        </a:xfrm>
      </p:grpSpPr>
      <p:sp>
        <p:nvSpPr>
          <p:cNvPr id="1068" name="Google Shape;1068;g331095ef84e_8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9" name="Google Shape;1069;g331095ef84e_8_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0" name="Google Shape;1070;g331095ef84e_8_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g331095ef84e_8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6" name="Google Shape;1076;g331095ef84e_8_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7" name="Google Shape;1077;g331095ef84e_8_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1" name="Shape 1081"/>
        <p:cNvGrpSpPr/>
        <p:nvPr/>
      </p:nvGrpSpPr>
      <p:grpSpPr>
        <a:xfrm>
          <a:off x="0" y="0"/>
          <a:ext cx="0" cy="0"/>
          <a:chOff x="0" y="0"/>
          <a:chExt cx="0" cy="0"/>
        </a:xfrm>
      </p:grpSpPr>
      <p:sp>
        <p:nvSpPr>
          <p:cNvPr id="1082" name="Google Shape;1082;g331095ef84e_8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3" name="Google Shape;1083;g331095ef84e_8_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4" name="Google Shape;1084;g331095ef84e_8_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 name="Shape 1087"/>
        <p:cNvGrpSpPr/>
        <p:nvPr/>
      </p:nvGrpSpPr>
      <p:grpSpPr>
        <a:xfrm>
          <a:off x="0" y="0"/>
          <a:ext cx="0" cy="0"/>
          <a:chOff x="0" y="0"/>
          <a:chExt cx="0" cy="0"/>
        </a:xfrm>
      </p:grpSpPr>
      <p:sp>
        <p:nvSpPr>
          <p:cNvPr id="1088" name="Google Shape;1088;g331095ef84e_8_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9" name="Google Shape;1089;g331095ef84e_8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g331095ef84e_8_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9" name="Google Shape;1109;g331095ef84e_8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6" name="Shape 1116"/>
        <p:cNvGrpSpPr/>
        <p:nvPr/>
      </p:nvGrpSpPr>
      <p:grpSpPr>
        <a:xfrm>
          <a:off x="0" y="0"/>
          <a:ext cx="0" cy="0"/>
          <a:chOff x="0" y="0"/>
          <a:chExt cx="0" cy="0"/>
        </a:xfrm>
      </p:grpSpPr>
      <p:sp>
        <p:nvSpPr>
          <p:cNvPr id="1117" name="Google Shape;1117;g331095ef84e_8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8" name="Google Shape;1118;g331095ef84e_8_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9" name="Google Shape;1119;g331095ef84e_8_7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4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44"/>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1" name="Google Shape;71;p4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4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4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45"/>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45"/>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4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4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4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6" name="Shape 86"/>
        <p:cNvGrpSpPr/>
        <p:nvPr/>
      </p:nvGrpSpPr>
      <p:grpSpPr>
        <a:xfrm>
          <a:off x="0" y="0"/>
          <a:ext cx="0" cy="0"/>
          <a:chOff x="0" y="0"/>
          <a:chExt cx="0" cy="0"/>
        </a:xfrm>
      </p:grpSpPr>
      <p:sp>
        <p:nvSpPr>
          <p:cNvPr id="87" name="Google Shape;87;g331095ef84e_6_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g331095ef84e_6_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g331095ef84e_6_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0" name="Shape 90"/>
        <p:cNvGrpSpPr/>
        <p:nvPr/>
      </p:nvGrpSpPr>
      <p:grpSpPr>
        <a:xfrm>
          <a:off x="0" y="0"/>
          <a:ext cx="0" cy="0"/>
          <a:chOff x="0" y="0"/>
          <a:chExt cx="0" cy="0"/>
        </a:xfrm>
      </p:grpSpPr>
      <p:sp>
        <p:nvSpPr>
          <p:cNvPr id="91" name="Google Shape;91;g331095ef84e_6_10"/>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g331095ef84e_6_10"/>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93" name="Google Shape;93;g331095ef84e_6_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g331095ef84e_6_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g331095ef84e_6_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6" name="Shape 96"/>
        <p:cNvGrpSpPr/>
        <p:nvPr/>
      </p:nvGrpSpPr>
      <p:grpSpPr>
        <a:xfrm>
          <a:off x="0" y="0"/>
          <a:ext cx="0" cy="0"/>
          <a:chOff x="0" y="0"/>
          <a:chExt cx="0" cy="0"/>
        </a:xfrm>
      </p:grpSpPr>
      <p:sp>
        <p:nvSpPr>
          <p:cNvPr id="97" name="Google Shape;97;g331095ef84e_6_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g331095ef84e_6_1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9" name="Google Shape;99;g331095ef84e_6_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g331095ef84e_6_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g331095ef84e_6_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2" name="Shape 102"/>
        <p:cNvGrpSpPr/>
        <p:nvPr/>
      </p:nvGrpSpPr>
      <p:grpSpPr>
        <a:xfrm>
          <a:off x="0" y="0"/>
          <a:ext cx="0" cy="0"/>
          <a:chOff x="0" y="0"/>
          <a:chExt cx="0" cy="0"/>
        </a:xfrm>
      </p:grpSpPr>
      <p:sp>
        <p:nvSpPr>
          <p:cNvPr id="103" name="Google Shape;103;g331095ef84e_6_22"/>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g331095ef84e_6_22"/>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105" name="Google Shape;105;g331095ef84e_6_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g331095ef84e_6_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g331095ef84e_6_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8" name="Shape 108"/>
        <p:cNvGrpSpPr/>
        <p:nvPr/>
      </p:nvGrpSpPr>
      <p:grpSpPr>
        <a:xfrm>
          <a:off x="0" y="0"/>
          <a:ext cx="0" cy="0"/>
          <a:chOff x="0" y="0"/>
          <a:chExt cx="0" cy="0"/>
        </a:xfrm>
      </p:grpSpPr>
      <p:sp>
        <p:nvSpPr>
          <p:cNvPr id="109" name="Google Shape;109;g331095ef84e_6_2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g331095ef84e_6_28"/>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11" name="Google Shape;111;g331095ef84e_6_28"/>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12" name="Google Shape;112;g331095ef84e_6_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g331095ef84e_6_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g331095ef84e_6_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5" name="Shape 115"/>
        <p:cNvGrpSpPr/>
        <p:nvPr/>
      </p:nvGrpSpPr>
      <p:grpSpPr>
        <a:xfrm>
          <a:off x="0" y="0"/>
          <a:ext cx="0" cy="0"/>
          <a:chOff x="0" y="0"/>
          <a:chExt cx="0" cy="0"/>
        </a:xfrm>
      </p:grpSpPr>
      <p:sp>
        <p:nvSpPr>
          <p:cNvPr id="116" name="Google Shape;116;g331095ef84e_6_3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g331095ef84e_6_35"/>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18" name="Google Shape;118;g331095ef84e_6_35"/>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19" name="Google Shape;119;g331095ef84e_6_35"/>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20" name="Google Shape;120;g331095ef84e_6_35"/>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21" name="Google Shape;121;g331095ef84e_6_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g331095ef84e_6_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g331095ef84e_6_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4" name="Shape 124"/>
        <p:cNvGrpSpPr/>
        <p:nvPr/>
      </p:nvGrpSpPr>
      <p:grpSpPr>
        <a:xfrm>
          <a:off x="0" y="0"/>
          <a:ext cx="0" cy="0"/>
          <a:chOff x="0" y="0"/>
          <a:chExt cx="0" cy="0"/>
        </a:xfrm>
      </p:grpSpPr>
      <p:sp>
        <p:nvSpPr>
          <p:cNvPr id="125" name="Google Shape;125;g331095ef84e_6_4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 name="Google Shape;126;g331095ef84e_6_4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g331095ef84e_6_4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g331095ef84e_6_4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9" name="Shape 129"/>
        <p:cNvGrpSpPr/>
        <p:nvPr/>
      </p:nvGrpSpPr>
      <p:grpSpPr>
        <a:xfrm>
          <a:off x="0" y="0"/>
          <a:ext cx="0" cy="0"/>
          <a:chOff x="0" y="0"/>
          <a:chExt cx="0" cy="0"/>
        </a:xfrm>
      </p:grpSpPr>
      <p:sp>
        <p:nvSpPr>
          <p:cNvPr id="130" name="Google Shape;130;g331095ef84e_6_4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1" name="Google Shape;131;g331095ef84e_6_4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132" name="Google Shape;132;g331095ef84e_6_4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33" name="Google Shape;133;g331095ef84e_6_4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g331095ef84e_6_4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g331095ef84e_6_4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3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8" name="Google Shape;18;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6" name="Shape 136"/>
        <p:cNvGrpSpPr/>
        <p:nvPr/>
      </p:nvGrpSpPr>
      <p:grpSpPr>
        <a:xfrm>
          <a:off x="0" y="0"/>
          <a:ext cx="0" cy="0"/>
          <a:chOff x="0" y="0"/>
          <a:chExt cx="0" cy="0"/>
        </a:xfrm>
      </p:grpSpPr>
      <p:sp>
        <p:nvSpPr>
          <p:cNvPr id="137" name="Google Shape;137;g331095ef84e_6_56"/>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g331095ef84e_6_56"/>
          <p:cNvSpPr/>
          <p:nvPr>
            <p:ph idx="2" type="pic"/>
          </p:nvPr>
        </p:nvSpPr>
        <p:spPr>
          <a:xfrm>
            <a:off x="1792288" y="612775"/>
            <a:ext cx="5486400" cy="4114800"/>
          </a:xfrm>
          <a:prstGeom prst="rect">
            <a:avLst/>
          </a:prstGeom>
          <a:noFill/>
          <a:ln>
            <a:noFill/>
          </a:ln>
        </p:spPr>
      </p:sp>
      <p:sp>
        <p:nvSpPr>
          <p:cNvPr id="139" name="Google Shape;139;g331095ef84e_6_56"/>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40" name="Google Shape;140;g331095ef84e_6_5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g331095ef84e_6_5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g331095ef84e_6_5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3" name="Shape 143"/>
        <p:cNvGrpSpPr/>
        <p:nvPr/>
      </p:nvGrpSpPr>
      <p:grpSpPr>
        <a:xfrm>
          <a:off x="0" y="0"/>
          <a:ext cx="0" cy="0"/>
          <a:chOff x="0" y="0"/>
          <a:chExt cx="0" cy="0"/>
        </a:xfrm>
      </p:grpSpPr>
      <p:sp>
        <p:nvSpPr>
          <p:cNvPr id="144" name="Google Shape;144;g331095ef84e_6_6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5" name="Google Shape;145;g331095ef84e_6_63"/>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46" name="Google Shape;146;g331095ef84e_6_6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g331095ef84e_6_6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g331095ef84e_6_6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9" name="Shape 149"/>
        <p:cNvGrpSpPr/>
        <p:nvPr/>
      </p:nvGrpSpPr>
      <p:grpSpPr>
        <a:xfrm>
          <a:off x="0" y="0"/>
          <a:ext cx="0" cy="0"/>
          <a:chOff x="0" y="0"/>
          <a:chExt cx="0" cy="0"/>
        </a:xfrm>
      </p:grpSpPr>
      <p:sp>
        <p:nvSpPr>
          <p:cNvPr id="150" name="Google Shape;150;g331095ef84e_6_69"/>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1" name="Google Shape;151;g331095ef84e_6_69"/>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2" name="Google Shape;152;g331095ef84e_6_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g331095ef84e_6_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 name="Google Shape;154;g331095ef84e_6_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36"/>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4" name="Google Shape;24;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3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0" name="Google Shape;30;p3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3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3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3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6" name="Google Shape;36;p3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7" name="Google Shape;37;p3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3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4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4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3" name="Google Shape;43;p4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4" name="Google Shape;44;p4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 name="Google Shape;45;p4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4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4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4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4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4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4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4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4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4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7" name="Google Shape;57;p4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8" name="Google Shape;58;p4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4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4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4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43"/>
          <p:cNvSpPr/>
          <p:nvPr>
            <p:ph idx="2" type="pic"/>
          </p:nvPr>
        </p:nvSpPr>
        <p:spPr>
          <a:xfrm>
            <a:off x="1792288" y="612775"/>
            <a:ext cx="5486400" cy="4114800"/>
          </a:xfrm>
          <a:prstGeom prst="rect">
            <a:avLst/>
          </a:prstGeom>
          <a:noFill/>
          <a:ln>
            <a:noFill/>
          </a:ln>
        </p:spPr>
      </p:sp>
      <p:sp>
        <p:nvSpPr>
          <p:cNvPr id="64" name="Google Shape;64;p4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5" name="Google Shape;65;p4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4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4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3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
        <p:nvSpPr>
          <p:cNvPr id="81" name="Google Shape;81;g331095ef84e_6_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2" name="Google Shape;82;g331095ef84e_6_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3" name="Google Shape;83;g331095ef84e_6_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 name="Google Shape;84;g331095ef84e_6_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 name="Google Shape;85;g331095ef84e_6_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41.png"/><Relationship Id="rId5" Type="http://schemas.openxmlformats.org/officeDocument/2006/relationships/image" Target="../media/image1.png"/><Relationship Id="rId6" Type="http://schemas.openxmlformats.org/officeDocument/2006/relationships/image" Target="../media/image35.png"/><Relationship Id="rId7"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83.png"/><Relationship Id="rId5" Type="http://schemas.openxmlformats.org/officeDocument/2006/relationships/image" Target="../media/image2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 Id="rId3" Type="http://schemas.openxmlformats.org/officeDocument/2006/relationships/image" Target="../media/image171.png"/><Relationship Id="rId4" Type="http://schemas.openxmlformats.org/officeDocument/2006/relationships/image" Target="../media/image169.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 Id="rId3" Type="http://schemas.openxmlformats.org/officeDocument/2006/relationships/image" Target="../media/image171.png"/><Relationship Id="rId4" Type="http://schemas.openxmlformats.org/officeDocument/2006/relationships/image" Target="../media/image169.png"/><Relationship Id="rId5" Type="http://schemas.openxmlformats.org/officeDocument/2006/relationships/image" Target="../media/image176.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 Id="rId3" Type="http://schemas.openxmlformats.org/officeDocument/2006/relationships/image" Target="../media/image176.png"/><Relationship Id="rId4" Type="http://schemas.openxmlformats.org/officeDocument/2006/relationships/image" Target="../media/image171.png"/><Relationship Id="rId5" Type="http://schemas.openxmlformats.org/officeDocument/2006/relationships/image" Target="../media/image169.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3.xml"/><Relationship Id="rId3" Type="http://schemas.openxmlformats.org/officeDocument/2006/relationships/image" Target="../media/image166.png"/><Relationship Id="rId4" Type="http://schemas.openxmlformats.org/officeDocument/2006/relationships/image" Target="../media/image168.png"/><Relationship Id="rId5" Type="http://schemas.openxmlformats.org/officeDocument/2006/relationships/image" Target="../media/image172.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4.xml"/><Relationship Id="rId3" Type="http://schemas.openxmlformats.org/officeDocument/2006/relationships/image" Target="../media/image231.png"/><Relationship Id="rId4" Type="http://schemas.openxmlformats.org/officeDocument/2006/relationships/image" Target="../media/image181.png"/><Relationship Id="rId10" Type="http://schemas.openxmlformats.org/officeDocument/2006/relationships/image" Target="../media/image180.png"/><Relationship Id="rId9" Type="http://schemas.openxmlformats.org/officeDocument/2006/relationships/image" Target="../media/image188.png"/><Relationship Id="rId5" Type="http://schemas.openxmlformats.org/officeDocument/2006/relationships/image" Target="../media/image185.png"/><Relationship Id="rId6" Type="http://schemas.openxmlformats.org/officeDocument/2006/relationships/image" Target="../media/image216.png"/><Relationship Id="rId7" Type="http://schemas.openxmlformats.org/officeDocument/2006/relationships/image" Target="../media/image182.png"/><Relationship Id="rId8" Type="http://schemas.openxmlformats.org/officeDocument/2006/relationships/image" Target="../media/image189.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5.xml"/><Relationship Id="rId3" Type="http://schemas.openxmlformats.org/officeDocument/2006/relationships/image" Target="../media/image231.png"/><Relationship Id="rId4" Type="http://schemas.openxmlformats.org/officeDocument/2006/relationships/image" Target="../media/image181.png"/><Relationship Id="rId10" Type="http://schemas.openxmlformats.org/officeDocument/2006/relationships/image" Target="../media/image180.png"/><Relationship Id="rId9" Type="http://schemas.openxmlformats.org/officeDocument/2006/relationships/image" Target="../media/image188.png"/><Relationship Id="rId5" Type="http://schemas.openxmlformats.org/officeDocument/2006/relationships/image" Target="../media/image185.png"/><Relationship Id="rId6" Type="http://schemas.openxmlformats.org/officeDocument/2006/relationships/image" Target="../media/image216.png"/><Relationship Id="rId7" Type="http://schemas.openxmlformats.org/officeDocument/2006/relationships/image" Target="../media/image182.png"/><Relationship Id="rId8" Type="http://schemas.openxmlformats.org/officeDocument/2006/relationships/image" Target="../media/image189.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6.xml"/><Relationship Id="rId3" Type="http://schemas.openxmlformats.org/officeDocument/2006/relationships/image" Target="../media/image191.png"/><Relationship Id="rId4" Type="http://schemas.openxmlformats.org/officeDocument/2006/relationships/image" Target="../media/image200.png"/><Relationship Id="rId5" Type="http://schemas.openxmlformats.org/officeDocument/2006/relationships/image" Target="../media/image196.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7.xml"/><Relationship Id="rId3" Type="http://schemas.openxmlformats.org/officeDocument/2006/relationships/image" Target="../media/image170.png"/><Relationship Id="rId4" Type="http://schemas.openxmlformats.org/officeDocument/2006/relationships/image" Target="../media/image212.png"/><Relationship Id="rId5" Type="http://schemas.openxmlformats.org/officeDocument/2006/relationships/image" Target="../media/image194.png"/><Relationship Id="rId6" Type="http://schemas.openxmlformats.org/officeDocument/2006/relationships/image" Target="../media/image201.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8.xml"/><Relationship Id="rId3" Type="http://schemas.openxmlformats.org/officeDocument/2006/relationships/image" Target="../media/image170.png"/><Relationship Id="rId4" Type="http://schemas.openxmlformats.org/officeDocument/2006/relationships/image" Target="../media/image212.png"/><Relationship Id="rId5" Type="http://schemas.openxmlformats.org/officeDocument/2006/relationships/image" Target="../media/image194.png"/><Relationship Id="rId6" Type="http://schemas.openxmlformats.org/officeDocument/2006/relationships/image" Target="../media/image201.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9.xml"/><Relationship Id="rId3" Type="http://schemas.openxmlformats.org/officeDocument/2006/relationships/image" Target="../media/image148.png"/><Relationship Id="rId4" Type="http://schemas.openxmlformats.org/officeDocument/2006/relationships/image" Target="../media/image155.png"/><Relationship Id="rId5" Type="http://schemas.openxmlformats.org/officeDocument/2006/relationships/image" Target="../media/image149.png"/><Relationship Id="rId6" Type="http://schemas.openxmlformats.org/officeDocument/2006/relationships/image" Target="../media/image154.png"/><Relationship Id="rId7" Type="http://schemas.openxmlformats.org/officeDocument/2006/relationships/image" Target="../media/image15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0.xml"/><Relationship Id="rId3" Type="http://schemas.openxmlformats.org/officeDocument/2006/relationships/image" Target="../media/image208.png"/><Relationship Id="rId4" Type="http://schemas.openxmlformats.org/officeDocument/2006/relationships/image" Target="../media/image210.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1.xml"/><Relationship Id="rId3" Type="http://schemas.openxmlformats.org/officeDocument/2006/relationships/image" Target="../media/image208.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2.xml"/><Relationship Id="rId3" Type="http://schemas.openxmlformats.org/officeDocument/2006/relationships/image" Target="../media/image208.png"/><Relationship Id="rId4" Type="http://schemas.openxmlformats.org/officeDocument/2006/relationships/image" Target="../media/image213.png"/><Relationship Id="rId5" Type="http://schemas.openxmlformats.org/officeDocument/2006/relationships/image" Target="../media/image211.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4.xml"/><Relationship Id="rId3" Type="http://schemas.openxmlformats.org/officeDocument/2006/relationships/image" Target="../media/image208.png"/><Relationship Id="rId4" Type="http://schemas.openxmlformats.org/officeDocument/2006/relationships/image" Target="../media/image214.png"/><Relationship Id="rId5" Type="http://schemas.openxmlformats.org/officeDocument/2006/relationships/image" Target="../media/image215.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5.xml"/><Relationship Id="rId3" Type="http://schemas.openxmlformats.org/officeDocument/2006/relationships/image" Target="../media/image208.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6.xml"/><Relationship Id="rId3" Type="http://schemas.openxmlformats.org/officeDocument/2006/relationships/image" Target="../media/image208.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7.xml"/><Relationship Id="rId3" Type="http://schemas.openxmlformats.org/officeDocument/2006/relationships/image" Target="../media/image208.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8.xml"/><Relationship Id="rId3" Type="http://schemas.openxmlformats.org/officeDocument/2006/relationships/image" Target="../media/image208.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9.xml"/><Relationship Id="rId3" Type="http://schemas.openxmlformats.org/officeDocument/2006/relationships/image" Target="../media/image208.png"/><Relationship Id="rId4" Type="http://schemas.openxmlformats.org/officeDocument/2006/relationships/image" Target="../media/image214.png"/><Relationship Id="rId5" Type="http://schemas.openxmlformats.org/officeDocument/2006/relationships/image" Target="../media/image2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15.png"/><Relationship Id="rId5" Type="http://schemas.openxmlformats.org/officeDocument/2006/relationships/image" Target="../media/image10.png"/><Relationship Id="rId6" Type="http://schemas.openxmlformats.org/officeDocument/2006/relationships/image" Target="../media/image14.png"/><Relationship Id="rId7" Type="http://schemas.openxmlformats.org/officeDocument/2006/relationships/image" Target="../media/image13.png"/><Relationship Id="rId8" Type="http://schemas.openxmlformats.org/officeDocument/2006/relationships/image" Target="../media/image18.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0.xml"/><Relationship Id="rId3" Type="http://schemas.openxmlformats.org/officeDocument/2006/relationships/image" Target="../media/image208.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1.xml"/><Relationship Id="rId3" Type="http://schemas.openxmlformats.org/officeDocument/2006/relationships/image" Target="../media/image208.png"/><Relationship Id="rId4" Type="http://schemas.openxmlformats.org/officeDocument/2006/relationships/image" Target="../media/image227.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2.xml"/><Relationship Id="rId3" Type="http://schemas.openxmlformats.org/officeDocument/2006/relationships/image" Target="../media/image208.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3.xml"/><Relationship Id="rId3" Type="http://schemas.openxmlformats.org/officeDocument/2006/relationships/image" Target="../media/image208.png"/><Relationship Id="rId4" Type="http://schemas.openxmlformats.org/officeDocument/2006/relationships/image" Target="../media/image227.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4.xml"/><Relationship Id="rId3" Type="http://schemas.openxmlformats.org/officeDocument/2006/relationships/image" Target="../media/image208.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5.xml"/><Relationship Id="rId3" Type="http://schemas.openxmlformats.org/officeDocument/2006/relationships/image" Target="../media/image208.png"/><Relationship Id="rId4" Type="http://schemas.openxmlformats.org/officeDocument/2006/relationships/image" Target="../media/image227.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6.xml"/><Relationship Id="rId3" Type="http://schemas.openxmlformats.org/officeDocument/2006/relationships/image" Target="../media/image208.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7.xml"/><Relationship Id="rId3" Type="http://schemas.openxmlformats.org/officeDocument/2006/relationships/image" Target="../media/image208.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8.xml"/><Relationship Id="rId3" Type="http://schemas.openxmlformats.org/officeDocument/2006/relationships/image" Target="../media/image208.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9.xml"/><Relationship Id="rId3" Type="http://schemas.openxmlformats.org/officeDocument/2006/relationships/image" Target="../media/image208.png"/><Relationship Id="rId4" Type="http://schemas.openxmlformats.org/officeDocument/2006/relationships/image" Target="../media/image2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2.png"/><Relationship Id="rId4" Type="http://schemas.openxmlformats.org/officeDocument/2006/relationships/image" Target="../media/image5.png"/><Relationship Id="rId5" Type="http://schemas.openxmlformats.org/officeDocument/2006/relationships/image" Target="../media/image39.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0.xml"/><Relationship Id="rId3" Type="http://schemas.openxmlformats.org/officeDocument/2006/relationships/image" Target="../media/image208.png"/><Relationship Id="rId4" Type="http://schemas.openxmlformats.org/officeDocument/2006/relationships/image" Target="../media/image210.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1.xml"/><Relationship Id="rId3" Type="http://schemas.openxmlformats.org/officeDocument/2006/relationships/image" Target="../media/image218.png"/><Relationship Id="rId4" Type="http://schemas.openxmlformats.org/officeDocument/2006/relationships/image" Target="../media/image221.png"/><Relationship Id="rId5" Type="http://schemas.openxmlformats.org/officeDocument/2006/relationships/image" Target="../media/image223.png"/><Relationship Id="rId6" Type="http://schemas.openxmlformats.org/officeDocument/2006/relationships/image" Target="../media/image224.png"/><Relationship Id="rId7" Type="http://schemas.openxmlformats.org/officeDocument/2006/relationships/image" Target="../media/image225.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8.xml"/><Relationship Id="rId3" Type="http://schemas.openxmlformats.org/officeDocument/2006/relationships/image" Target="../media/image226.png"/><Relationship Id="rId4" Type="http://schemas.openxmlformats.org/officeDocument/2006/relationships/image" Target="../media/image305.png"/><Relationship Id="rId5" Type="http://schemas.openxmlformats.org/officeDocument/2006/relationships/image" Target="../media/image307.png"/><Relationship Id="rId6" Type="http://schemas.openxmlformats.org/officeDocument/2006/relationships/image" Target="../media/image228.png"/><Relationship Id="rId7" Type="http://schemas.openxmlformats.org/officeDocument/2006/relationships/image" Target="../media/image229.png"/><Relationship Id="rId8" Type="http://schemas.openxmlformats.org/officeDocument/2006/relationships/image" Target="../media/image237.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9.xml"/><Relationship Id="rId3" Type="http://schemas.openxmlformats.org/officeDocument/2006/relationships/image" Target="../media/image238.png"/><Relationship Id="rId4" Type="http://schemas.openxmlformats.org/officeDocument/2006/relationships/image" Target="../media/image240.png"/><Relationship Id="rId10" Type="http://schemas.openxmlformats.org/officeDocument/2006/relationships/image" Target="../media/image248.png"/><Relationship Id="rId9" Type="http://schemas.openxmlformats.org/officeDocument/2006/relationships/image" Target="../media/image235.png"/><Relationship Id="rId5" Type="http://schemas.openxmlformats.org/officeDocument/2006/relationships/image" Target="../media/image258.png"/><Relationship Id="rId6" Type="http://schemas.openxmlformats.org/officeDocument/2006/relationships/image" Target="../media/image234.png"/><Relationship Id="rId7" Type="http://schemas.openxmlformats.org/officeDocument/2006/relationships/image" Target="../media/image307.png"/><Relationship Id="rId8" Type="http://schemas.openxmlformats.org/officeDocument/2006/relationships/image" Target="../media/image2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2.png"/><Relationship Id="rId4" Type="http://schemas.openxmlformats.org/officeDocument/2006/relationships/image" Target="../media/image5.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0.xml"/><Relationship Id="rId3" Type="http://schemas.openxmlformats.org/officeDocument/2006/relationships/image" Target="../media/image246.png"/><Relationship Id="rId4" Type="http://schemas.openxmlformats.org/officeDocument/2006/relationships/image" Target="../media/image307.png"/><Relationship Id="rId5" Type="http://schemas.openxmlformats.org/officeDocument/2006/relationships/image" Target="../media/image239.png"/><Relationship Id="rId6" Type="http://schemas.openxmlformats.org/officeDocument/2006/relationships/image" Target="../media/image243.png"/><Relationship Id="rId7" Type="http://schemas.openxmlformats.org/officeDocument/2006/relationships/image" Target="../media/image245.png"/><Relationship Id="rId8" Type="http://schemas.openxmlformats.org/officeDocument/2006/relationships/image" Target="../media/image241.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1.xml"/><Relationship Id="rId3" Type="http://schemas.openxmlformats.org/officeDocument/2006/relationships/image" Target="../media/image304.png"/><Relationship Id="rId4" Type="http://schemas.openxmlformats.org/officeDocument/2006/relationships/image" Target="../media/image223.png"/><Relationship Id="rId5" Type="http://schemas.openxmlformats.org/officeDocument/2006/relationships/image" Target="../media/image307.png"/><Relationship Id="rId6" Type="http://schemas.openxmlformats.org/officeDocument/2006/relationships/image" Target="../media/image245.png"/><Relationship Id="rId7" Type="http://schemas.openxmlformats.org/officeDocument/2006/relationships/image" Target="../media/image271.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2.xml"/><Relationship Id="rId3" Type="http://schemas.openxmlformats.org/officeDocument/2006/relationships/image" Target="../media/image247.png"/><Relationship Id="rId4" Type="http://schemas.openxmlformats.org/officeDocument/2006/relationships/image" Target="../media/image241.png"/><Relationship Id="rId5" Type="http://schemas.openxmlformats.org/officeDocument/2006/relationships/image" Target="../media/image307.png"/><Relationship Id="rId6" Type="http://schemas.openxmlformats.org/officeDocument/2006/relationships/image" Target="../media/image228.png"/><Relationship Id="rId7" Type="http://schemas.openxmlformats.org/officeDocument/2006/relationships/image" Target="../media/image244.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3.xml"/><Relationship Id="rId3" Type="http://schemas.openxmlformats.org/officeDocument/2006/relationships/image" Target="../media/image241.png"/><Relationship Id="rId4" Type="http://schemas.openxmlformats.org/officeDocument/2006/relationships/image" Target="../media/image307.png"/><Relationship Id="rId9" Type="http://schemas.openxmlformats.org/officeDocument/2006/relationships/image" Target="../media/image252.png"/><Relationship Id="rId5" Type="http://schemas.openxmlformats.org/officeDocument/2006/relationships/image" Target="../media/image228.png"/><Relationship Id="rId6" Type="http://schemas.openxmlformats.org/officeDocument/2006/relationships/image" Target="../media/image244.png"/><Relationship Id="rId7" Type="http://schemas.openxmlformats.org/officeDocument/2006/relationships/image" Target="../media/image221.png"/><Relationship Id="rId8" Type="http://schemas.openxmlformats.org/officeDocument/2006/relationships/image" Target="../media/image249.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4.xml"/><Relationship Id="rId3" Type="http://schemas.openxmlformats.org/officeDocument/2006/relationships/image" Target="../media/image251.png"/><Relationship Id="rId4" Type="http://schemas.openxmlformats.org/officeDocument/2006/relationships/image" Target="../media/image218.png"/><Relationship Id="rId5" Type="http://schemas.openxmlformats.org/officeDocument/2006/relationships/image" Target="../media/image223.png"/><Relationship Id="rId6" Type="http://schemas.openxmlformats.org/officeDocument/2006/relationships/image" Target="../media/image224.png"/><Relationship Id="rId7" Type="http://schemas.openxmlformats.org/officeDocument/2006/relationships/image" Target="../media/image225.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5.xml"/><Relationship Id="rId3" Type="http://schemas.openxmlformats.org/officeDocument/2006/relationships/image" Target="../media/image241.png"/><Relationship Id="rId4" Type="http://schemas.openxmlformats.org/officeDocument/2006/relationships/image" Target="../media/image307.png"/><Relationship Id="rId5" Type="http://schemas.openxmlformats.org/officeDocument/2006/relationships/image" Target="../media/image228.png"/><Relationship Id="rId6" Type="http://schemas.openxmlformats.org/officeDocument/2006/relationships/image" Target="../media/image244.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6.xml"/><Relationship Id="rId3" Type="http://schemas.openxmlformats.org/officeDocument/2006/relationships/image" Target="../media/image307.png"/><Relationship Id="rId4" Type="http://schemas.openxmlformats.org/officeDocument/2006/relationships/image" Target="../media/image257.png"/><Relationship Id="rId5" Type="http://schemas.openxmlformats.org/officeDocument/2006/relationships/image" Target="../media/image289.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7.xml"/><Relationship Id="rId3" Type="http://schemas.openxmlformats.org/officeDocument/2006/relationships/image" Target="../media/image218.png"/><Relationship Id="rId4" Type="http://schemas.openxmlformats.org/officeDocument/2006/relationships/image" Target="../media/image221.png"/><Relationship Id="rId5" Type="http://schemas.openxmlformats.org/officeDocument/2006/relationships/image" Target="../media/image223.png"/><Relationship Id="rId6" Type="http://schemas.openxmlformats.org/officeDocument/2006/relationships/image" Target="../media/image224.png"/><Relationship Id="rId7" Type="http://schemas.openxmlformats.org/officeDocument/2006/relationships/image" Target="../media/image225.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8.xml"/><Relationship Id="rId3" Type="http://schemas.openxmlformats.org/officeDocument/2006/relationships/image" Target="../media/image261.png"/><Relationship Id="rId4" Type="http://schemas.openxmlformats.org/officeDocument/2006/relationships/image" Target="../media/image259.png"/><Relationship Id="rId5" Type="http://schemas.openxmlformats.org/officeDocument/2006/relationships/image" Target="../media/image260.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9.xml"/><Relationship Id="rId3" Type="http://schemas.openxmlformats.org/officeDocument/2006/relationships/image" Target="../media/image262.png"/><Relationship Id="rId4" Type="http://schemas.openxmlformats.org/officeDocument/2006/relationships/image" Target="../media/image270.png"/><Relationship Id="rId5" Type="http://schemas.openxmlformats.org/officeDocument/2006/relationships/image" Target="../media/image26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image" Target="../media/image5.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0.xml"/><Relationship Id="rId3" Type="http://schemas.openxmlformats.org/officeDocument/2006/relationships/image" Target="../media/image297.png"/><Relationship Id="rId4" Type="http://schemas.openxmlformats.org/officeDocument/2006/relationships/image" Target="../media/image269.png"/><Relationship Id="rId5" Type="http://schemas.openxmlformats.org/officeDocument/2006/relationships/image" Target="../media/image265.png"/><Relationship Id="rId6" Type="http://schemas.openxmlformats.org/officeDocument/2006/relationships/image" Target="../media/image272.png"/><Relationship Id="rId7" Type="http://schemas.openxmlformats.org/officeDocument/2006/relationships/image" Target="../media/image268.png"/><Relationship Id="rId8" Type="http://schemas.openxmlformats.org/officeDocument/2006/relationships/image" Target="../media/image273.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2.xml"/><Relationship Id="rId3" Type="http://schemas.openxmlformats.org/officeDocument/2006/relationships/image" Target="../media/image287.png"/><Relationship Id="rId4" Type="http://schemas.openxmlformats.org/officeDocument/2006/relationships/image" Target="../media/image274.png"/><Relationship Id="rId5" Type="http://schemas.openxmlformats.org/officeDocument/2006/relationships/image" Target="../media/image276.png"/><Relationship Id="rId6" Type="http://schemas.openxmlformats.org/officeDocument/2006/relationships/image" Target="../media/image275.png"/><Relationship Id="rId7" Type="http://schemas.openxmlformats.org/officeDocument/2006/relationships/image" Target="../media/image280.png"/><Relationship Id="rId8" Type="http://schemas.openxmlformats.org/officeDocument/2006/relationships/image" Target="../media/image277.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3.xml"/><Relationship Id="rId3" Type="http://schemas.openxmlformats.org/officeDocument/2006/relationships/image" Target="../media/image279.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4.xml"/><Relationship Id="rId3" Type="http://schemas.openxmlformats.org/officeDocument/2006/relationships/image" Target="../media/image279.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5.xml"/><Relationship Id="rId3" Type="http://schemas.openxmlformats.org/officeDocument/2006/relationships/image" Target="../media/image279.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6.xml"/><Relationship Id="rId3" Type="http://schemas.openxmlformats.org/officeDocument/2006/relationships/image" Target="../media/image287.png"/><Relationship Id="rId4" Type="http://schemas.openxmlformats.org/officeDocument/2006/relationships/image" Target="../media/image281.png"/><Relationship Id="rId5" Type="http://schemas.openxmlformats.org/officeDocument/2006/relationships/image" Target="../media/image283.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7.xml"/><Relationship Id="rId3" Type="http://schemas.openxmlformats.org/officeDocument/2006/relationships/image" Target="../media/image286.png"/><Relationship Id="rId4" Type="http://schemas.openxmlformats.org/officeDocument/2006/relationships/image" Target="../media/image284.png"/><Relationship Id="rId5" Type="http://schemas.openxmlformats.org/officeDocument/2006/relationships/image" Target="../media/image298.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8.xml"/><Relationship Id="rId3" Type="http://schemas.openxmlformats.org/officeDocument/2006/relationships/image" Target="../media/image284.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9.xml"/><Relationship Id="rId3" Type="http://schemas.openxmlformats.org/officeDocument/2006/relationships/image" Target="../media/image287.png"/><Relationship Id="rId4" Type="http://schemas.openxmlformats.org/officeDocument/2006/relationships/image" Target="../media/image288.png"/><Relationship Id="rId5" Type="http://schemas.openxmlformats.org/officeDocument/2006/relationships/image" Target="../media/image29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2.png"/><Relationship Id="rId4" Type="http://schemas.openxmlformats.org/officeDocument/2006/relationships/image" Target="../media/image5.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0.xml"/><Relationship Id="rId3" Type="http://schemas.openxmlformats.org/officeDocument/2006/relationships/image" Target="../media/image303.png"/><Relationship Id="rId4" Type="http://schemas.openxmlformats.org/officeDocument/2006/relationships/image" Target="../media/image293.png"/><Relationship Id="rId5" Type="http://schemas.openxmlformats.org/officeDocument/2006/relationships/image" Target="../media/image292.png"/><Relationship Id="rId6" Type="http://schemas.openxmlformats.org/officeDocument/2006/relationships/image" Target="../media/image291.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1.xml"/><Relationship Id="rId3" Type="http://schemas.openxmlformats.org/officeDocument/2006/relationships/image" Target="../media/image295.png"/><Relationship Id="rId4" Type="http://schemas.openxmlformats.org/officeDocument/2006/relationships/image" Target="../media/image294.png"/><Relationship Id="rId5" Type="http://schemas.openxmlformats.org/officeDocument/2006/relationships/image" Target="../media/image296.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2.xml"/><Relationship Id="rId3" Type="http://schemas.openxmlformats.org/officeDocument/2006/relationships/image" Target="../media/image261.png"/><Relationship Id="rId4" Type="http://schemas.openxmlformats.org/officeDocument/2006/relationships/image" Target="../media/image259.png"/><Relationship Id="rId5" Type="http://schemas.openxmlformats.org/officeDocument/2006/relationships/image" Target="../media/image26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2.png"/><Relationship Id="rId4" Type="http://schemas.openxmlformats.org/officeDocument/2006/relationships/image" Target="../media/image5.png"/><Relationship Id="rId5" Type="http://schemas.openxmlformats.org/officeDocument/2006/relationships/image" Target="../media/image4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2.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2.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22.png"/><Relationship Id="rId7" Type="http://schemas.openxmlformats.org/officeDocument/2006/relationships/image" Target="../media/image6.png"/><Relationship Id="rId8"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2.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2.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2.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2.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2.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2.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2.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2.png"/><Relationship Id="rId4" Type="http://schemas.openxmlformats.org/officeDocument/2006/relationships/image" Target="../media/image15.png"/><Relationship Id="rId5" Type="http://schemas.openxmlformats.org/officeDocument/2006/relationships/image" Target="../media/image10.png"/><Relationship Id="rId6" Type="http://schemas.openxmlformats.org/officeDocument/2006/relationships/image" Target="../media/image14.png"/><Relationship Id="rId7" Type="http://schemas.openxmlformats.org/officeDocument/2006/relationships/image" Target="../media/image13.png"/><Relationship Id="rId8"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5.png"/><Relationship Id="rId4" Type="http://schemas.openxmlformats.org/officeDocument/2006/relationships/image" Target="../media/image106.png"/><Relationship Id="rId5" Type="http://schemas.openxmlformats.org/officeDocument/2006/relationships/image" Target="../media/image48.png"/><Relationship Id="rId6" Type="http://schemas.openxmlformats.org/officeDocument/2006/relationships/image" Target="../media/image4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5.png"/><Relationship Id="rId4" Type="http://schemas.openxmlformats.org/officeDocument/2006/relationships/image" Target="../media/image106.png"/><Relationship Id="rId5" Type="http://schemas.openxmlformats.org/officeDocument/2006/relationships/image" Target="../media/image48.png"/><Relationship Id="rId6"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7.png"/><Relationship Id="rId4" Type="http://schemas.openxmlformats.org/officeDocument/2006/relationships/image" Target="../media/image4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6.png"/><Relationship Id="rId4" Type="http://schemas.openxmlformats.org/officeDocument/2006/relationships/image" Target="../media/image4.png"/><Relationship Id="rId5" Type="http://schemas.openxmlformats.org/officeDocument/2006/relationships/image" Target="../media/image49.png"/><Relationship Id="rId6" Type="http://schemas.openxmlformats.org/officeDocument/2006/relationships/image" Target="../media/image6.png"/><Relationship Id="rId7" Type="http://schemas.openxmlformats.org/officeDocument/2006/relationships/image" Target="../media/image6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2.png"/><Relationship Id="rId4" Type="http://schemas.openxmlformats.org/officeDocument/2006/relationships/image" Target="../media/image5.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5.png"/><Relationship Id="rId8" Type="http://schemas.openxmlformats.org/officeDocument/2006/relationships/image" Target="../media/image4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2.png"/><Relationship Id="rId4" Type="http://schemas.openxmlformats.org/officeDocument/2006/relationships/image" Target="../media/image5.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5.png"/><Relationship Id="rId8"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2.png"/><Relationship Id="rId4" Type="http://schemas.openxmlformats.org/officeDocument/2006/relationships/image" Target="../media/image5.png"/><Relationship Id="rId9" Type="http://schemas.openxmlformats.org/officeDocument/2006/relationships/image" Target="../media/image58.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5.png"/><Relationship Id="rId8"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2.png"/><Relationship Id="rId4" Type="http://schemas.openxmlformats.org/officeDocument/2006/relationships/image" Target="../media/image5.png"/><Relationship Id="rId9" Type="http://schemas.openxmlformats.org/officeDocument/2006/relationships/image" Target="../media/image58.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5.png"/><Relationship Id="rId8" Type="http://schemas.openxmlformats.org/officeDocument/2006/relationships/image" Target="../media/image4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2.png"/><Relationship Id="rId4" Type="http://schemas.openxmlformats.org/officeDocument/2006/relationships/image" Target="../media/image5.png"/><Relationship Id="rId9" Type="http://schemas.openxmlformats.org/officeDocument/2006/relationships/image" Target="../media/image58.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5.png"/><Relationship Id="rId8" Type="http://schemas.openxmlformats.org/officeDocument/2006/relationships/image" Target="../media/image4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png"/><Relationship Id="rId4" Type="http://schemas.openxmlformats.org/officeDocument/2006/relationships/image" Target="../media/image41.png"/><Relationship Id="rId5" Type="http://schemas.openxmlformats.org/officeDocument/2006/relationships/image" Target="../media/image1.png"/><Relationship Id="rId6" Type="http://schemas.openxmlformats.org/officeDocument/2006/relationships/image" Target="../media/image35.png"/><Relationship Id="rId7" Type="http://schemas.openxmlformats.org/officeDocument/2006/relationships/image" Target="../media/image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65.png"/><Relationship Id="rId4" Type="http://schemas.openxmlformats.org/officeDocument/2006/relationships/image" Target="../media/image68.png"/><Relationship Id="rId5" Type="http://schemas.openxmlformats.org/officeDocument/2006/relationships/image" Target="../media/image6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67.png"/><Relationship Id="rId4" Type="http://schemas.openxmlformats.org/officeDocument/2006/relationships/image" Target="../media/image70.png"/><Relationship Id="rId5" Type="http://schemas.openxmlformats.org/officeDocument/2006/relationships/image" Target="../media/image8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69.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1.png"/><Relationship Id="rId7" Type="http://schemas.openxmlformats.org/officeDocument/2006/relationships/image" Target="../media/image72.png"/><Relationship Id="rId8" Type="http://schemas.openxmlformats.org/officeDocument/2006/relationships/image" Target="../media/image7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image" Target="../media/image2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76.png"/><Relationship Id="rId4" Type="http://schemas.openxmlformats.org/officeDocument/2006/relationships/image" Target="../media/image10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7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7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8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8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76.png"/><Relationship Id="rId4" Type="http://schemas.openxmlformats.org/officeDocument/2006/relationships/image" Target="../media/image10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9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98.png"/><Relationship Id="rId4" Type="http://schemas.openxmlformats.org/officeDocument/2006/relationships/image" Target="../media/image9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98.png"/><Relationship Id="rId4" Type="http://schemas.openxmlformats.org/officeDocument/2006/relationships/image" Target="../media/image9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9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88.png"/><Relationship Id="rId4" Type="http://schemas.openxmlformats.org/officeDocument/2006/relationships/image" Target="../media/image8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9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88.png"/><Relationship Id="rId4" Type="http://schemas.openxmlformats.org/officeDocument/2006/relationships/image" Target="../media/image8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8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8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8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91.png"/><Relationship Id="rId4" Type="http://schemas.openxmlformats.org/officeDocument/2006/relationships/image" Target="../media/image8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76.png"/><Relationship Id="rId4" Type="http://schemas.openxmlformats.org/officeDocument/2006/relationships/image" Target="../media/image10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28.png"/><Relationship Id="rId4" Type="http://schemas.openxmlformats.org/officeDocument/2006/relationships/image" Target="../media/image9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15.png"/><Relationship Id="rId5" Type="http://schemas.openxmlformats.org/officeDocument/2006/relationships/image" Target="../media/image10.png"/><Relationship Id="rId6" Type="http://schemas.openxmlformats.org/officeDocument/2006/relationships/image" Target="../media/image14.png"/><Relationship Id="rId7" Type="http://schemas.openxmlformats.org/officeDocument/2006/relationships/image" Target="../media/image13.png"/><Relationship Id="rId8" Type="http://schemas.openxmlformats.org/officeDocument/2006/relationships/image" Target="../media/image1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28.png"/><Relationship Id="rId4" Type="http://schemas.openxmlformats.org/officeDocument/2006/relationships/image" Target="../media/image9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74.png"/><Relationship Id="rId4" Type="http://schemas.openxmlformats.org/officeDocument/2006/relationships/image" Target="../media/image101.png"/><Relationship Id="rId5" Type="http://schemas.openxmlformats.org/officeDocument/2006/relationships/image" Target="../media/image67.png"/><Relationship Id="rId6" Type="http://schemas.openxmlformats.org/officeDocument/2006/relationships/image" Target="../media/image102.png"/><Relationship Id="rId7" Type="http://schemas.openxmlformats.org/officeDocument/2006/relationships/image" Target="../media/image7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09.png"/><Relationship Id="rId4" Type="http://schemas.openxmlformats.org/officeDocument/2006/relationships/image" Target="../media/image11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74.png"/><Relationship Id="rId4" Type="http://schemas.openxmlformats.org/officeDocument/2006/relationships/image" Target="../media/image101.png"/><Relationship Id="rId5" Type="http://schemas.openxmlformats.org/officeDocument/2006/relationships/image" Target="../media/image67.png"/><Relationship Id="rId6" Type="http://schemas.openxmlformats.org/officeDocument/2006/relationships/image" Target="../media/image102.png"/><Relationship Id="rId7" Type="http://schemas.openxmlformats.org/officeDocument/2006/relationships/image" Target="../media/image7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1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65.png"/><Relationship Id="rId4" Type="http://schemas.openxmlformats.org/officeDocument/2006/relationships/image" Target="../media/image68.png"/><Relationship Id="rId5" Type="http://schemas.openxmlformats.org/officeDocument/2006/relationships/image" Target="../media/image6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 Id="rId3" Type="http://schemas.openxmlformats.org/officeDocument/2006/relationships/image" Target="../media/image132.png"/><Relationship Id="rId4" Type="http://schemas.openxmlformats.org/officeDocument/2006/relationships/image" Target="../media/image107.png"/><Relationship Id="rId5" Type="http://schemas.openxmlformats.org/officeDocument/2006/relationships/image" Target="../media/image11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7.xml"/><Relationship Id="rId3" Type="http://schemas.openxmlformats.org/officeDocument/2006/relationships/image" Target="../media/image11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8.xml"/><Relationship Id="rId3" Type="http://schemas.openxmlformats.org/officeDocument/2006/relationships/image" Target="../media/image116.jpg"/><Relationship Id="rId4" Type="http://schemas.openxmlformats.org/officeDocument/2006/relationships/image" Target="../media/image115.jpg"/><Relationship Id="rId5" Type="http://schemas.openxmlformats.org/officeDocument/2006/relationships/image" Target="../media/image119.jpg"/><Relationship Id="rId6" Type="http://schemas.openxmlformats.org/officeDocument/2006/relationships/image" Target="../media/image118.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9.xml"/><Relationship Id="rId3" Type="http://schemas.openxmlformats.org/officeDocument/2006/relationships/image" Target="../media/image120.png"/><Relationship Id="rId4" Type="http://schemas.openxmlformats.org/officeDocument/2006/relationships/image" Target="../media/image123.png"/><Relationship Id="rId10" Type="http://schemas.openxmlformats.org/officeDocument/2006/relationships/image" Target="../media/image121.png"/><Relationship Id="rId9" Type="http://schemas.openxmlformats.org/officeDocument/2006/relationships/image" Target="../media/image290.png"/><Relationship Id="rId5" Type="http://schemas.openxmlformats.org/officeDocument/2006/relationships/image" Target="../media/image117.png"/><Relationship Id="rId6" Type="http://schemas.openxmlformats.org/officeDocument/2006/relationships/image" Target="../media/image122.png"/><Relationship Id="rId7" Type="http://schemas.openxmlformats.org/officeDocument/2006/relationships/image" Target="../media/image124.png"/><Relationship Id="rId8" Type="http://schemas.openxmlformats.org/officeDocument/2006/relationships/image" Target="../media/image1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19.png"/><Relationship Id="rId9" Type="http://schemas.openxmlformats.org/officeDocument/2006/relationships/image" Target="../media/image24.png"/><Relationship Id="rId5" Type="http://schemas.openxmlformats.org/officeDocument/2006/relationships/image" Target="../media/image83.png"/><Relationship Id="rId6" Type="http://schemas.openxmlformats.org/officeDocument/2006/relationships/image" Target="../media/image36.png"/><Relationship Id="rId7" Type="http://schemas.openxmlformats.org/officeDocument/2006/relationships/image" Target="../media/image21.png"/><Relationship Id="rId8" Type="http://schemas.openxmlformats.org/officeDocument/2006/relationships/image" Target="../media/image23.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0.xml"/><Relationship Id="rId3" Type="http://schemas.openxmlformats.org/officeDocument/2006/relationships/image" Target="../media/image125.png"/><Relationship Id="rId4" Type="http://schemas.openxmlformats.org/officeDocument/2006/relationships/image" Target="../media/image133.png"/><Relationship Id="rId5" Type="http://schemas.openxmlformats.org/officeDocument/2006/relationships/image" Target="../media/image15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1.xml"/><Relationship Id="rId3" Type="http://schemas.openxmlformats.org/officeDocument/2006/relationships/image" Target="../media/image126.png"/><Relationship Id="rId4" Type="http://schemas.openxmlformats.org/officeDocument/2006/relationships/image" Target="../media/image151.png"/><Relationship Id="rId5" Type="http://schemas.openxmlformats.org/officeDocument/2006/relationships/image" Target="../media/image13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2.xml"/><Relationship Id="rId3" Type="http://schemas.openxmlformats.org/officeDocument/2006/relationships/image" Target="../media/image129.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4.xml"/><Relationship Id="rId3" Type="http://schemas.openxmlformats.org/officeDocument/2006/relationships/image" Target="../media/image134.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5.xml"/><Relationship Id="rId3" Type="http://schemas.openxmlformats.org/officeDocument/2006/relationships/image" Target="../media/image126.png"/><Relationship Id="rId4" Type="http://schemas.openxmlformats.org/officeDocument/2006/relationships/image" Target="../media/image151.png"/><Relationship Id="rId5" Type="http://schemas.openxmlformats.org/officeDocument/2006/relationships/image" Target="../media/image13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6.xml"/><Relationship Id="rId3" Type="http://schemas.openxmlformats.org/officeDocument/2006/relationships/image" Target="../media/image13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8.xml"/><Relationship Id="rId3" Type="http://schemas.openxmlformats.org/officeDocument/2006/relationships/image" Target="../media/image14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9.xml"/><Relationship Id="rId3" Type="http://schemas.openxmlformats.org/officeDocument/2006/relationships/image" Target="../media/image14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0.xml"/><Relationship Id="rId3" Type="http://schemas.openxmlformats.org/officeDocument/2006/relationships/image" Target="../media/image14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1.xml"/><Relationship Id="rId3" Type="http://schemas.openxmlformats.org/officeDocument/2006/relationships/image" Target="../media/image14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2.xml"/><Relationship Id="rId3" Type="http://schemas.openxmlformats.org/officeDocument/2006/relationships/image" Target="../media/image126.png"/><Relationship Id="rId4" Type="http://schemas.openxmlformats.org/officeDocument/2006/relationships/image" Target="../media/image151.png"/><Relationship Id="rId5" Type="http://schemas.openxmlformats.org/officeDocument/2006/relationships/image" Target="../media/image13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3.xml"/><Relationship Id="rId3" Type="http://schemas.openxmlformats.org/officeDocument/2006/relationships/image" Target="../media/image14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4.xml"/><Relationship Id="rId3" Type="http://schemas.openxmlformats.org/officeDocument/2006/relationships/image" Target="../media/image14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5.xml"/><Relationship Id="rId3" Type="http://schemas.openxmlformats.org/officeDocument/2006/relationships/image" Target="../media/image13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6.xml"/><Relationship Id="rId3" Type="http://schemas.openxmlformats.org/officeDocument/2006/relationships/image" Target="../media/image137.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7.xml"/><Relationship Id="rId3" Type="http://schemas.openxmlformats.org/officeDocument/2006/relationships/image" Target="../media/image13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8.xml"/><Relationship Id="rId3" Type="http://schemas.openxmlformats.org/officeDocument/2006/relationships/image" Target="../media/image13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9.xml"/><Relationship Id="rId3" Type="http://schemas.openxmlformats.org/officeDocument/2006/relationships/image" Target="../media/image145.png"/><Relationship Id="rId4" Type="http://schemas.openxmlformats.org/officeDocument/2006/relationships/image" Target="../media/image15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19.png"/><Relationship Id="rId5" Type="http://schemas.openxmlformats.org/officeDocument/2006/relationships/image" Target="../media/image83.png"/><Relationship Id="rId6" Type="http://schemas.openxmlformats.org/officeDocument/2006/relationships/image" Target="../media/image36.png"/><Relationship Id="rId7" Type="http://schemas.openxmlformats.org/officeDocument/2006/relationships/image" Target="../media/image2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0.xml"/><Relationship Id="rId3" Type="http://schemas.openxmlformats.org/officeDocument/2006/relationships/image" Target="../media/image132.png"/><Relationship Id="rId4" Type="http://schemas.openxmlformats.org/officeDocument/2006/relationships/image" Target="../media/image107.png"/><Relationship Id="rId5" Type="http://schemas.openxmlformats.org/officeDocument/2006/relationships/image" Target="../media/image113.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148.png"/><Relationship Id="rId4" Type="http://schemas.openxmlformats.org/officeDocument/2006/relationships/image" Target="../media/image155.png"/><Relationship Id="rId5" Type="http://schemas.openxmlformats.org/officeDocument/2006/relationships/image" Target="../media/image149.png"/><Relationship Id="rId6" Type="http://schemas.openxmlformats.org/officeDocument/2006/relationships/image" Target="../media/image154.png"/><Relationship Id="rId7" Type="http://schemas.openxmlformats.org/officeDocument/2006/relationships/image" Target="../media/image15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 Id="rId3" Type="http://schemas.openxmlformats.org/officeDocument/2006/relationships/image" Target="../media/image150.png"/><Relationship Id="rId4" Type="http://schemas.openxmlformats.org/officeDocument/2006/relationships/image" Target="../media/image153.png"/><Relationship Id="rId5" Type="http://schemas.openxmlformats.org/officeDocument/2006/relationships/image" Target="../media/image15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 Id="rId3" Type="http://schemas.openxmlformats.org/officeDocument/2006/relationships/image" Target="../media/image150.png"/><Relationship Id="rId4" Type="http://schemas.openxmlformats.org/officeDocument/2006/relationships/image" Target="../media/image153.png"/><Relationship Id="rId5" Type="http://schemas.openxmlformats.org/officeDocument/2006/relationships/image" Target="../media/image159.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183.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Relationship Id="rId3" Type="http://schemas.openxmlformats.org/officeDocument/2006/relationships/image" Target="../media/image163.png"/><Relationship Id="rId4" Type="http://schemas.openxmlformats.org/officeDocument/2006/relationships/image" Target="../media/image263.png"/><Relationship Id="rId9" Type="http://schemas.openxmlformats.org/officeDocument/2006/relationships/image" Target="../media/image170.png"/><Relationship Id="rId5" Type="http://schemas.openxmlformats.org/officeDocument/2006/relationships/image" Target="../media/image162.png"/><Relationship Id="rId6" Type="http://schemas.openxmlformats.org/officeDocument/2006/relationships/image" Target="../media/image161.png"/><Relationship Id="rId7" Type="http://schemas.openxmlformats.org/officeDocument/2006/relationships/image" Target="../media/image165.png"/><Relationship Id="rId8" Type="http://schemas.openxmlformats.org/officeDocument/2006/relationships/image" Target="../media/image173.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8.xml"/><Relationship Id="rId3" Type="http://schemas.openxmlformats.org/officeDocument/2006/relationships/image" Target="../media/image166.png"/><Relationship Id="rId4" Type="http://schemas.openxmlformats.org/officeDocument/2006/relationships/image" Target="../media/image168.png"/><Relationship Id="rId5" Type="http://schemas.openxmlformats.org/officeDocument/2006/relationships/image" Target="../media/image17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9.xml"/><Relationship Id="rId3" Type="http://schemas.openxmlformats.org/officeDocument/2006/relationships/image" Target="../media/image171.png"/><Relationship Id="rId4" Type="http://schemas.openxmlformats.org/officeDocument/2006/relationships/image" Target="../media/image16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158" name="Shape 158"/>
        <p:cNvGrpSpPr/>
        <p:nvPr/>
      </p:nvGrpSpPr>
      <p:grpSpPr>
        <a:xfrm>
          <a:off x="0" y="0"/>
          <a:ext cx="0" cy="0"/>
          <a:chOff x="0" y="0"/>
          <a:chExt cx="0" cy="0"/>
        </a:xfrm>
      </p:grpSpPr>
      <p:pic>
        <p:nvPicPr>
          <p:cNvPr id="159" name="Google Shape;159;p1"/>
          <p:cNvPicPr preferRelativeResize="0"/>
          <p:nvPr/>
        </p:nvPicPr>
        <p:blipFill rotWithShape="1">
          <a:blip r:embed="rId3">
            <a:alphaModFix/>
          </a:blip>
          <a:srcRect b="8336" l="0" r="0" t="0"/>
          <a:stretch/>
        </p:blipFill>
        <p:spPr>
          <a:xfrm>
            <a:off x="15843799" y="7083188"/>
            <a:ext cx="1502950" cy="3203812"/>
          </a:xfrm>
          <a:prstGeom prst="rect">
            <a:avLst/>
          </a:prstGeom>
          <a:noFill/>
          <a:ln>
            <a:noFill/>
          </a:ln>
        </p:spPr>
      </p:pic>
      <p:pic>
        <p:nvPicPr>
          <p:cNvPr id="160" name="Google Shape;160;p1"/>
          <p:cNvPicPr preferRelativeResize="0"/>
          <p:nvPr/>
        </p:nvPicPr>
        <p:blipFill rotWithShape="1">
          <a:blip r:embed="rId4">
            <a:alphaModFix/>
          </a:blip>
          <a:srcRect b="0" l="12806" r="0" t="6582"/>
          <a:stretch/>
        </p:blipFill>
        <p:spPr>
          <a:xfrm rot="5400000">
            <a:off x="16581811" y="13463"/>
            <a:ext cx="1719652" cy="1692726"/>
          </a:xfrm>
          <a:prstGeom prst="rect">
            <a:avLst/>
          </a:prstGeom>
          <a:noFill/>
          <a:ln>
            <a:noFill/>
          </a:ln>
        </p:spPr>
      </p:pic>
      <p:pic>
        <p:nvPicPr>
          <p:cNvPr id="161" name="Google Shape;161;p1"/>
          <p:cNvPicPr preferRelativeResize="0"/>
          <p:nvPr/>
        </p:nvPicPr>
        <p:blipFill rotWithShape="1">
          <a:blip r:embed="rId5">
            <a:alphaModFix/>
          </a:blip>
          <a:srcRect b="0" l="0" r="0" t="0"/>
          <a:stretch/>
        </p:blipFill>
        <p:spPr>
          <a:xfrm rot="-2688320">
            <a:off x="-1349145" y="755920"/>
            <a:ext cx="3572845" cy="1049523"/>
          </a:xfrm>
          <a:prstGeom prst="rect">
            <a:avLst/>
          </a:prstGeom>
          <a:noFill/>
          <a:ln>
            <a:noFill/>
          </a:ln>
        </p:spPr>
      </p:pic>
      <p:pic>
        <p:nvPicPr>
          <p:cNvPr id="162" name="Google Shape;162;p1"/>
          <p:cNvPicPr preferRelativeResize="0"/>
          <p:nvPr/>
        </p:nvPicPr>
        <p:blipFill rotWithShape="1">
          <a:blip r:embed="rId5">
            <a:alphaModFix/>
          </a:blip>
          <a:srcRect b="0" l="0" r="0" t="0"/>
          <a:stretch/>
        </p:blipFill>
        <p:spPr>
          <a:xfrm rot="-2315375">
            <a:off x="-2282388" y="671343"/>
            <a:ext cx="3846222" cy="1129828"/>
          </a:xfrm>
          <a:prstGeom prst="rect">
            <a:avLst/>
          </a:prstGeom>
          <a:noFill/>
          <a:ln>
            <a:noFill/>
          </a:ln>
        </p:spPr>
      </p:pic>
      <p:pic>
        <p:nvPicPr>
          <p:cNvPr id="163" name="Google Shape;163;p1"/>
          <p:cNvPicPr preferRelativeResize="0"/>
          <p:nvPr/>
        </p:nvPicPr>
        <p:blipFill rotWithShape="1">
          <a:blip r:embed="rId6">
            <a:alphaModFix/>
          </a:blip>
          <a:srcRect b="0" l="0" r="30938" t="0"/>
          <a:stretch/>
        </p:blipFill>
        <p:spPr>
          <a:xfrm rot="9291448">
            <a:off x="-410324" y="8030994"/>
            <a:ext cx="2737183" cy="2635642"/>
          </a:xfrm>
          <a:prstGeom prst="rect">
            <a:avLst/>
          </a:prstGeom>
          <a:noFill/>
          <a:ln>
            <a:noFill/>
          </a:ln>
        </p:spPr>
      </p:pic>
      <p:pic>
        <p:nvPicPr>
          <p:cNvPr id="164" name="Google Shape;164;p1"/>
          <p:cNvPicPr preferRelativeResize="0"/>
          <p:nvPr/>
        </p:nvPicPr>
        <p:blipFill rotWithShape="1">
          <a:blip r:embed="rId7">
            <a:alphaModFix/>
          </a:blip>
          <a:srcRect b="0" l="0" r="0" t="0"/>
          <a:stretch/>
        </p:blipFill>
        <p:spPr>
          <a:xfrm rot="10800000">
            <a:off x="742215" y="9223892"/>
            <a:ext cx="2664676" cy="1332338"/>
          </a:xfrm>
          <a:prstGeom prst="rect">
            <a:avLst/>
          </a:prstGeom>
          <a:noFill/>
          <a:ln>
            <a:noFill/>
          </a:ln>
        </p:spPr>
      </p:pic>
      <p:sp>
        <p:nvSpPr>
          <p:cNvPr id="165" name="Google Shape;165;p1"/>
          <p:cNvSpPr txBox="1"/>
          <p:nvPr/>
        </p:nvSpPr>
        <p:spPr>
          <a:xfrm>
            <a:off x="2356399" y="3113403"/>
            <a:ext cx="13487400" cy="3145028"/>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Clr>
                <a:srgbClr val="000000"/>
              </a:buClr>
              <a:buSzPts val="7200"/>
              <a:buFont typeface="Arial"/>
              <a:buNone/>
            </a:pPr>
            <a:r>
              <a:rPr b="1" i="0" lang="en-US" sz="7200" u="none" cap="none" strike="noStrike">
                <a:solidFill>
                  <a:srgbClr val="E17795"/>
                </a:solidFill>
                <a:latin typeface="Calibri"/>
                <a:ea typeface="Calibri"/>
                <a:cs typeface="Calibri"/>
                <a:sym typeface="Calibri"/>
              </a:rPr>
              <a:t>CHÀO MỪNG CÁC EM ĐẾN VỚI BÀI HỌC NGÀY HÔM NAY!</a:t>
            </a:r>
            <a:endParaRPr b="1" i="0" sz="7200" u="none" cap="none" strike="noStrike">
              <a:solidFill>
                <a:srgbClr val="E17795"/>
              </a:solidFill>
              <a:latin typeface="Calibri"/>
              <a:ea typeface="Calibri"/>
              <a:cs typeface="Calibri"/>
              <a:sym typeface="Calibri"/>
            </a:endParaRPr>
          </a:p>
        </p:txBody>
      </p:sp>
    </p:spTree>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250" name="Shape 250"/>
        <p:cNvGrpSpPr/>
        <p:nvPr/>
      </p:nvGrpSpPr>
      <p:grpSpPr>
        <a:xfrm>
          <a:off x="0" y="0"/>
          <a:ext cx="0" cy="0"/>
          <a:chOff x="0" y="0"/>
          <a:chExt cx="0" cy="0"/>
        </a:xfrm>
      </p:grpSpPr>
      <p:pic>
        <p:nvPicPr>
          <p:cNvPr id="251" name="Google Shape;251;p8"/>
          <p:cNvPicPr preferRelativeResize="0"/>
          <p:nvPr/>
        </p:nvPicPr>
        <p:blipFill rotWithShape="1">
          <a:blip r:embed="rId3">
            <a:alphaModFix/>
          </a:blip>
          <a:srcRect b="0" l="0" r="0" t="0"/>
          <a:stretch/>
        </p:blipFill>
        <p:spPr>
          <a:xfrm flipH="1" rot="-188879">
            <a:off x="17206199" y="4392357"/>
            <a:ext cx="1213663" cy="3556521"/>
          </a:xfrm>
          <a:prstGeom prst="rect">
            <a:avLst/>
          </a:prstGeom>
          <a:noFill/>
          <a:ln>
            <a:noFill/>
          </a:ln>
        </p:spPr>
      </p:pic>
      <p:pic>
        <p:nvPicPr>
          <p:cNvPr id="252" name="Google Shape;252;p8"/>
          <p:cNvPicPr preferRelativeResize="0"/>
          <p:nvPr/>
        </p:nvPicPr>
        <p:blipFill rotWithShape="1">
          <a:blip r:embed="rId4">
            <a:alphaModFix/>
          </a:blip>
          <a:srcRect b="0" l="0" r="0" t="0"/>
          <a:stretch/>
        </p:blipFill>
        <p:spPr>
          <a:xfrm>
            <a:off x="-632996" y="1469335"/>
            <a:ext cx="1945506" cy="447466"/>
          </a:xfrm>
          <a:prstGeom prst="rect">
            <a:avLst/>
          </a:prstGeom>
          <a:noFill/>
          <a:ln>
            <a:noFill/>
          </a:ln>
        </p:spPr>
      </p:pic>
      <p:pic>
        <p:nvPicPr>
          <p:cNvPr id="253" name="Google Shape;253;p8"/>
          <p:cNvPicPr preferRelativeResize="0"/>
          <p:nvPr/>
        </p:nvPicPr>
        <p:blipFill rotWithShape="1">
          <a:blip r:embed="rId4">
            <a:alphaModFix/>
          </a:blip>
          <a:srcRect b="0" l="0" r="0" t="0"/>
          <a:stretch/>
        </p:blipFill>
        <p:spPr>
          <a:xfrm>
            <a:off x="-632996" y="5584135"/>
            <a:ext cx="1945506" cy="447466"/>
          </a:xfrm>
          <a:prstGeom prst="rect">
            <a:avLst/>
          </a:prstGeom>
          <a:noFill/>
          <a:ln>
            <a:noFill/>
          </a:ln>
        </p:spPr>
      </p:pic>
      <p:pic>
        <p:nvPicPr>
          <p:cNvPr id="254" name="Google Shape;254;p8"/>
          <p:cNvPicPr preferRelativeResize="0"/>
          <p:nvPr/>
        </p:nvPicPr>
        <p:blipFill rotWithShape="1">
          <a:blip r:embed="rId5">
            <a:alphaModFix/>
          </a:blip>
          <a:srcRect b="0" l="12806" r="0" t="6582"/>
          <a:stretch/>
        </p:blipFill>
        <p:spPr>
          <a:xfrm rot="5400000">
            <a:off x="16059080" y="17588"/>
            <a:ext cx="2246507" cy="2211332"/>
          </a:xfrm>
          <a:prstGeom prst="rect">
            <a:avLst/>
          </a:prstGeom>
          <a:noFill/>
          <a:ln>
            <a:noFill/>
          </a:ln>
        </p:spPr>
      </p:pic>
      <p:sp>
        <p:nvSpPr>
          <p:cNvPr id="255" name="Google Shape;255;p8"/>
          <p:cNvSpPr txBox="1"/>
          <p:nvPr/>
        </p:nvSpPr>
        <p:spPr>
          <a:xfrm>
            <a:off x="2743200" y="996104"/>
            <a:ext cx="12877800" cy="95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600"/>
              <a:buFont typeface="Arial"/>
              <a:buNone/>
            </a:pPr>
            <a:r>
              <a:rPr b="1" i="1" lang="en-US" sz="5600" u="none" cap="none" strike="noStrike">
                <a:solidFill>
                  <a:schemeClr val="dk1"/>
                </a:solidFill>
                <a:latin typeface="Arial"/>
                <a:ea typeface="Arial"/>
                <a:cs typeface="Arial"/>
                <a:sym typeface="Arial"/>
              </a:rPr>
              <a:t>2. Tác phẩm “Lẵng quả thông”</a:t>
            </a:r>
            <a:endParaRPr b="1" i="1" sz="5600" u="none" cap="none" strike="noStrike">
              <a:solidFill>
                <a:schemeClr val="dk1"/>
              </a:solidFill>
              <a:latin typeface="Arial"/>
              <a:ea typeface="Arial"/>
              <a:cs typeface="Arial"/>
              <a:sym typeface="Arial"/>
            </a:endParaRPr>
          </a:p>
        </p:txBody>
      </p:sp>
      <p:sp>
        <p:nvSpPr>
          <p:cNvPr id="256" name="Google Shape;256;p8"/>
          <p:cNvSpPr/>
          <p:nvPr/>
        </p:nvSpPr>
        <p:spPr>
          <a:xfrm>
            <a:off x="7054681" y="2476500"/>
            <a:ext cx="4648200" cy="1352578"/>
          </a:xfrm>
          <a:prstGeom prst="roundRect">
            <a:avLst>
              <a:gd fmla="val 16667" name="adj"/>
            </a:avLst>
          </a:prstGeom>
          <a:solidFill>
            <a:srgbClr val="F2DADA"/>
          </a:solidFill>
          <a:ln cap="flat" cmpd="sng" w="57150">
            <a:solidFill>
              <a:srgbClr val="6324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200"/>
              <a:buFont typeface="Arial"/>
              <a:buNone/>
            </a:pPr>
            <a:r>
              <a:rPr b="1" i="0" lang="en-US" sz="4200" u="none" cap="none" strike="noStrike">
                <a:solidFill>
                  <a:srgbClr val="FF0000"/>
                </a:solidFill>
                <a:latin typeface="Arial"/>
                <a:ea typeface="Arial"/>
                <a:cs typeface="Arial"/>
                <a:sym typeface="Arial"/>
              </a:rPr>
              <a:t>BỐ CỤC 3 PHẦN</a:t>
            </a:r>
            <a:endParaRPr b="1" i="0" sz="4200" u="none" cap="none" strike="noStrike">
              <a:solidFill>
                <a:srgbClr val="FF0000"/>
              </a:solidFill>
              <a:latin typeface="Arial"/>
              <a:ea typeface="Arial"/>
              <a:cs typeface="Arial"/>
              <a:sym typeface="Arial"/>
            </a:endParaRPr>
          </a:p>
        </p:txBody>
      </p:sp>
      <p:sp>
        <p:nvSpPr>
          <p:cNvPr id="257" name="Google Shape;257;p8"/>
          <p:cNvSpPr/>
          <p:nvPr/>
        </p:nvSpPr>
        <p:spPr>
          <a:xfrm>
            <a:off x="1513525" y="3919097"/>
            <a:ext cx="4658700" cy="5839800"/>
          </a:xfrm>
          <a:prstGeom prst="roundRect">
            <a:avLst>
              <a:gd fmla="val 16667" name="adj"/>
            </a:avLst>
          </a:prstGeom>
          <a:solidFill>
            <a:srgbClr val="F2F2F2"/>
          </a:solidFill>
          <a:ln cap="flat" cmpd="sng" w="57150">
            <a:solidFill>
              <a:srgbClr val="6324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Clr>
                <a:srgbClr val="000000"/>
              </a:buClr>
              <a:buSzPts val="3500"/>
              <a:buFont typeface="Arial"/>
              <a:buNone/>
            </a:pPr>
            <a:r>
              <a:rPr b="1" i="0" lang="en-US" sz="3500" u="none" cap="none" strike="noStrike">
                <a:solidFill>
                  <a:schemeClr val="dk1"/>
                </a:solidFill>
                <a:latin typeface="Arial"/>
                <a:ea typeface="Arial"/>
                <a:cs typeface="Arial"/>
                <a:sym typeface="Arial"/>
              </a:rPr>
              <a:t>Phần 1:</a:t>
            </a:r>
            <a:r>
              <a:rPr b="0" i="0" lang="en-US" sz="3500" u="none" cap="none" strike="noStrike">
                <a:solidFill>
                  <a:schemeClr val="dk1"/>
                </a:solidFill>
                <a:latin typeface="Arial"/>
                <a:ea typeface="Arial"/>
                <a:cs typeface="Arial"/>
                <a:sym typeface="Arial"/>
              </a:rPr>
              <a:t> </a:t>
            </a:r>
            <a:r>
              <a:rPr b="0" i="1" lang="en-US" sz="3500" u="none" cap="none" strike="noStrike">
                <a:solidFill>
                  <a:schemeClr val="dk1"/>
                </a:solidFill>
                <a:latin typeface="Arial"/>
                <a:ea typeface="Arial"/>
                <a:cs typeface="Arial"/>
                <a:sym typeface="Arial"/>
              </a:rPr>
              <a:t>từ đầu 🡪 hôn vào đầu chồng</a:t>
            </a:r>
            <a:r>
              <a:rPr b="0" i="0" lang="en-US" sz="3500" u="none" cap="none" strike="noStrike">
                <a:solidFill>
                  <a:schemeClr val="dk1"/>
                </a:solidFill>
                <a:latin typeface="Arial"/>
                <a:ea typeface="Arial"/>
                <a:cs typeface="Arial"/>
                <a:sym typeface="Arial"/>
              </a:rPr>
              <a:t>: Đa-ni chuẩn bị trang phục đi nghe hòa nhạc cùng cô Mac-đa và chú Nin-xơ.</a:t>
            </a:r>
            <a:endParaRPr b="0" i="0" sz="3500" u="none" cap="none" strike="noStrike">
              <a:solidFill>
                <a:schemeClr val="dk1"/>
              </a:solidFill>
              <a:latin typeface="Arial"/>
              <a:ea typeface="Arial"/>
              <a:cs typeface="Arial"/>
              <a:sym typeface="Arial"/>
            </a:endParaRPr>
          </a:p>
        </p:txBody>
      </p:sp>
      <p:sp>
        <p:nvSpPr>
          <p:cNvPr id="258" name="Google Shape;258;p8"/>
          <p:cNvSpPr/>
          <p:nvPr/>
        </p:nvSpPr>
        <p:spPr>
          <a:xfrm>
            <a:off x="7054681" y="5020622"/>
            <a:ext cx="4658664" cy="4648200"/>
          </a:xfrm>
          <a:prstGeom prst="roundRect">
            <a:avLst>
              <a:gd fmla="val 16667" name="adj"/>
            </a:avLst>
          </a:prstGeom>
          <a:solidFill>
            <a:srgbClr val="F2F2F2"/>
          </a:solidFill>
          <a:ln cap="flat" cmpd="sng" w="57150">
            <a:solidFill>
              <a:srgbClr val="6324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Clr>
                <a:srgbClr val="000000"/>
              </a:buClr>
              <a:buSzPts val="3300"/>
              <a:buFont typeface="Arial"/>
              <a:buNone/>
            </a:pPr>
            <a:r>
              <a:rPr b="1" i="0" lang="en-US" sz="3300" u="none" cap="none" strike="noStrike">
                <a:solidFill>
                  <a:schemeClr val="dk1"/>
                </a:solidFill>
                <a:latin typeface="Calibri"/>
                <a:ea typeface="Calibri"/>
                <a:cs typeface="Calibri"/>
                <a:sym typeface="Calibri"/>
              </a:rPr>
              <a:t>P</a:t>
            </a:r>
            <a:r>
              <a:rPr b="1" i="0" lang="en-US" sz="3300" u="none" cap="none" strike="noStrike">
                <a:solidFill>
                  <a:schemeClr val="dk1"/>
                </a:solidFill>
                <a:latin typeface="Arial"/>
                <a:ea typeface="Arial"/>
                <a:cs typeface="Arial"/>
                <a:sym typeface="Arial"/>
              </a:rPr>
              <a:t>hần 2: </a:t>
            </a:r>
            <a:r>
              <a:rPr b="0" i="1" lang="en-US" sz="3300" u="none" cap="none" strike="noStrike">
                <a:solidFill>
                  <a:schemeClr val="dk1"/>
                </a:solidFill>
                <a:latin typeface="Calibri"/>
                <a:ea typeface="Calibri"/>
                <a:cs typeface="Calibri"/>
                <a:sym typeface="Calibri"/>
              </a:rPr>
              <a:t>tiếp theo 🡪   va</a:t>
            </a:r>
            <a:r>
              <a:rPr b="0" i="1" lang="en-US" sz="3300" u="none" cap="none" strike="noStrike">
                <a:solidFill>
                  <a:schemeClr val="dk1"/>
                </a:solidFill>
                <a:latin typeface="Arial"/>
                <a:ea typeface="Arial"/>
                <a:cs typeface="Arial"/>
                <a:sym typeface="Arial"/>
              </a:rPr>
              <a:t>n</a:t>
            </a:r>
            <a:r>
              <a:rPr b="0" i="1" lang="en-US" sz="3300" u="none" cap="none" strike="noStrike">
                <a:solidFill>
                  <a:schemeClr val="dk1"/>
                </a:solidFill>
                <a:latin typeface="Calibri"/>
                <a:ea typeface="Calibri"/>
                <a:cs typeface="Calibri"/>
                <a:sym typeface="Calibri"/>
              </a:rPr>
              <a:t>g dội như sấm:</a:t>
            </a:r>
            <a:r>
              <a:rPr b="0" i="0" lang="en-US" sz="3300" u="none" cap="none" strike="noStrike">
                <a:solidFill>
                  <a:schemeClr val="dk1"/>
                </a:solidFill>
                <a:latin typeface="Calibri"/>
                <a:ea typeface="Calibri"/>
                <a:cs typeface="Calibri"/>
                <a:sym typeface="Calibri"/>
              </a:rPr>
              <a:t> Đa-ni bất ngờ đón nhận món quà mà nhạc sĩ E-đơ-va Gờ-ríc hứa tặng cô 10 năm trước.</a:t>
            </a:r>
            <a:endParaRPr b="0" i="0" sz="3300" u="none" cap="none" strike="noStrike">
              <a:solidFill>
                <a:schemeClr val="dk1"/>
              </a:solidFill>
              <a:latin typeface="Arial"/>
              <a:ea typeface="Arial"/>
              <a:cs typeface="Arial"/>
              <a:sym typeface="Arial"/>
            </a:endParaRPr>
          </a:p>
        </p:txBody>
      </p:sp>
      <p:sp>
        <p:nvSpPr>
          <p:cNvPr id="259" name="Google Shape;259;p8"/>
          <p:cNvSpPr/>
          <p:nvPr/>
        </p:nvSpPr>
        <p:spPr>
          <a:xfrm>
            <a:off x="12577625" y="3829076"/>
            <a:ext cx="4658700" cy="5839800"/>
          </a:xfrm>
          <a:prstGeom prst="roundRect">
            <a:avLst>
              <a:gd fmla="val 16667" name="adj"/>
            </a:avLst>
          </a:prstGeom>
          <a:solidFill>
            <a:srgbClr val="F2F2F2"/>
          </a:solidFill>
          <a:ln cap="flat" cmpd="sng" w="57150">
            <a:solidFill>
              <a:srgbClr val="6324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Clr>
                <a:srgbClr val="000000"/>
              </a:buClr>
              <a:buSzPts val="4000"/>
              <a:buFont typeface="Arial"/>
              <a:buNone/>
            </a:pPr>
            <a:r>
              <a:rPr b="1" i="0" lang="en-US" sz="4000" u="none" cap="none" strike="noStrike">
                <a:solidFill>
                  <a:schemeClr val="dk1"/>
                </a:solidFill>
                <a:latin typeface="Arial"/>
                <a:ea typeface="Arial"/>
                <a:cs typeface="Arial"/>
                <a:sym typeface="Arial"/>
              </a:rPr>
              <a:t>Phần 3: </a:t>
            </a:r>
            <a:r>
              <a:rPr b="0" i="1" lang="en-US" sz="4000" u="none" cap="none" strike="noStrike">
                <a:solidFill>
                  <a:schemeClr val="dk1"/>
                </a:solidFill>
                <a:latin typeface="Calibri"/>
                <a:ea typeface="Calibri"/>
                <a:cs typeface="Calibri"/>
                <a:sym typeface="Calibri"/>
              </a:rPr>
              <a:t>còn lại:</a:t>
            </a:r>
            <a:r>
              <a:rPr b="1" i="0" lang="en-US" sz="4000" u="none" cap="none" strike="noStrike">
                <a:solidFill>
                  <a:schemeClr val="dk1"/>
                </a:solidFill>
                <a:latin typeface="Calibri"/>
                <a:ea typeface="Calibri"/>
                <a:cs typeface="Calibri"/>
                <a:sym typeface="Calibri"/>
              </a:rPr>
              <a:t> </a:t>
            </a:r>
            <a:r>
              <a:rPr b="0" i="0" lang="en-US" sz="4000" u="none" cap="none" strike="noStrike">
                <a:solidFill>
                  <a:schemeClr val="dk1"/>
                </a:solidFill>
                <a:latin typeface="Calibri"/>
                <a:ea typeface="Calibri"/>
                <a:cs typeface="Calibri"/>
                <a:sym typeface="Calibri"/>
              </a:rPr>
              <a:t>Cảm xúc, suy nghĩ của cô sau khi đón nhận món quà.</a:t>
            </a:r>
            <a:endParaRPr b="0" i="0" sz="4000" u="none" cap="none" strike="noStrike">
              <a:solidFill>
                <a:schemeClr val="dk1"/>
              </a:solidFill>
              <a:latin typeface="Arial"/>
              <a:ea typeface="Arial"/>
              <a:cs typeface="Arial"/>
              <a:sym typeface="Arial"/>
            </a:endParaRPr>
          </a:p>
        </p:txBody>
      </p:sp>
      <p:cxnSp>
        <p:nvCxnSpPr>
          <p:cNvPr id="260" name="Google Shape;260;p8"/>
          <p:cNvCxnSpPr>
            <a:stCxn id="256" idx="2"/>
            <a:endCxn id="257" idx="0"/>
          </p:cNvCxnSpPr>
          <p:nvPr/>
        </p:nvCxnSpPr>
        <p:spPr>
          <a:xfrm flipH="1">
            <a:off x="3842881" y="3829078"/>
            <a:ext cx="5535900" cy="90000"/>
          </a:xfrm>
          <a:prstGeom prst="straightConnector1">
            <a:avLst/>
          </a:prstGeom>
          <a:noFill/>
          <a:ln cap="flat" cmpd="sng" w="38100">
            <a:solidFill>
              <a:srgbClr val="632423"/>
            </a:solidFill>
            <a:prstDash val="solid"/>
            <a:round/>
            <a:headEnd len="sm" w="sm" type="none"/>
            <a:tailEnd len="med" w="med" type="triangle"/>
          </a:ln>
          <a:effectLst>
            <a:outerShdw blurRad="40000" rotWithShape="0" dir="5400000" dist="23000">
              <a:srgbClr val="000000">
                <a:alpha val="34509"/>
              </a:srgbClr>
            </a:outerShdw>
          </a:effectLst>
        </p:spPr>
      </p:cxnSp>
      <p:cxnSp>
        <p:nvCxnSpPr>
          <p:cNvPr id="261" name="Google Shape;261;p8"/>
          <p:cNvCxnSpPr>
            <a:stCxn id="256" idx="2"/>
            <a:endCxn id="258" idx="0"/>
          </p:cNvCxnSpPr>
          <p:nvPr/>
        </p:nvCxnSpPr>
        <p:spPr>
          <a:xfrm>
            <a:off x="9378781" y="3829078"/>
            <a:ext cx="5100" cy="1191600"/>
          </a:xfrm>
          <a:prstGeom prst="straightConnector1">
            <a:avLst/>
          </a:prstGeom>
          <a:noFill/>
          <a:ln cap="flat" cmpd="sng" w="38100">
            <a:solidFill>
              <a:srgbClr val="632423"/>
            </a:solidFill>
            <a:prstDash val="solid"/>
            <a:round/>
            <a:headEnd len="sm" w="sm" type="none"/>
            <a:tailEnd len="med" w="med" type="triangle"/>
          </a:ln>
          <a:effectLst>
            <a:outerShdw blurRad="40000" rotWithShape="0" dir="5400000" dist="23000">
              <a:srgbClr val="000000">
                <a:alpha val="34509"/>
              </a:srgbClr>
            </a:outerShdw>
          </a:effectLst>
        </p:spPr>
      </p:cxnSp>
      <p:cxnSp>
        <p:nvCxnSpPr>
          <p:cNvPr id="262" name="Google Shape;262;p8"/>
          <p:cNvCxnSpPr>
            <a:stCxn id="256" idx="2"/>
            <a:endCxn id="259" idx="0"/>
          </p:cNvCxnSpPr>
          <p:nvPr/>
        </p:nvCxnSpPr>
        <p:spPr>
          <a:xfrm>
            <a:off x="9378781" y="3829078"/>
            <a:ext cx="5528100" cy="0"/>
          </a:xfrm>
          <a:prstGeom prst="straightConnector1">
            <a:avLst/>
          </a:prstGeom>
          <a:noFill/>
          <a:ln cap="flat" cmpd="sng" w="38100">
            <a:solidFill>
              <a:srgbClr val="632423"/>
            </a:solidFill>
            <a:prstDash val="solid"/>
            <a:round/>
            <a:headEnd len="sm" w="sm" type="none"/>
            <a:tailEnd len="med" w="med" type="triangle"/>
          </a:ln>
          <a:effectLst>
            <a:outerShdw blurRad="40000" rotWithShape="0" dir="5400000" dist="23000">
              <a:srgbClr val="000000">
                <a:alpha val="34509"/>
              </a:srgbClr>
            </a:outerShdw>
          </a:effectLst>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56"/>
                                        </p:tgtEl>
                                        <p:attrNameLst>
                                          <p:attrName>style.visibility</p:attrName>
                                        </p:attrNameLst>
                                      </p:cBhvr>
                                      <p:to>
                                        <p:strVal val="visible"/>
                                      </p:to>
                                    </p:set>
                                    <p:anim calcmode="lin" valueType="num">
                                      <p:cBhvr additive="base">
                                        <p:cTn dur="500"/>
                                        <p:tgtEl>
                                          <p:spTgt spid="25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500"/>
                                        <p:tgtEl>
                                          <p:spTgt spid="260"/>
                                        </p:tgtEl>
                                      </p:cBhvr>
                                    </p:animEffect>
                                  </p:childTnLst>
                                </p:cTn>
                              </p:par>
                              <p:par>
                                <p:cTn fill="hold" nodeType="withEffect" presetClass="entr" presetID="10" presetSubtype="0">
                                  <p:stCondLst>
                                    <p:cond delay="0"/>
                                  </p:stCondLst>
                                  <p:childTnLst>
                                    <p:set>
                                      <p:cBhvr>
                                        <p:cTn dur="1" fill="hold">
                                          <p:stCondLst>
                                            <p:cond delay="0"/>
                                          </p:stCondLst>
                                        </p:cTn>
                                        <p:tgtEl>
                                          <p:spTgt spid="257"/>
                                        </p:tgtEl>
                                        <p:attrNameLst>
                                          <p:attrName>style.visibility</p:attrName>
                                        </p:attrNameLst>
                                      </p:cBhvr>
                                      <p:to>
                                        <p:strVal val="visible"/>
                                      </p:to>
                                    </p:set>
                                    <p:animEffect filter="fade" transition="in">
                                      <p:cBhvr>
                                        <p:cTn dur="500"/>
                                        <p:tgtEl>
                                          <p:spTgt spid="2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500"/>
                                        <p:tgtEl>
                                          <p:spTgt spid="261"/>
                                        </p:tgtEl>
                                      </p:cBhvr>
                                    </p:animEffect>
                                  </p:childTnLst>
                                </p:cTn>
                              </p:par>
                              <p:par>
                                <p:cTn fill="hold" nodeType="withEffect" presetClass="entr" presetID="10" presetSubtype="0">
                                  <p:stCondLst>
                                    <p:cond delay="0"/>
                                  </p:stCondLst>
                                  <p:childTnLst>
                                    <p:set>
                                      <p:cBhvr>
                                        <p:cTn dur="1" fill="hold">
                                          <p:stCondLst>
                                            <p:cond delay="0"/>
                                          </p:stCondLst>
                                        </p:cTn>
                                        <p:tgtEl>
                                          <p:spTgt spid="258"/>
                                        </p:tgtEl>
                                        <p:attrNameLst>
                                          <p:attrName>style.visibility</p:attrName>
                                        </p:attrNameLst>
                                      </p:cBhvr>
                                      <p:to>
                                        <p:strVal val="visible"/>
                                      </p:to>
                                    </p:set>
                                    <p:animEffect filter="fade" transition="in">
                                      <p:cBhvr>
                                        <p:cTn dur="500"/>
                                        <p:tgtEl>
                                          <p:spTgt spid="2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500"/>
                                        <p:tgtEl>
                                          <p:spTgt spid="262"/>
                                        </p:tgtEl>
                                      </p:cBhvr>
                                    </p:animEffect>
                                  </p:childTnLst>
                                </p:cTn>
                              </p:par>
                              <p:par>
                                <p:cTn fill="hold" nodeType="with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500"/>
                                        <p:tgtEl>
                                          <p:spTgt spid="2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EF"/>
        </a:solidFill>
      </p:bgPr>
    </p:bg>
    <p:spTree>
      <p:nvGrpSpPr>
        <p:cNvPr id="1128" name="Shape 1128"/>
        <p:cNvGrpSpPr/>
        <p:nvPr/>
      </p:nvGrpSpPr>
      <p:grpSpPr>
        <a:xfrm>
          <a:off x="0" y="0"/>
          <a:ext cx="0" cy="0"/>
          <a:chOff x="0" y="0"/>
          <a:chExt cx="0" cy="0"/>
        </a:xfrm>
      </p:grpSpPr>
      <p:pic>
        <p:nvPicPr>
          <p:cNvPr id="1129" name="Google Shape;1129;g331095ef84e_8_80"/>
          <p:cNvPicPr preferRelativeResize="0"/>
          <p:nvPr/>
        </p:nvPicPr>
        <p:blipFill rotWithShape="1">
          <a:blip r:embed="rId3">
            <a:alphaModFix/>
          </a:blip>
          <a:srcRect b="0" l="0" r="0" t="0"/>
          <a:stretch/>
        </p:blipFill>
        <p:spPr>
          <a:xfrm>
            <a:off x="16002000" y="-94004"/>
            <a:ext cx="2401417" cy="1977894"/>
          </a:xfrm>
          <a:prstGeom prst="rect">
            <a:avLst/>
          </a:prstGeom>
          <a:noFill/>
          <a:ln>
            <a:noFill/>
          </a:ln>
        </p:spPr>
      </p:pic>
      <p:pic>
        <p:nvPicPr>
          <p:cNvPr id="1130" name="Google Shape;1130;g331095ef84e_8_80"/>
          <p:cNvPicPr preferRelativeResize="0"/>
          <p:nvPr/>
        </p:nvPicPr>
        <p:blipFill rotWithShape="1">
          <a:blip r:embed="rId4">
            <a:alphaModFix/>
          </a:blip>
          <a:srcRect b="0" l="0" r="0" t="0"/>
          <a:stretch/>
        </p:blipFill>
        <p:spPr>
          <a:xfrm rot="-1068570">
            <a:off x="317664" y="556727"/>
            <a:ext cx="1604106" cy="1084959"/>
          </a:xfrm>
          <a:prstGeom prst="rect">
            <a:avLst/>
          </a:prstGeom>
          <a:noFill/>
          <a:ln>
            <a:noFill/>
          </a:ln>
        </p:spPr>
      </p:pic>
      <p:graphicFrame>
        <p:nvGraphicFramePr>
          <p:cNvPr id="1131" name="Google Shape;1131;g331095ef84e_8_80"/>
          <p:cNvGraphicFramePr/>
          <p:nvPr/>
        </p:nvGraphicFramePr>
        <p:xfrm>
          <a:off x="673104" y="496357"/>
          <a:ext cx="3000000" cy="3000000"/>
        </p:xfrm>
        <a:graphic>
          <a:graphicData uri="http://schemas.openxmlformats.org/drawingml/2006/table">
            <a:tbl>
              <a:tblPr bandRow="1" firstRow="1">
                <a:noFill/>
                <a:tableStyleId>{C943003E-7710-4CB7-B51E-B71C6D750B03}</a:tableStyleId>
              </a:tblPr>
              <a:tblGrid>
                <a:gridCol w="3170825"/>
                <a:gridCol w="13601200"/>
              </a:tblGrid>
              <a:tr h="1834500">
                <a:tc>
                  <a:txBody>
                    <a:bodyPr/>
                    <a:lstStyle/>
                    <a:p>
                      <a:pPr indent="0" lvl="0" marL="0" marR="0" rtl="0" algn="ctr">
                        <a:lnSpc>
                          <a:spcPct val="150000"/>
                        </a:lnSpc>
                        <a:spcBef>
                          <a:spcPts val="0"/>
                        </a:spcBef>
                        <a:spcAft>
                          <a:spcPts val="0"/>
                        </a:spcAft>
                        <a:buClr>
                          <a:srgbClr val="000000"/>
                        </a:buClr>
                        <a:buSzPts val="3200"/>
                        <a:buFont typeface="Arial"/>
                        <a:buNone/>
                      </a:pPr>
                      <a:r>
                        <a:rPr b="1" lang="en-US" sz="3200" u="none" cap="none" strike="noStrike">
                          <a:solidFill>
                            <a:srgbClr val="FF0000"/>
                          </a:solidFill>
                          <a:latin typeface="Arial"/>
                          <a:ea typeface="Arial"/>
                          <a:cs typeface="Arial"/>
                          <a:sym typeface="Arial"/>
                        </a:rPr>
                        <a:t>CÁC YẾU TỐ CỦA TRUYỆN</a:t>
                      </a:r>
                      <a:endParaRPr b="1" sz="3200" u="none" cap="none" strike="noStrike">
                        <a:solidFill>
                          <a:srgbClr val="FF0000"/>
                        </a:solidFill>
                        <a:latin typeface="Arial"/>
                        <a:ea typeface="Arial"/>
                        <a:cs typeface="Arial"/>
                        <a:sym typeface="Arial"/>
                      </a:endParaRPr>
                    </a:p>
                  </a:txBody>
                  <a:tcPr marT="45725" marB="45725" marR="91450" marL="91450" anchor="ctr">
                    <a:solidFill>
                      <a:srgbClr val="C2D59B"/>
                    </a:solidFill>
                  </a:tcPr>
                </a:tc>
                <a:tc>
                  <a:txBody>
                    <a:bodyPr/>
                    <a:lstStyle/>
                    <a:p>
                      <a:pPr indent="0" lvl="0" marL="0" marR="0" rtl="0" algn="ctr">
                        <a:lnSpc>
                          <a:spcPct val="100000"/>
                        </a:lnSpc>
                        <a:spcBef>
                          <a:spcPts val="0"/>
                        </a:spcBef>
                        <a:spcAft>
                          <a:spcPts val="0"/>
                        </a:spcAft>
                        <a:buClr>
                          <a:srgbClr val="000000"/>
                        </a:buClr>
                        <a:buSzPts val="3200"/>
                        <a:buFont typeface="Arial"/>
                        <a:buNone/>
                      </a:pPr>
                      <a:r>
                        <a:rPr b="1" lang="en-US" sz="3200" u="none" cap="none" strike="noStrike">
                          <a:solidFill>
                            <a:srgbClr val="FF0000"/>
                          </a:solidFill>
                          <a:latin typeface="Arial"/>
                          <a:ea typeface="Arial"/>
                          <a:cs typeface="Arial"/>
                          <a:sym typeface="Arial"/>
                        </a:rPr>
                        <a:t>CÔ BÉ BÁN DIÊM</a:t>
                      </a:r>
                      <a:endParaRPr b="1" sz="3200" u="none" cap="none" strike="noStrike">
                        <a:solidFill>
                          <a:srgbClr val="FF0000"/>
                        </a:solidFill>
                        <a:latin typeface="Arial"/>
                        <a:ea typeface="Arial"/>
                        <a:cs typeface="Arial"/>
                        <a:sym typeface="Arial"/>
                      </a:endParaRPr>
                    </a:p>
                  </a:txBody>
                  <a:tcPr marT="45725" marB="45725" marR="91450" marL="91450" anchor="ctr">
                    <a:solidFill>
                      <a:srgbClr val="C2D59B"/>
                    </a:solidFill>
                  </a:tcPr>
                </a:tc>
              </a:tr>
              <a:tr h="7010050">
                <a:tc>
                  <a:txBody>
                    <a:bodyPr/>
                    <a:lstStyle/>
                    <a:p>
                      <a:pPr indent="0" lvl="0" marL="0" marR="0" rtl="0" algn="ctr">
                        <a:lnSpc>
                          <a:spcPct val="150000"/>
                        </a:lnSpc>
                        <a:spcBef>
                          <a:spcPts val="0"/>
                        </a:spcBef>
                        <a:spcAft>
                          <a:spcPts val="0"/>
                        </a:spcAft>
                        <a:buClr>
                          <a:srgbClr val="000000"/>
                        </a:buClr>
                        <a:buSzPts val="3200"/>
                        <a:buFont typeface="Arial"/>
                        <a:buNone/>
                      </a:pPr>
                      <a:r>
                        <a:rPr b="1" lang="en-US" sz="3200" u="none" cap="none" strike="noStrike">
                          <a:latin typeface="Arial"/>
                          <a:ea typeface="Arial"/>
                          <a:cs typeface="Arial"/>
                          <a:sym typeface="Arial"/>
                        </a:rPr>
                        <a:t>  </a:t>
                      </a:r>
                      <a:r>
                        <a:rPr b="1" lang="en-US" sz="4800" u="none" cap="none" strike="noStrike">
                          <a:solidFill>
                            <a:srgbClr val="0000FF"/>
                          </a:solidFill>
                          <a:latin typeface="Arial"/>
                          <a:ea typeface="Arial"/>
                          <a:cs typeface="Arial"/>
                          <a:sym typeface="Arial"/>
                        </a:rPr>
                        <a:t>Sự việc </a:t>
                      </a:r>
                      <a:endParaRPr b="1" sz="4800" u="none" cap="none" strike="noStrike">
                        <a:solidFill>
                          <a:srgbClr val="0000FF"/>
                        </a:solidFill>
                        <a:latin typeface="Arial"/>
                        <a:ea typeface="Arial"/>
                        <a:cs typeface="Arial"/>
                        <a:sym typeface="Arial"/>
                      </a:endParaRPr>
                    </a:p>
                  </a:txBody>
                  <a:tcPr marT="45725" marB="45725" marR="91450" marL="91450" anchor="ctr"/>
                </a:tc>
                <a:tc>
                  <a:txBody>
                    <a:bodyPr/>
                    <a:lstStyle/>
                    <a:p>
                      <a:pPr indent="-457200" lvl="0" marL="457200" marR="0" rtl="0" algn="l">
                        <a:lnSpc>
                          <a:spcPct val="200000"/>
                        </a:lnSpc>
                        <a:spcBef>
                          <a:spcPts val="0"/>
                        </a:spcBef>
                        <a:spcAft>
                          <a:spcPts val="0"/>
                        </a:spcAft>
                        <a:buClr>
                          <a:srgbClr val="0000FF"/>
                        </a:buClr>
                        <a:buSzPts val="3600"/>
                        <a:buFont typeface="Calibri"/>
                        <a:buChar char="-"/>
                      </a:pPr>
                      <a:r>
                        <a:rPr b="1" lang="en-US" sz="3600" u="none" cap="none" strike="noStrike">
                          <a:solidFill>
                            <a:srgbClr val="0000FF"/>
                          </a:solidFill>
                        </a:rPr>
                        <a:t>Do mẹ và bà đã mất nên cô bé sống với bố. </a:t>
                      </a:r>
                      <a:endParaRPr b="1" sz="3600" u="none" cap="none" strike="noStrike">
                        <a:solidFill>
                          <a:srgbClr val="0000FF"/>
                        </a:solidFill>
                      </a:endParaRPr>
                    </a:p>
                    <a:p>
                      <a:pPr indent="-457200" lvl="0" marL="457200" marR="0" rtl="0" algn="l">
                        <a:lnSpc>
                          <a:spcPct val="200000"/>
                        </a:lnSpc>
                        <a:spcBef>
                          <a:spcPts val="0"/>
                        </a:spcBef>
                        <a:spcAft>
                          <a:spcPts val="0"/>
                        </a:spcAft>
                        <a:buClr>
                          <a:srgbClr val="0000FF"/>
                        </a:buClr>
                        <a:buSzPts val="3600"/>
                        <a:buFont typeface="Calibri"/>
                        <a:buChar char="-"/>
                      </a:pPr>
                      <a:r>
                        <a:rPr b="1" lang="en-US" sz="3600" u="none" cap="none" strike="noStrike">
                          <a:solidFill>
                            <a:srgbClr val="0000FF"/>
                          </a:solidFill>
                        </a:rPr>
                        <a:t>Nhà em rất nghèo phải sống chui rúc một xó tối trên gác sát mái nhà. </a:t>
                      </a:r>
                      <a:endParaRPr b="1" sz="3600" u="none" cap="none" strike="noStrike">
                        <a:solidFill>
                          <a:srgbClr val="0000FF"/>
                        </a:solidFill>
                      </a:endParaRPr>
                    </a:p>
                    <a:p>
                      <a:pPr indent="-457200" lvl="0" marL="457200" marR="0" rtl="0" algn="l">
                        <a:lnSpc>
                          <a:spcPct val="200000"/>
                        </a:lnSpc>
                        <a:spcBef>
                          <a:spcPts val="0"/>
                        </a:spcBef>
                        <a:spcAft>
                          <a:spcPts val="0"/>
                        </a:spcAft>
                        <a:buClr>
                          <a:srgbClr val="0000FF"/>
                        </a:buClr>
                        <a:buSzPts val="3600"/>
                        <a:buFont typeface="Calibri"/>
                        <a:buChar char="-"/>
                      </a:pPr>
                      <a:r>
                        <a:rPr b="1" lang="en-US" sz="3600" u="none" cap="none" strike="noStrike">
                          <a:solidFill>
                            <a:srgbClr val="0000FF"/>
                          </a:solidFill>
                        </a:rPr>
                        <a:t>Cô bé đi bán diêm để kiếm sống qua ngày ngay cả trong đêm giao thừa. </a:t>
                      </a:r>
                      <a:endParaRPr b="1" sz="3600" u="none" cap="none" strike="noStrike">
                        <a:solidFill>
                          <a:srgbClr val="0000FF"/>
                        </a:solidFill>
                      </a:endParaRPr>
                    </a:p>
                    <a:p>
                      <a:pPr indent="-457200" lvl="0" marL="457200" marR="0" rtl="0" algn="l">
                        <a:lnSpc>
                          <a:spcPct val="200000"/>
                        </a:lnSpc>
                        <a:spcBef>
                          <a:spcPts val="0"/>
                        </a:spcBef>
                        <a:spcAft>
                          <a:spcPts val="0"/>
                        </a:spcAft>
                        <a:buClr>
                          <a:srgbClr val="0000FF"/>
                        </a:buClr>
                        <a:buSzPts val="3600"/>
                        <a:buFont typeface="Calibri"/>
                        <a:buChar char="-"/>
                      </a:pPr>
                      <a:r>
                        <a:rPr b="1" lang="en-US" sz="3600" u="none" cap="none" strike="noStrike">
                          <a:solidFill>
                            <a:srgbClr val="0000FF"/>
                          </a:solidFill>
                        </a:rPr>
                        <a:t>Và sáng ngày hôm sau, người ta thấy một em gái có đôi má hồng và đôi môi đang m</a:t>
                      </a:r>
                      <a:r>
                        <a:rPr b="1" lang="en-US" sz="3600" u="none" cap="none" strike="noStrike">
                          <a:solidFill>
                            <a:srgbClr val="0000FF"/>
                          </a:solidFill>
                          <a:latin typeface="Arial"/>
                          <a:ea typeface="Arial"/>
                          <a:cs typeface="Arial"/>
                          <a:sym typeface="Arial"/>
                        </a:rPr>
                        <a:t>ỉ</a:t>
                      </a:r>
                      <a:r>
                        <a:rPr b="1" lang="en-US" sz="3600" u="none" cap="none" strike="noStrike">
                          <a:solidFill>
                            <a:srgbClr val="0000FF"/>
                          </a:solidFill>
                        </a:rPr>
                        <a:t>m cười chết vì giá rét trong đêm giao thừa.</a:t>
                      </a:r>
                      <a:endParaRPr b="1" sz="3600" u="none" cap="none" strike="noStrike">
                        <a:solidFill>
                          <a:srgbClr val="0000FF"/>
                        </a:solidFill>
                        <a:latin typeface="Arial"/>
                        <a:ea typeface="Arial"/>
                        <a:cs typeface="Arial"/>
                        <a:sym typeface="Arial"/>
                      </a:endParaRPr>
                    </a:p>
                  </a:txBody>
                  <a:tcPr marT="45725" marB="45725" marR="91450" marL="91450" anchor="ct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131"/>
                                        </p:tgtEl>
                                        <p:attrNameLst>
                                          <p:attrName>style.visibility</p:attrName>
                                        </p:attrNameLst>
                                      </p:cBhvr>
                                      <p:to>
                                        <p:strVal val="visible"/>
                                      </p:to>
                                    </p:set>
                                    <p:anim calcmode="lin" valueType="num">
                                      <p:cBhvr additive="base">
                                        <p:cTn dur="500"/>
                                        <p:tgtEl>
                                          <p:spTgt spid="1131"/>
                                        </p:tgtEl>
                                        <p:attrNameLst>
                                          <p:attrName>ppt_w</p:attrName>
                                        </p:attrNameLst>
                                      </p:cBhvr>
                                      <p:tavLst>
                                        <p:tav fmla="" tm="0">
                                          <p:val>
                                            <p:strVal val="0"/>
                                          </p:val>
                                        </p:tav>
                                        <p:tav fmla="" tm="100000">
                                          <p:val>
                                            <p:strVal val="#ppt_w"/>
                                          </p:val>
                                        </p:tav>
                                      </p:tavLst>
                                    </p:anim>
                                    <p:anim calcmode="lin" valueType="num">
                                      <p:cBhvr additive="base">
                                        <p:cTn dur="500"/>
                                        <p:tgtEl>
                                          <p:spTgt spid="113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EF"/>
        </a:solidFill>
      </p:bgPr>
    </p:bg>
    <p:spTree>
      <p:nvGrpSpPr>
        <p:cNvPr id="1136" name="Shape 1136"/>
        <p:cNvGrpSpPr/>
        <p:nvPr/>
      </p:nvGrpSpPr>
      <p:grpSpPr>
        <a:xfrm>
          <a:off x="0" y="0"/>
          <a:ext cx="0" cy="0"/>
          <a:chOff x="0" y="0"/>
          <a:chExt cx="0" cy="0"/>
        </a:xfrm>
      </p:grpSpPr>
      <p:pic>
        <p:nvPicPr>
          <p:cNvPr id="1137" name="Google Shape;1137;g331095ef84e_8_87"/>
          <p:cNvPicPr preferRelativeResize="0"/>
          <p:nvPr/>
        </p:nvPicPr>
        <p:blipFill rotWithShape="1">
          <a:blip r:embed="rId3">
            <a:alphaModFix/>
          </a:blip>
          <a:srcRect b="0" l="0" r="0" t="0"/>
          <a:stretch/>
        </p:blipFill>
        <p:spPr>
          <a:xfrm>
            <a:off x="16002000" y="-94004"/>
            <a:ext cx="2401417" cy="1977894"/>
          </a:xfrm>
          <a:prstGeom prst="rect">
            <a:avLst/>
          </a:prstGeom>
          <a:noFill/>
          <a:ln>
            <a:noFill/>
          </a:ln>
        </p:spPr>
      </p:pic>
      <p:pic>
        <p:nvPicPr>
          <p:cNvPr id="1138" name="Google Shape;1138;g331095ef84e_8_87"/>
          <p:cNvPicPr preferRelativeResize="0"/>
          <p:nvPr/>
        </p:nvPicPr>
        <p:blipFill rotWithShape="1">
          <a:blip r:embed="rId4">
            <a:alphaModFix/>
          </a:blip>
          <a:srcRect b="0" l="0" r="0" t="0"/>
          <a:stretch/>
        </p:blipFill>
        <p:spPr>
          <a:xfrm rot="-1068570">
            <a:off x="317664" y="556727"/>
            <a:ext cx="1604106" cy="1084959"/>
          </a:xfrm>
          <a:prstGeom prst="rect">
            <a:avLst/>
          </a:prstGeom>
          <a:noFill/>
          <a:ln>
            <a:noFill/>
          </a:ln>
        </p:spPr>
      </p:pic>
      <p:graphicFrame>
        <p:nvGraphicFramePr>
          <p:cNvPr id="1139" name="Google Shape;1139;g331095ef84e_8_87"/>
          <p:cNvGraphicFramePr/>
          <p:nvPr/>
        </p:nvGraphicFramePr>
        <p:xfrm>
          <a:off x="621979" y="1895832"/>
          <a:ext cx="3000000" cy="3000000"/>
        </p:xfrm>
        <a:graphic>
          <a:graphicData uri="http://schemas.openxmlformats.org/drawingml/2006/table">
            <a:tbl>
              <a:tblPr bandRow="1" firstRow="1">
                <a:noFill/>
                <a:tableStyleId>{C943003E-7710-4CB7-B51E-B71C6D750B03}</a:tableStyleId>
              </a:tblPr>
              <a:tblGrid>
                <a:gridCol w="3183725"/>
                <a:gridCol w="13656475"/>
              </a:tblGrid>
              <a:tr h="1676400">
                <a:tc>
                  <a:txBody>
                    <a:bodyPr/>
                    <a:lstStyle/>
                    <a:p>
                      <a:pPr indent="0" lvl="0" marL="0" marR="0" rtl="0" algn="ctr">
                        <a:lnSpc>
                          <a:spcPct val="150000"/>
                        </a:lnSpc>
                        <a:spcBef>
                          <a:spcPts val="0"/>
                        </a:spcBef>
                        <a:spcAft>
                          <a:spcPts val="0"/>
                        </a:spcAft>
                        <a:buClr>
                          <a:srgbClr val="000000"/>
                        </a:buClr>
                        <a:buSzPts val="3200"/>
                        <a:buFont typeface="Arial"/>
                        <a:buNone/>
                      </a:pPr>
                      <a:r>
                        <a:rPr b="1" lang="en-US" sz="3200" u="none" cap="none" strike="noStrike">
                          <a:solidFill>
                            <a:srgbClr val="FF0000"/>
                          </a:solidFill>
                          <a:latin typeface="Arial"/>
                          <a:ea typeface="Arial"/>
                          <a:cs typeface="Arial"/>
                          <a:sym typeface="Arial"/>
                        </a:rPr>
                        <a:t>CÁC YẾU TỐ CỦA TRUYỆN</a:t>
                      </a:r>
                      <a:endParaRPr b="1" sz="3200" u="none" cap="none" strike="noStrike">
                        <a:solidFill>
                          <a:srgbClr val="FF0000"/>
                        </a:solidFill>
                        <a:latin typeface="Arial"/>
                        <a:ea typeface="Arial"/>
                        <a:cs typeface="Arial"/>
                        <a:sym typeface="Arial"/>
                      </a:endParaRPr>
                    </a:p>
                  </a:txBody>
                  <a:tcPr marT="45725" marB="45725" marR="91450" marL="91450" anchor="ctr">
                    <a:solidFill>
                      <a:srgbClr val="C2D59B"/>
                    </a:solidFill>
                  </a:tcPr>
                </a:tc>
                <a:tc>
                  <a:txBody>
                    <a:bodyPr/>
                    <a:lstStyle/>
                    <a:p>
                      <a:pPr indent="0" lvl="0" marL="0" marR="0" rtl="0" algn="ctr">
                        <a:lnSpc>
                          <a:spcPct val="100000"/>
                        </a:lnSpc>
                        <a:spcBef>
                          <a:spcPts val="0"/>
                        </a:spcBef>
                        <a:spcAft>
                          <a:spcPts val="0"/>
                        </a:spcAft>
                        <a:buClr>
                          <a:srgbClr val="000000"/>
                        </a:buClr>
                        <a:buSzPts val="3200"/>
                        <a:buFont typeface="Arial"/>
                        <a:buNone/>
                      </a:pPr>
                      <a:r>
                        <a:rPr b="1" lang="en-US" sz="3200" u="none" cap="none" strike="noStrike">
                          <a:solidFill>
                            <a:srgbClr val="FF0000"/>
                          </a:solidFill>
                          <a:latin typeface="Arial"/>
                          <a:ea typeface="Arial"/>
                          <a:cs typeface="Arial"/>
                          <a:sym typeface="Arial"/>
                        </a:rPr>
                        <a:t>CÔ BÉ BÁN DIÊM</a:t>
                      </a:r>
                      <a:endParaRPr b="1" sz="3200" u="none" cap="none" strike="noStrike">
                        <a:solidFill>
                          <a:srgbClr val="FF0000"/>
                        </a:solidFill>
                        <a:latin typeface="Arial"/>
                        <a:ea typeface="Arial"/>
                        <a:cs typeface="Arial"/>
                        <a:sym typeface="Arial"/>
                      </a:endParaRPr>
                    </a:p>
                  </a:txBody>
                  <a:tcPr marT="45725" marB="45725" marR="91450" marL="91450" anchor="ctr">
                    <a:solidFill>
                      <a:srgbClr val="C2D59B"/>
                    </a:solidFill>
                  </a:tcPr>
                </a:tc>
              </a:tr>
              <a:tr h="2018300">
                <a:tc>
                  <a:txBody>
                    <a:bodyPr/>
                    <a:lstStyle/>
                    <a:p>
                      <a:pPr indent="0" lvl="0" marL="0" marR="0" rtl="0" algn="ctr">
                        <a:lnSpc>
                          <a:spcPct val="150000"/>
                        </a:lnSpc>
                        <a:spcBef>
                          <a:spcPts val="0"/>
                        </a:spcBef>
                        <a:spcAft>
                          <a:spcPts val="0"/>
                        </a:spcAft>
                        <a:buClr>
                          <a:srgbClr val="000000"/>
                        </a:buClr>
                        <a:buSzPts val="3900"/>
                        <a:buFont typeface="Arial"/>
                        <a:buNone/>
                      </a:pPr>
                      <a:r>
                        <a:rPr b="1" lang="en-US" sz="3900" u="none" cap="none" strike="noStrike">
                          <a:solidFill>
                            <a:srgbClr val="0000FF"/>
                          </a:solidFill>
                          <a:latin typeface="Arial"/>
                          <a:ea typeface="Arial"/>
                          <a:cs typeface="Arial"/>
                          <a:sym typeface="Arial"/>
                        </a:rPr>
                        <a:t>Chi tiết </a:t>
                      </a:r>
                      <a:endParaRPr b="1" sz="3900" u="none" cap="none" strike="noStrike">
                        <a:solidFill>
                          <a:srgbClr val="0000FF"/>
                        </a:solidFill>
                      </a:endParaRPr>
                    </a:p>
                    <a:p>
                      <a:pPr indent="0" lvl="0" marL="0" marR="0" rtl="0" algn="ctr">
                        <a:lnSpc>
                          <a:spcPct val="150000"/>
                        </a:lnSpc>
                        <a:spcBef>
                          <a:spcPts val="0"/>
                        </a:spcBef>
                        <a:spcAft>
                          <a:spcPts val="0"/>
                        </a:spcAft>
                        <a:buClr>
                          <a:srgbClr val="000000"/>
                        </a:buClr>
                        <a:buSzPts val="3900"/>
                        <a:buFont typeface="Arial"/>
                        <a:buNone/>
                      </a:pPr>
                      <a:r>
                        <a:rPr b="1" lang="en-US" sz="3900" u="none" cap="none" strike="noStrike">
                          <a:solidFill>
                            <a:srgbClr val="0000FF"/>
                          </a:solidFill>
                          <a:latin typeface="Arial"/>
                          <a:ea typeface="Arial"/>
                          <a:cs typeface="Arial"/>
                          <a:sym typeface="Arial"/>
                        </a:rPr>
                        <a:t>tiêu biểu</a:t>
                      </a:r>
                      <a:endParaRPr b="1" sz="3900" u="none" cap="none" strike="noStrike">
                        <a:solidFill>
                          <a:srgbClr val="0000FF"/>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3900"/>
                        <a:buFont typeface="Arial"/>
                        <a:buNone/>
                      </a:pPr>
                      <a:r>
                        <a:rPr b="1" lang="en-US" sz="3900" u="none" cap="none" strike="noStrike">
                          <a:solidFill>
                            <a:srgbClr val="0000FF"/>
                          </a:solidFill>
                          <a:latin typeface="Arial"/>
                          <a:ea typeface="Arial"/>
                          <a:cs typeface="Arial"/>
                          <a:sym typeface="Arial"/>
                        </a:rPr>
                        <a:t>(5 lần quẹt diêm)</a:t>
                      </a:r>
                      <a:endParaRPr b="1" sz="3900" u="none" cap="none" strike="noStrike">
                        <a:solidFill>
                          <a:srgbClr val="0000FF"/>
                        </a:solidFill>
                        <a:latin typeface="Arial"/>
                        <a:ea typeface="Arial"/>
                        <a:cs typeface="Arial"/>
                        <a:sym typeface="Arial"/>
                      </a:endParaRPr>
                    </a:p>
                  </a:txBody>
                  <a:tcPr marT="45725" marB="45725" marR="91450" marL="91450" anchor="ctr"/>
                </a:tc>
                <a:tc>
                  <a:txBody>
                    <a:bodyPr/>
                    <a:lstStyle/>
                    <a:p>
                      <a:pPr indent="-457200" lvl="0" marL="457200" marR="0" rtl="0" algn="l">
                        <a:lnSpc>
                          <a:spcPct val="150000"/>
                        </a:lnSpc>
                        <a:spcBef>
                          <a:spcPts val="0"/>
                        </a:spcBef>
                        <a:spcAft>
                          <a:spcPts val="0"/>
                        </a:spcAft>
                        <a:buClr>
                          <a:srgbClr val="0000FF"/>
                        </a:buClr>
                        <a:buSzPts val="3500"/>
                        <a:buFont typeface="Calibri"/>
                        <a:buChar char="-"/>
                      </a:pPr>
                      <a:r>
                        <a:rPr b="1" lang="en-US" sz="3500" u="none" cap="none" strike="noStrike">
                          <a:solidFill>
                            <a:srgbClr val="0000FF"/>
                          </a:solidFill>
                        </a:rPr>
                        <a:t>Lần quẹt diêm 1 : em mộng tưởng ra ngôi nhà có lò sưởi.</a:t>
                      </a:r>
                      <a:endParaRPr b="1" sz="3500" u="none" cap="none" strike="noStrike">
                        <a:solidFill>
                          <a:srgbClr val="0000FF"/>
                        </a:solidFill>
                      </a:endParaRPr>
                    </a:p>
                    <a:p>
                      <a:pPr indent="-457200" lvl="0" marL="457200" marR="0" rtl="0" algn="l">
                        <a:lnSpc>
                          <a:spcPct val="150000"/>
                        </a:lnSpc>
                        <a:spcBef>
                          <a:spcPts val="0"/>
                        </a:spcBef>
                        <a:spcAft>
                          <a:spcPts val="0"/>
                        </a:spcAft>
                        <a:buClr>
                          <a:srgbClr val="0000FF"/>
                        </a:buClr>
                        <a:buSzPts val="3500"/>
                        <a:buFont typeface="Calibri"/>
                        <a:buChar char="-"/>
                      </a:pPr>
                      <a:r>
                        <a:rPr b="1" lang="en-US" sz="3500" u="none" cap="none" strike="noStrike">
                          <a:solidFill>
                            <a:srgbClr val="0000FF"/>
                          </a:solidFill>
                        </a:rPr>
                        <a:t>Lần quẹt diêm 2: em mộng tưởng ra có bàn ăn, có ngỗng quay.</a:t>
                      </a:r>
                      <a:endParaRPr b="1" sz="3500" u="none" cap="none" strike="noStrike">
                        <a:solidFill>
                          <a:srgbClr val="0000FF"/>
                        </a:solidFill>
                      </a:endParaRPr>
                    </a:p>
                    <a:p>
                      <a:pPr indent="-457200" lvl="0" marL="457200" marR="0" rtl="0" algn="l">
                        <a:lnSpc>
                          <a:spcPct val="150000"/>
                        </a:lnSpc>
                        <a:spcBef>
                          <a:spcPts val="0"/>
                        </a:spcBef>
                        <a:spcAft>
                          <a:spcPts val="0"/>
                        </a:spcAft>
                        <a:buClr>
                          <a:srgbClr val="0000FF"/>
                        </a:buClr>
                        <a:buSzPts val="3500"/>
                        <a:buFont typeface="Calibri"/>
                        <a:buChar char="-"/>
                      </a:pPr>
                      <a:r>
                        <a:rPr b="1" lang="en-US" sz="3500" u="none" cap="none" strike="noStrike">
                          <a:solidFill>
                            <a:srgbClr val="0000FF"/>
                          </a:solidFill>
                        </a:rPr>
                        <a:t>Lần quẹt diêm 3: em mộng tưởng thấy cây thông nô-en và nến sáng lung linh.</a:t>
                      </a:r>
                      <a:endParaRPr b="1" sz="3500" u="none" cap="none" strike="noStrike">
                        <a:solidFill>
                          <a:srgbClr val="0000FF"/>
                        </a:solidFill>
                      </a:endParaRPr>
                    </a:p>
                    <a:p>
                      <a:pPr indent="-457200" lvl="0" marL="457200" marR="0" rtl="0" algn="l">
                        <a:lnSpc>
                          <a:spcPct val="150000"/>
                        </a:lnSpc>
                        <a:spcBef>
                          <a:spcPts val="0"/>
                        </a:spcBef>
                        <a:spcAft>
                          <a:spcPts val="0"/>
                        </a:spcAft>
                        <a:buClr>
                          <a:srgbClr val="0000FF"/>
                        </a:buClr>
                        <a:buSzPts val="3500"/>
                        <a:buFont typeface="Calibri"/>
                        <a:buChar char="-"/>
                      </a:pPr>
                      <a:r>
                        <a:rPr b="1" lang="en-US" sz="3500" u="none" cap="none" strike="noStrike">
                          <a:solidFill>
                            <a:srgbClr val="0000FF"/>
                          </a:solidFill>
                        </a:rPr>
                        <a:t>Lần quẹt diêm 4: em mộng tưởng em thấy bà nội mỉm cười với em.</a:t>
                      </a:r>
                      <a:endParaRPr b="1" sz="3500" u="none" cap="none" strike="noStrike">
                        <a:solidFill>
                          <a:srgbClr val="0000FF"/>
                        </a:solidFill>
                      </a:endParaRPr>
                    </a:p>
                    <a:p>
                      <a:pPr indent="-457200" lvl="0" marL="457200" marR="0" rtl="0" algn="l">
                        <a:lnSpc>
                          <a:spcPct val="150000"/>
                        </a:lnSpc>
                        <a:spcBef>
                          <a:spcPts val="0"/>
                        </a:spcBef>
                        <a:spcAft>
                          <a:spcPts val="0"/>
                        </a:spcAft>
                        <a:buClr>
                          <a:srgbClr val="0000FF"/>
                        </a:buClr>
                        <a:buSzPts val="3500"/>
                        <a:buFont typeface="Calibri"/>
                        <a:buChar char="-"/>
                      </a:pPr>
                      <a:r>
                        <a:rPr b="1" lang="en-US" sz="3500" u="none" cap="none" strike="noStrike">
                          <a:solidFill>
                            <a:srgbClr val="0000FF"/>
                          </a:solidFill>
                        </a:rPr>
                        <a:t>Lần quẹt diêm 5: em quẹt hết   que  diêm còn lại vì em muốn níu giữ bà, bà cầm tay em và hai bà cháu vụt bay.</a:t>
                      </a:r>
                      <a:endParaRPr b="1" sz="3500" u="none" cap="none" strike="noStrike">
                        <a:solidFill>
                          <a:srgbClr val="0000FF"/>
                        </a:solidFill>
                        <a:latin typeface="Arial"/>
                        <a:ea typeface="Arial"/>
                        <a:cs typeface="Arial"/>
                        <a:sym typeface="Arial"/>
                      </a:endParaRPr>
                    </a:p>
                  </a:txBody>
                  <a:tcPr marT="45725" marB="45725" marR="91450" marL="91450" anchor="ctr"/>
                </a:tc>
              </a:tr>
            </a:tbl>
          </a:graphicData>
        </a:graphic>
      </p:graphicFrame>
      <p:pic>
        <p:nvPicPr>
          <p:cNvPr id="1140" name="Google Shape;1140;g331095ef84e_8_87"/>
          <p:cNvPicPr preferRelativeResize="0"/>
          <p:nvPr/>
        </p:nvPicPr>
        <p:blipFill rotWithShape="1">
          <a:blip r:embed="rId5">
            <a:alphaModFix/>
          </a:blip>
          <a:srcRect b="0" l="0" r="0" t="0"/>
          <a:stretch/>
        </p:blipFill>
        <p:spPr>
          <a:xfrm>
            <a:off x="381000" y="8115300"/>
            <a:ext cx="3336508" cy="282693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139"/>
                                        </p:tgtEl>
                                        <p:attrNameLst>
                                          <p:attrName>style.visibility</p:attrName>
                                        </p:attrNameLst>
                                      </p:cBhvr>
                                      <p:to>
                                        <p:strVal val="visible"/>
                                      </p:to>
                                    </p:set>
                                    <p:anim calcmode="lin" valueType="num">
                                      <p:cBhvr additive="base">
                                        <p:cTn dur="500"/>
                                        <p:tgtEl>
                                          <p:spTgt spid="1139"/>
                                        </p:tgtEl>
                                        <p:attrNameLst>
                                          <p:attrName>ppt_w</p:attrName>
                                        </p:attrNameLst>
                                      </p:cBhvr>
                                      <p:tavLst>
                                        <p:tav fmla="" tm="0">
                                          <p:val>
                                            <p:strVal val="0"/>
                                          </p:val>
                                        </p:tav>
                                        <p:tav fmla="" tm="100000">
                                          <p:val>
                                            <p:strVal val="#ppt_w"/>
                                          </p:val>
                                        </p:tav>
                                      </p:tavLst>
                                    </p:anim>
                                    <p:anim calcmode="lin" valueType="num">
                                      <p:cBhvr additive="base">
                                        <p:cTn dur="500"/>
                                        <p:tgtEl>
                                          <p:spTgt spid="113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EF"/>
        </a:solidFill>
      </p:bgPr>
    </p:bg>
    <p:spTree>
      <p:nvGrpSpPr>
        <p:cNvPr id="1145" name="Shape 1145"/>
        <p:cNvGrpSpPr/>
        <p:nvPr/>
      </p:nvGrpSpPr>
      <p:grpSpPr>
        <a:xfrm>
          <a:off x="0" y="0"/>
          <a:ext cx="0" cy="0"/>
          <a:chOff x="0" y="0"/>
          <a:chExt cx="0" cy="0"/>
        </a:xfrm>
      </p:grpSpPr>
      <p:pic>
        <p:nvPicPr>
          <p:cNvPr id="1146" name="Google Shape;1146;g331095ef84e_8_95"/>
          <p:cNvPicPr preferRelativeResize="0"/>
          <p:nvPr/>
        </p:nvPicPr>
        <p:blipFill rotWithShape="1">
          <a:blip r:embed="rId3">
            <a:alphaModFix/>
          </a:blip>
          <a:srcRect b="0" l="0" r="0" t="-291542"/>
          <a:stretch/>
        </p:blipFill>
        <p:spPr>
          <a:xfrm>
            <a:off x="621975" y="9689000"/>
            <a:ext cx="3336500" cy="1320075"/>
          </a:xfrm>
          <a:prstGeom prst="rect">
            <a:avLst/>
          </a:prstGeom>
          <a:noFill/>
          <a:ln>
            <a:noFill/>
          </a:ln>
        </p:spPr>
      </p:pic>
      <p:pic>
        <p:nvPicPr>
          <p:cNvPr id="1147" name="Google Shape;1147;g331095ef84e_8_95"/>
          <p:cNvPicPr preferRelativeResize="0"/>
          <p:nvPr/>
        </p:nvPicPr>
        <p:blipFill rotWithShape="1">
          <a:blip r:embed="rId4">
            <a:alphaModFix/>
          </a:blip>
          <a:srcRect b="0" l="0" r="0" t="0"/>
          <a:stretch/>
        </p:blipFill>
        <p:spPr>
          <a:xfrm>
            <a:off x="16002000" y="-94004"/>
            <a:ext cx="2401417" cy="1977894"/>
          </a:xfrm>
          <a:prstGeom prst="rect">
            <a:avLst/>
          </a:prstGeom>
          <a:noFill/>
          <a:ln>
            <a:noFill/>
          </a:ln>
        </p:spPr>
      </p:pic>
      <p:pic>
        <p:nvPicPr>
          <p:cNvPr id="1148" name="Google Shape;1148;g331095ef84e_8_95"/>
          <p:cNvPicPr preferRelativeResize="0"/>
          <p:nvPr/>
        </p:nvPicPr>
        <p:blipFill rotWithShape="1">
          <a:blip r:embed="rId5">
            <a:alphaModFix/>
          </a:blip>
          <a:srcRect b="0" l="0" r="0" t="0"/>
          <a:stretch/>
        </p:blipFill>
        <p:spPr>
          <a:xfrm rot="-1068570">
            <a:off x="749463" y="799407"/>
            <a:ext cx="1604106" cy="1084959"/>
          </a:xfrm>
          <a:prstGeom prst="rect">
            <a:avLst/>
          </a:prstGeom>
          <a:noFill/>
          <a:ln>
            <a:noFill/>
          </a:ln>
        </p:spPr>
      </p:pic>
      <p:graphicFrame>
        <p:nvGraphicFramePr>
          <p:cNvPr id="1149" name="Google Shape;1149;g331095ef84e_8_95"/>
          <p:cNvGraphicFramePr/>
          <p:nvPr/>
        </p:nvGraphicFramePr>
        <p:xfrm>
          <a:off x="292900" y="132488"/>
          <a:ext cx="3000000" cy="3000000"/>
        </p:xfrm>
        <a:graphic>
          <a:graphicData uri="http://schemas.openxmlformats.org/drawingml/2006/table">
            <a:tbl>
              <a:tblPr bandRow="1" firstRow="1">
                <a:noFill/>
                <a:tableStyleId>{C943003E-7710-4CB7-B51E-B71C6D750B03}</a:tableStyleId>
              </a:tblPr>
              <a:tblGrid>
                <a:gridCol w="5007000"/>
                <a:gridCol w="12318800"/>
              </a:tblGrid>
              <a:tr h="2676150">
                <a:tc>
                  <a:txBody>
                    <a:bodyPr/>
                    <a:lstStyle/>
                    <a:p>
                      <a:pPr indent="0" lvl="0" marL="0" marR="0" rtl="0" algn="ctr">
                        <a:lnSpc>
                          <a:spcPct val="150000"/>
                        </a:lnSpc>
                        <a:spcBef>
                          <a:spcPts val="0"/>
                        </a:spcBef>
                        <a:spcAft>
                          <a:spcPts val="0"/>
                        </a:spcAft>
                        <a:buClr>
                          <a:srgbClr val="000000"/>
                        </a:buClr>
                        <a:buSzPts val="3200"/>
                        <a:buFont typeface="Arial"/>
                        <a:buNone/>
                      </a:pPr>
                      <a:r>
                        <a:rPr b="1" lang="en-US" sz="3200" u="none" cap="none" strike="noStrike">
                          <a:solidFill>
                            <a:srgbClr val="FF0000"/>
                          </a:solidFill>
                          <a:latin typeface="Arial"/>
                          <a:ea typeface="Arial"/>
                          <a:cs typeface="Arial"/>
                          <a:sym typeface="Arial"/>
                        </a:rPr>
                        <a:t>CÁC YẾU TỐ CỦA TRUYỆN</a:t>
                      </a:r>
                      <a:endParaRPr b="1" sz="3200" u="none" cap="none" strike="noStrike">
                        <a:solidFill>
                          <a:srgbClr val="FF0000"/>
                        </a:solidFill>
                        <a:latin typeface="Arial"/>
                        <a:ea typeface="Arial"/>
                        <a:cs typeface="Arial"/>
                        <a:sym typeface="Arial"/>
                      </a:endParaRPr>
                    </a:p>
                  </a:txBody>
                  <a:tcPr marT="45725" marB="45725" marR="91450" marL="91450" anchor="ctr">
                    <a:solidFill>
                      <a:srgbClr val="C2D59B"/>
                    </a:solidFill>
                  </a:tcPr>
                </a:tc>
                <a:tc>
                  <a:txBody>
                    <a:bodyPr/>
                    <a:lstStyle/>
                    <a:p>
                      <a:pPr indent="0" lvl="0" marL="0" marR="0" rtl="0" algn="ctr">
                        <a:lnSpc>
                          <a:spcPct val="100000"/>
                        </a:lnSpc>
                        <a:spcBef>
                          <a:spcPts val="0"/>
                        </a:spcBef>
                        <a:spcAft>
                          <a:spcPts val="0"/>
                        </a:spcAft>
                        <a:buClr>
                          <a:srgbClr val="000000"/>
                        </a:buClr>
                        <a:buSzPts val="3200"/>
                        <a:buFont typeface="Arial"/>
                        <a:buNone/>
                      </a:pPr>
                      <a:r>
                        <a:rPr b="1" lang="en-US" sz="3200" u="none" cap="none" strike="noStrike">
                          <a:solidFill>
                            <a:srgbClr val="FF0000"/>
                          </a:solidFill>
                          <a:latin typeface="Arial"/>
                          <a:ea typeface="Arial"/>
                          <a:cs typeface="Arial"/>
                          <a:sym typeface="Arial"/>
                        </a:rPr>
                        <a:t>CÔ BÉ BÁN DIÊM</a:t>
                      </a:r>
                      <a:endParaRPr b="1" sz="3200" u="none" cap="none" strike="noStrike">
                        <a:solidFill>
                          <a:srgbClr val="FF0000"/>
                        </a:solidFill>
                        <a:latin typeface="Arial"/>
                        <a:ea typeface="Arial"/>
                        <a:cs typeface="Arial"/>
                        <a:sym typeface="Arial"/>
                      </a:endParaRPr>
                    </a:p>
                  </a:txBody>
                  <a:tcPr marT="45725" marB="45725" marR="91450" marL="91450" anchor="ctr">
                    <a:solidFill>
                      <a:srgbClr val="C2D59B"/>
                    </a:solidFill>
                  </a:tcPr>
                </a:tc>
              </a:tr>
              <a:tr h="3658425">
                <a:tc>
                  <a:txBody>
                    <a:bodyPr/>
                    <a:lstStyle/>
                    <a:p>
                      <a:pPr indent="0" lvl="0" marL="0" marR="0" rtl="0" algn="ctr">
                        <a:lnSpc>
                          <a:spcPct val="150000"/>
                        </a:lnSpc>
                        <a:spcBef>
                          <a:spcPts val="0"/>
                        </a:spcBef>
                        <a:spcAft>
                          <a:spcPts val="0"/>
                        </a:spcAft>
                        <a:buClr>
                          <a:srgbClr val="000000"/>
                        </a:buClr>
                        <a:buSzPts val="3800"/>
                        <a:buFont typeface="Arial"/>
                        <a:buNone/>
                      </a:pPr>
                      <a:r>
                        <a:rPr b="1" lang="en-US" sz="3800" u="none" cap="none" strike="noStrike">
                          <a:solidFill>
                            <a:srgbClr val="0000FF"/>
                          </a:solidFill>
                        </a:rPr>
                        <a:t>      </a:t>
                      </a:r>
                      <a:r>
                        <a:rPr b="1" lang="en-US" sz="3800" u="none" cap="none" strike="noStrike">
                          <a:solidFill>
                            <a:srgbClr val="0000FF"/>
                          </a:solidFill>
                          <a:latin typeface="Calibri"/>
                          <a:ea typeface="Calibri"/>
                          <a:cs typeface="Calibri"/>
                          <a:sym typeface="Calibri"/>
                        </a:rPr>
                        <a:t>Tình cảm, cảm xúc của người viết thể hiện qua ngôn ngữ văn bản</a:t>
                      </a:r>
                      <a:endParaRPr b="1" sz="3800" u="none" cap="none" strike="noStrike">
                        <a:solidFill>
                          <a:srgbClr val="0000FF"/>
                        </a:solidFill>
                        <a:latin typeface="Arial"/>
                        <a:ea typeface="Arial"/>
                        <a:cs typeface="Arial"/>
                        <a:sym typeface="Arial"/>
                      </a:endParaRPr>
                    </a:p>
                  </a:txBody>
                  <a:tcPr marT="45725" marB="45725" marR="91450" marL="91450" anchor="ctr"/>
                </a:tc>
                <a:tc>
                  <a:txBody>
                    <a:bodyPr/>
                    <a:lstStyle/>
                    <a:p>
                      <a:pPr indent="0" lvl="0" marL="0" marR="0" rtl="0" algn="l">
                        <a:lnSpc>
                          <a:spcPct val="150000"/>
                        </a:lnSpc>
                        <a:spcBef>
                          <a:spcPts val="0"/>
                        </a:spcBef>
                        <a:spcAft>
                          <a:spcPts val="0"/>
                        </a:spcAft>
                        <a:buClr>
                          <a:srgbClr val="000000"/>
                        </a:buClr>
                        <a:buSzPts val="3600"/>
                        <a:buFont typeface="Arial"/>
                        <a:buNone/>
                      </a:pPr>
                      <a:r>
                        <a:rPr b="1" lang="en-US" sz="3600" u="none" cap="none" strike="noStrike">
                          <a:solidFill>
                            <a:srgbClr val="0000FF"/>
                          </a:solidFill>
                        </a:rPr>
                        <a:t>         Thể hiện sự thương xót, cảm thông cho số phận của đứa trẻ nghèo và những ước mơ tươi sáng mà bình dị.</a:t>
                      </a:r>
                      <a:endParaRPr b="1" sz="3600" u="none" cap="none" strike="noStrike">
                        <a:solidFill>
                          <a:srgbClr val="0000FF"/>
                        </a:solidFill>
                        <a:latin typeface="Arial"/>
                        <a:ea typeface="Arial"/>
                        <a:cs typeface="Arial"/>
                        <a:sym typeface="Arial"/>
                      </a:endParaRPr>
                    </a:p>
                  </a:txBody>
                  <a:tcPr marT="45725" marB="45725" marR="91450" marL="91450" anchor="ctr"/>
                </a:tc>
              </a:tr>
              <a:tr h="3221925">
                <a:tc>
                  <a:txBody>
                    <a:bodyPr/>
                    <a:lstStyle/>
                    <a:p>
                      <a:pPr indent="0" lvl="0" marL="0" marR="0" rtl="0" algn="ctr">
                        <a:lnSpc>
                          <a:spcPct val="150000"/>
                        </a:lnSpc>
                        <a:spcBef>
                          <a:spcPts val="0"/>
                        </a:spcBef>
                        <a:spcAft>
                          <a:spcPts val="0"/>
                        </a:spcAft>
                        <a:buClr>
                          <a:srgbClr val="000000"/>
                        </a:buClr>
                        <a:buSzPts val="3700"/>
                        <a:buFont typeface="Arial"/>
                        <a:buNone/>
                      </a:pPr>
                      <a:r>
                        <a:rPr b="1" lang="en-US" sz="3700" u="none" cap="none" strike="noStrike">
                          <a:solidFill>
                            <a:srgbClr val="0000FF"/>
                          </a:solidFill>
                          <a:latin typeface="Arial"/>
                          <a:ea typeface="Arial"/>
                          <a:cs typeface="Arial"/>
                          <a:sym typeface="Arial"/>
                        </a:rPr>
                        <a:t>Chủ đề</a:t>
                      </a:r>
                      <a:endParaRPr b="1" sz="3700" u="none" cap="none" strike="noStrike">
                        <a:solidFill>
                          <a:srgbClr val="0000FF"/>
                        </a:solidFill>
                        <a:latin typeface="Arial"/>
                        <a:ea typeface="Arial"/>
                        <a:cs typeface="Arial"/>
                        <a:sym typeface="Arial"/>
                      </a:endParaRPr>
                    </a:p>
                  </a:txBody>
                  <a:tcPr marT="45725" marB="45725" marR="91450" marL="91450" anchor="ctr"/>
                </a:tc>
                <a:tc>
                  <a:txBody>
                    <a:bodyPr/>
                    <a:lstStyle/>
                    <a:p>
                      <a:pPr indent="0" lvl="0" marL="0" marR="0" rtl="0" algn="l">
                        <a:lnSpc>
                          <a:spcPct val="150000"/>
                        </a:lnSpc>
                        <a:spcBef>
                          <a:spcPts val="0"/>
                        </a:spcBef>
                        <a:spcAft>
                          <a:spcPts val="0"/>
                        </a:spcAft>
                        <a:buClr>
                          <a:srgbClr val="000000"/>
                        </a:buClr>
                        <a:buSzPts val="3200"/>
                        <a:buFont typeface="Arial"/>
                        <a:buNone/>
                      </a:pPr>
                      <a:r>
                        <a:rPr lang="en-US" sz="3200" u="none" cap="none" strike="noStrike"/>
                        <a:t>        </a:t>
                      </a:r>
                      <a:r>
                        <a:rPr b="1" lang="en-US" sz="3900" u="none" cap="none" strike="noStrike">
                          <a:solidFill>
                            <a:srgbClr val="0000FF"/>
                          </a:solidFill>
                        </a:rPr>
                        <a:t>Tình yêu thương trước những số phận bất hạnh, khát vọng sống tốt đẹp và ước mơ tươi sáng.</a:t>
                      </a:r>
                      <a:endParaRPr b="1" sz="3900" u="none" cap="none" strike="noStrike">
                        <a:solidFill>
                          <a:srgbClr val="0000FF"/>
                        </a:solidFill>
                        <a:latin typeface="Arial"/>
                        <a:ea typeface="Arial"/>
                        <a:cs typeface="Arial"/>
                        <a:sym typeface="Arial"/>
                      </a:endParaRPr>
                    </a:p>
                  </a:txBody>
                  <a:tcPr marT="45725" marB="45725" marR="91450" marL="91450" anchor="ct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149"/>
                                        </p:tgtEl>
                                        <p:attrNameLst>
                                          <p:attrName>style.visibility</p:attrName>
                                        </p:attrNameLst>
                                      </p:cBhvr>
                                      <p:to>
                                        <p:strVal val="visible"/>
                                      </p:to>
                                    </p:set>
                                    <p:anim calcmode="lin" valueType="num">
                                      <p:cBhvr additive="base">
                                        <p:cTn dur="500"/>
                                        <p:tgtEl>
                                          <p:spTgt spid="1149"/>
                                        </p:tgtEl>
                                        <p:attrNameLst>
                                          <p:attrName>ppt_w</p:attrName>
                                        </p:attrNameLst>
                                      </p:cBhvr>
                                      <p:tavLst>
                                        <p:tav fmla="" tm="0">
                                          <p:val>
                                            <p:strVal val="0"/>
                                          </p:val>
                                        </p:tav>
                                        <p:tav fmla="" tm="100000">
                                          <p:val>
                                            <p:strVal val="#ppt_w"/>
                                          </p:val>
                                        </p:tav>
                                      </p:tavLst>
                                    </p:anim>
                                    <p:anim calcmode="lin" valueType="num">
                                      <p:cBhvr additive="base">
                                        <p:cTn dur="500"/>
                                        <p:tgtEl>
                                          <p:spTgt spid="114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EF"/>
        </a:solidFill>
      </p:bgPr>
    </p:bg>
    <p:spTree>
      <p:nvGrpSpPr>
        <p:cNvPr id="1153" name="Shape 1153"/>
        <p:cNvGrpSpPr/>
        <p:nvPr/>
      </p:nvGrpSpPr>
      <p:grpSpPr>
        <a:xfrm>
          <a:off x="0" y="0"/>
          <a:ext cx="0" cy="0"/>
          <a:chOff x="0" y="0"/>
          <a:chExt cx="0" cy="0"/>
        </a:xfrm>
      </p:grpSpPr>
      <p:sp>
        <p:nvSpPr>
          <p:cNvPr id="1154" name="Google Shape;1154;g331095ef84e_8_103"/>
          <p:cNvSpPr txBox="1"/>
          <p:nvPr/>
        </p:nvSpPr>
        <p:spPr>
          <a:xfrm>
            <a:off x="838200" y="647700"/>
            <a:ext cx="17144999" cy="2585323"/>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5600"/>
              <a:buFont typeface="Arial"/>
              <a:buNone/>
            </a:pPr>
            <a:r>
              <a:rPr b="1" i="1" lang="en-US" sz="5600" u="none" cap="none" strike="noStrike">
                <a:solidFill>
                  <a:srgbClr val="253140"/>
                </a:solidFill>
                <a:latin typeface="Arial"/>
                <a:ea typeface="Arial"/>
                <a:cs typeface="Arial"/>
                <a:sym typeface="Arial"/>
              </a:rPr>
              <a:t>2. Từ việc đọc các văn bản trên, em rút ra bài học kinh nghiệm gì khi đọc truyện ngắn?</a:t>
            </a:r>
            <a:endParaRPr b="1" i="1" sz="5600" u="none" cap="none" strike="noStrike">
              <a:solidFill>
                <a:srgbClr val="253140"/>
              </a:solidFill>
              <a:latin typeface="Arial"/>
              <a:ea typeface="Arial"/>
              <a:cs typeface="Arial"/>
              <a:sym typeface="Arial"/>
            </a:endParaRPr>
          </a:p>
        </p:txBody>
      </p:sp>
      <p:pic>
        <p:nvPicPr>
          <p:cNvPr id="1155" name="Google Shape;1155;g331095ef84e_8_103"/>
          <p:cNvPicPr preferRelativeResize="0"/>
          <p:nvPr/>
        </p:nvPicPr>
        <p:blipFill rotWithShape="1">
          <a:blip r:embed="rId3">
            <a:alphaModFix/>
          </a:blip>
          <a:srcRect b="0" l="0" r="0" t="0"/>
          <a:stretch/>
        </p:blipFill>
        <p:spPr>
          <a:xfrm>
            <a:off x="15392400" y="8339736"/>
            <a:ext cx="1738774" cy="1924197"/>
          </a:xfrm>
          <a:prstGeom prst="rect">
            <a:avLst/>
          </a:prstGeom>
          <a:noFill/>
          <a:ln>
            <a:noFill/>
          </a:ln>
        </p:spPr>
      </p:pic>
      <p:pic>
        <p:nvPicPr>
          <p:cNvPr id="1156" name="Google Shape;1156;g331095ef84e_8_103"/>
          <p:cNvPicPr preferRelativeResize="0"/>
          <p:nvPr/>
        </p:nvPicPr>
        <p:blipFill rotWithShape="1">
          <a:blip r:embed="rId4">
            <a:alphaModFix/>
          </a:blip>
          <a:srcRect b="0" l="0" r="0" t="0"/>
          <a:stretch/>
        </p:blipFill>
        <p:spPr>
          <a:xfrm rot="8100000">
            <a:off x="17026903" y="9348746"/>
            <a:ext cx="1658133" cy="783845"/>
          </a:xfrm>
          <a:prstGeom prst="rect">
            <a:avLst/>
          </a:prstGeom>
          <a:noFill/>
          <a:ln>
            <a:noFill/>
          </a:ln>
        </p:spPr>
      </p:pic>
      <p:pic>
        <p:nvPicPr>
          <p:cNvPr id="1157" name="Google Shape;1157;g331095ef84e_8_103"/>
          <p:cNvPicPr preferRelativeResize="0"/>
          <p:nvPr/>
        </p:nvPicPr>
        <p:blipFill rotWithShape="1">
          <a:blip r:embed="rId5">
            <a:alphaModFix/>
          </a:blip>
          <a:srcRect b="0" l="0" r="0" t="0"/>
          <a:stretch/>
        </p:blipFill>
        <p:spPr>
          <a:xfrm rot="-814335">
            <a:off x="16836759" y="6547468"/>
            <a:ext cx="1701825" cy="1743024"/>
          </a:xfrm>
          <a:prstGeom prst="rect">
            <a:avLst/>
          </a:prstGeom>
          <a:noFill/>
          <a:ln>
            <a:noFill/>
          </a:ln>
        </p:spPr>
      </p:pic>
      <p:sp>
        <p:nvSpPr>
          <p:cNvPr id="1158" name="Google Shape;1158;g331095ef84e_8_103"/>
          <p:cNvSpPr/>
          <p:nvPr/>
        </p:nvSpPr>
        <p:spPr>
          <a:xfrm>
            <a:off x="958802" y="3526043"/>
            <a:ext cx="15697200" cy="4939800"/>
          </a:xfrm>
          <a:prstGeom prst="rect">
            <a:avLst/>
          </a:prstGeom>
          <a:noFill/>
          <a:ln>
            <a:noFill/>
          </a:ln>
        </p:spPr>
        <p:txBody>
          <a:bodyPr anchorCtr="0" anchor="t" bIns="45700" lIns="91425" spcFirstLastPara="1" rIns="91425" wrap="square" tIns="45700">
            <a:noAutofit/>
          </a:bodyPr>
          <a:lstStyle/>
          <a:p>
            <a:pPr indent="0" lvl="0" marL="457200" marR="0" rtl="0" algn="just">
              <a:lnSpc>
                <a:spcPct val="150000"/>
              </a:lnSpc>
              <a:spcBef>
                <a:spcPts val="0"/>
              </a:spcBef>
              <a:spcAft>
                <a:spcPts val="0"/>
              </a:spcAft>
              <a:buClr>
                <a:srgbClr val="000000"/>
              </a:buClr>
              <a:buSzPts val="4200"/>
              <a:buFont typeface="Arial"/>
              <a:buNone/>
            </a:pPr>
            <a:r>
              <a:rPr b="0" i="0" lang="en-US" sz="4200" u="none" cap="none" strike="noStrike">
                <a:solidFill>
                  <a:srgbClr val="000000"/>
                </a:solidFill>
                <a:latin typeface="Calibri"/>
                <a:ea typeface="Calibri"/>
                <a:cs typeface="Calibri"/>
                <a:sym typeface="Calibri"/>
              </a:rPr>
              <a:t>        </a:t>
            </a:r>
            <a:r>
              <a:rPr b="0" i="0" lang="en-US" sz="5200" u="none" cap="none" strike="noStrike">
                <a:solidFill>
                  <a:srgbClr val="0000FF"/>
                </a:solidFill>
                <a:latin typeface="Calibri"/>
                <a:ea typeface="Calibri"/>
                <a:cs typeface="Calibri"/>
                <a:sym typeface="Calibri"/>
              </a:rPr>
              <a:t>Từ việc đọc các văn bản trên, khi đọc truyện ngắn phải xác định được đề tài, chủ đề của câu chuyện, tóm tắt được các sự việc, chi tiết tiêu biểu và cách thể hiện tình cảm của người viết trong văn bản. </a:t>
            </a:r>
            <a:endParaRPr b="0" i="0" sz="5200" u="none" cap="none" strike="noStrike">
              <a:solidFill>
                <a:srgbClr val="0000FF"/>
              </a:solidFill>
              <a:latin typeface="Calibri"/>
              <a:ea typeface="Calibri"/>
              <a:cs typeface="Calibri"/>
              <a:sym typeface="Calibri"/>
            </a:endParaRPr>
          </a:p>
          <a:p>
            <a:pPr indent="-304800" lvl="0" marL="571500" marR="0" rtl="0" algn="just">
              <a:lnSpc>
                <a:spcPct val="150000"/>
              </a:lnSpc>
              <a:spcBef>
                <a:spcPts val="0"/>
              </a:spcBef>
              <a:spcAft>
                <a:spcPts val="0"/>
              </a:spcAft>
              <a:buClr>
                <a:schemeClr val="dk1"/>
              </a:buClr>
              <a:buSzPts val="4200"/>
              <a:buFont typeface="Noto Sans Symbols"/>
              <a:buNone/>
            </a:pPr>
            <a:r>
              <a:t/>
            </a:r>
            <a:endParaRPr b="0" i="0" sz="42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54"/>
                                        </p:tgtEl>
                                        <p:attrNameLst>
                                          <p:attrName>style.visibility</p:attrName>
                                        </p:attrNameLst>
                                      </p:cBhvr>
                                      <p:to>
                                        <p:strVal val="visible"/>
                                      </p:to>
                                    </p:set>
                                    <p:anim calcmode="lin" valueType="num">
                                      <p:cBhvr additive="base">
                                        <p:cTn dur="500"/>
                                        <p:tgtEl>
                                          <p:spTgt spid="115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8"/>
                                        </p:tgtEl>
                                        <p:attrNameLst>
                                          <p:attrName>style.visibility</p:attrName>
                                        </p:attrNameLst>
                                      </p:cBhvr>
                                      <p:to>
                                        <p:strVal val="visible"/>
                                      </p:to>
                                    </p:set>
                                    <p:animEffect filter="fade" transition="in">
                                      <p:cBhvr>
                                        <p:cTn dur="500"/>
                                        <p:tgtEl>
                                          <p:spTgt spid="11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2D8FA"/>
        </a:solidFill>
      </p:bgPr>
    </p:bg>
    <p:spTree>
      <p:nvGrpSpPr>
        <p:cNvPr id="1162" name="Shape 1162"/>
        <p:cNvGrpSpPr/>
        <p:nvPr/>
      </p:nvGrpSpPr>
      <p:grpSpPr>
        <a:xfrm>
          <a:off x="0" y="0"/>
          <a:ext cx="0" cy="0"/>
          <a:chOff x="0" y="0"/>
          <a:chExt cx="0" cy="0"/>
        </a:xfrm>
      </p:grpSpPr>
      <p:grpSp>
        <p:nvGrpSpPr>
          <p:cNvPr id="1163" name="Google Shape;1163;g331095ef84e_8_111"/>
          <p:cNvGrpSpPr/>
          <p:nvPr/>
        </p:nvGrpSpPr>
        <p:grpSpPr>
          <a:xfrm>
            <a:off x="1600200" y="3848100"/>
            <a:ext cx="14951594" cy="5105400"/>
            <a:chOff x="0" y="0"/>
            <a:chExt cx="21640799" cy="1798411"/>
          </a:xfrm>
        </p:grpSpPr>
        <p:grpSp>
          <p:nvGrpSpPr>
            <p:cNvPr id="1164" name="Google Shape;1164;g331095ef84e_8_111"/>
            <p:cNvGrpSpPr/>
            <p:nvPr/>
          </p:nvGrpSpPr>
          <p:grpSpPr>
            <a:xfrm>
              <a:off x="0" y="0"/>
              <a:ext cx="21640799" cy="1798411"/>
              <a:chOff x="0" y="0"/>
              <a:chExt cx="49891172" cy="4146097"/>
            </a:xfrm>
          </p:grpSpPr>
          <p:sp>
            <p:nvSpPr>
              <p:cNvPr id="1165" name="Google Shape;1165;g331095ef84e_8_111"/>
              <p:cNvSpPr/>
              <p:nvPr/>
            </p:nvSpPr>
            <p:spPr>
              <a:xfrm>
                <a:off x="31750" y="31750"/>
                <a:ext cx="49827671" cy="4082596"/>
              </a:xfrm>
              <a:custGeom>
                <a:rect b="b" l="l" r="r" t="t"/>
                <a:pathLst>
                  <a:path extrusionOk="0" h="4082597" w="49827672">
                    <a:moveTo>
                      <a:pt x="49734964" y="4082597"/>
                    </a:moveTo>
                    <a:lnTo>
                      <a:pt x="92710" y="4082597"/>
                    </a:lnTo>
                    <a:cubicBezTo>
                      <a:pt x="41910" y="4082597"/>
                      <a:pt x="0" y="4040687"/>
                      <a:pt x="0" y="3989887"/>
                    </a:cubicBezTo>
                    <a:lnTo>
                      <a:pt x="0" y="92710"/>
                    </a:lnTo>
                    <a:cubicBezTo>
                      <a:pt x="0" y="41910"/>
                      <a:pt x="41910" y="0"/>
                      <a:pt x="92710" y="0"/>
                    </a:cubicBezTo>
                    <a:lnTo>
                      <a:pt x="49733693" y="0"/>
                    </a:lnTo>
                    <a:cubicBezTo>
                      <a:pt x="49784493" y="0"/>
                      <a:pt x="49826404" y="41910"/>
                      <a:pt x="49826404" y="92710"/>
                    </a:cubicBezTo>
                    <a:lnTo>
                      <a:pt x="49826404" y="3988617"/>
                    </a:lnTo>
                    <a:cubicBezTo>
                      <a:pt x="49827672" y="4040687"/>
                      <a:pt x="49785764" y="4082597"/>
                      <a:pt x="49734964" y="4082597"/>
                    </a:cubicBezTo>
                    <a:close/>
                  </a:path>
                </a:pathLst>
              </a:custGeom>
              <a:solidFill>
                <a:srgbClr val="F5F5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6" name="Google Shape;1166;g331095ef84e_8_111"/>
              <p:cNvSpPr/>
              <p:nvPr/>
            </p:nvSpPr>
            <p:spPr>
              <a:xfrm>
                <a:off x="0" y="0"/>
                <a:ext cx="49891172" cy="4146097"/>
              </a:xfrm>
              <a:custGeom>
                <a:rect b="b" l="l" r="r" t="t"/>
                <a:pathLst>
                  <a:path extrusionOk="0" h="4146097" w="49891172">
                    <a:moveTo>
                      <a:pt x="49766714" y="59690"/>
                    </a:moveTo>
                    <a:cubicBezTo>
                      <a:pt x="49802272" y="59690"/>
                      <a:pt x="49831482" y="88900"/>
                      <a:pt x="49831482" y="124460"/>
                    </a:cubicBezTo>
                    <a:lnTo>
                      <a:pt x="49831482" y="4021637"/>
                    </a:lnTo>
                    <a:cubicBezTo>
                      <a:pt x="49831482" y="4057197"/>
                      <a:pt x="49802272" y="4086407"/>
                      <a:pt x="49766714" y="4086407"/>
                    </a:cubicBezTo>
                    <a:lnTo>
                      <a:pt x="124460" y="4086407"/>
                    </a:lnTo>
                    <a:cubicBezTo>
                      <a:pt x="88900" y="4086407"/>
                      <a:pt x="59690" y="4057197"/>
                      <a:pt x="59690" y="4021637"/>
                    </a:cubicBezTo>
                    <a:lnTo>
                      <a:pt x="59690" y="124460"/>
                    </a:lnTo>
                    <a:cubicBezTo>
                      <a:pt x="59690" y="88900"/>
                      <a:pt x="88900" y="59690"/>
                      <a:pt x="124460" y="59690"/>
                    </a:cubicBezTo>
                    <a:lnTo>
                      <a:pt x="49766714" y="59690"/>
                    </a:lnTo>
                    <a:moveTo>
                      <a:pt x="49766714" y="0"/>
                    </a:moveTo>
                    <a:lnTo>
                      <a:pt x="124460" y="0"/>
                    </a:lnTo>
                    <a:cubicBezTo>
                      <a:pt x="55880" y="0"/>
                      <a:pt x="0" y="55880"/>
                      <a:pt x="0" y="124460"/>
                    </a:cubicBezTo>
                    <a:lnTo>
                      <a:pt x="0" y="4021637"/>
                    </a:lnTo>
                    <a:cubicBezTo>
                      <a:pt x="0" y="4090217"/>
                      <a:pt x="55880" y="4146097"/>
                      <a:pt x="124460" y="4146097"/>
                    </a:cubicBezTo>
                    <a:lnTo>
                      <a:pt x="49766714" y="4146097"/>
                    </a:lnTo>
                    <a:cubicBezTo>
                      <a:pt x="49835293" y="4146097"/>
                      <a:pt x="49891172" y="4090217"/>
                      <a:pt x="49891172" y="4021637"/>
                    </a:cubicBezTo>
                    <a:lnTo>
                      <a:pt x="49891172" y="124460"/>
                    </a:lnTo>
                    <a:cubicBezTo>
                      <a:pt x="49891172" y="55880"/>
                      <a:pt x="49835293" y="0"/>
                      <a:pt x="49766714" y="0"/>
                    </a:cubicBezTo>
                    <a:close/>
                  </a:path>
                </a:pathLst>
              </a:custGeom>
              <a:solidFill>
                <a:srgbClr val="25314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67" name="Google Shape;1167;g331095ef84e_8_111"/>
            <p:cNvSpPr txBox="1"/>
            <p:nvPr/>
          </p:nvSpPr>
          <p:spPr>
            <a:xfrm>
              <a:off x="7523387" y="303494"/>
              <a:ext cx="6594026" cy="203281"/>
            </a:xfrm>
            <a:prstGeom prst="rect">
              <a:avLst/>
            </a:prstGeom>
            <a:noFill/>
            <a:ln>
              <a:noFill/>
            </a:ln>
          </p:spPr>
          <p:txBody>
            <a:bodyPr anchorCtr="0" anchor="t" bIns="0" lIns="0" spcFirstLastPara="1" rIns="0" wrap="square" tIns="0">
              <a:spAutoFit/>
            </a:bodyPr>
            <a:lstStyle/>
            <a:p>
              <a:pPr indent="0" lvl="0" marL="0" marR="0" rtl="0" algn="ctr">
                <a:lnSpc>
                  <a:spcPct val="70312"/>
                </a:lnSpc>
                <a:spcBef>
                  <a:spcPts val="0"/>
                </a:spcBef>
                <a:spcAft>
                  <a:spcPts val="0"/>
                </a:spcAft>
                <a:buClr>
                  <a:srgbClr val="000000"/>
                </a:buClr>
                <a:buSzPts val="6400"/>
                <a:buFont typeface="Arial"/>
                <a:buNone/>
              </a:pPr>
              <a:r>
                <a:rPr b="1" i="0" lang="en-US" sz="6400" u="none" cap="none" strike="noStrike">
                  <a:solidFill>
                    <a:srgbClr val="253140"/>
                  </a:solidFill>
                  <a:latin typeface="Arial"/>
                  <a:ea typeface="Arial"/>
                  <a:cs typeface="Arial"/>
                  <a:sym typeface="Arial"/>
                </a:rPr>
                <a:t>NỘI DUNG</a:t>
              </a:r>
              <a:endParaRPr b="1" i="0" sz="6400" u="none" cap="none" strike="noStrike">
                <a:solidFill>
                  <a:srgbClr val="253140"/>
                </a:solidFill>
                <a:latin typeface="Arial"/>
                <a:ea typeface="Arial"/>
                <a:cs typeface="Arial"/>
                <a:sym typeface="Arial"/>
              </a:endParaRPr>
            </a:p>
          </p:txBody>
        </p:sp>
      </p:grpSp>
      <p:pic>
        <p:nvPicPr>
          <p:cNvPr id="1168" name="Google Shape;1168;g331095ef84e_8_111"/>
          <p:cNvPicPr preferRelativeResize="0"/>
          <p:nvPr/>
        </p:nvPicPr>
        <p:blipFill rotWithShape="1">
          <a:blip r:embed="rId3">
            <a:alphaModFix/>
          </a:blip>
          <a:srcRect b="0" l="0" r="0" t="0"/>
          <a:stretch/>
        </p:blipFill>
        <p:spPr>
          <a:xfrm rot="799640">
            <a:off x="14891689" y="1534111"/>
            <a:ext cx="1559530" cy="1054809"/>
          </a:xfrm>
          <a:prstGeom prst="rect">
            <a:avLst/>
          </a:prstGeom>
          <a:noFill/>
          <a:ln>
            <a:noFill/>
          </a:ln>
        </p:spPr>
      </p:pic>
      <p:pic>
        <p:nvPicPr>
          <p:cNvPr id="1169" name="Google Shape;1169;g331095ef84e_8_111"/>
          <p:cNvPicPr preferRelativeResize="0"/>
          <p:nvPr/>
        </p:nvPicPr>
        <p:blipFill rotWithShape="1">
          <a:blip r:embed="rId4">
            <a:alphaModFix/>
          </a:blip>
          <a:srcRect b="0" l="0" r="0" t="0"/>
          <a:stretch/>
        </p:blipFill>
        <p:spPr>
          <a:xfrm>
            <a:off x="7382841" y="14216"/>
            <a:ext cx="2635263" cy="3316692"/>
          </a:xfrm>
          <a:prstGeom prst="rect">
            <a:avLst/>
          </a:prstGeom>
          <a:noFill/>
          <a:ln>
            <a:noFill/>
          </a:ln>
        </p:spPr>
      </p:pic>
      <p:pic>
        <p:nvPicPr>
          <p:cNvPr id="1170" name="Google Shape;1170;g331095ef84e_8_111"/>
          <p:cNvPicPr preferRelativeResize="0"/>
          <p:nvPr/>
        </p:nvPicPr>
        <p:blipFill rotWithShape="1">
          <a:blip r:embed="rId5">
            <a:alphaModFix/>
          </a:blip>
          <a:srcRect b="0" l="0" r="0" t="0"/>
          <a:stretch/>
        </p:blipFill>
        <p:spPr>
          <a:xfrm>
            <a:off x="3313781" y="982522"/>
            <a:ext cx="1587130" cy="2479891"/>
          </a:xfrm>
          <a:prstGeom prst="rect">
            <a:avLst/>
          </a:prstGeom>
          <a:noFill/>
          <a:ln>
            <a:noFill/>
          </a:ln>
        </p:spPr>
      </p:pic>
      <p:pic>
        <p:nvPicPr>
          <p:cNvPr id="1171" name="Google Shape;1171;g331095ef84e_8_111"/>
          <p:cNvPicPr preferRelativeResize="0"/>
          <p:nvPr/>
        </p:nvPicPr>
        <p:blipFill rotWithShape="1">
          <a:blip r:embed="rId6">
            <a:alphaModFix/>
          </a:blip>
          <a:srcRect b="0" l="0" r="0" t="0"/>
          <a:stretch/>
        </p:blipFill>
        <p:spPr>
          <a:xfrm rot="-4194286">
            <a:off x="10611598" y="978174"/>
            <a:ext cx="1912583" cy="1244918"/>
          </a:xfrm>
          <a:prstGeom prst="rect">
            <a:avLst/>
          </a:prstGeom>
          <a:noFill/>
          <a:ln>
            <a:noFill/>
          </a:ln>
        </p:spPr>
      </p:pic>
      <p:pic>
        <p:nvPicPr>
          <p:cNvPr id="1172" name="Google Shape;1172;g331095ef84e_8_111"/>
          <p:cNvPicPr preferRelativeResize="0"/>
          <p:nvPr/>
        </p:nvPicPr>
        <p:blipFill rotWithShape="1">
          <a:blip r:embed="rId7">
            <a:alphaModFix/>
          </a:blip>
          <a:srcRect b="0" l="0" r="0" t="0"/>
          <a:stretch/>
        </p:blipFill>
        <p:spPr>
          <a:xfrm>
            <a:off x="12664751" y="488691"/>
            <a:ext cx="2161494" cy="2906655"/>
          </a:xfrm>
          <a:prstGeom prst="rect">
            <a:avLst/>
          </a:prstGeom>
          <a:noFill/>
          <a:ln>
            <a:noFill/>
          </a:ln>
        </p:spPr>
      </p:pic>
      <p:pic>
        <p:nvPicPr>
          <p:cNvPr id="1173" name="Google Shape;1173;g331095ef84e_8_111"/>
          <p:cNvPicPr preferRelativeResize="0"/>
          <p:nvPr/>
        </p:nvPicPr>
        <p:blipFill rotWithShape="1">
          <a:blip r:embed="rId8">
            <a:alphaModFix/>
          </a:blip>
          <a:srcRect b="0" l="0" r="0" t="0"/>
          <a:stretch/>
        </p:blipFill>
        <p:spPr>
          <a:xfrm rot="79318">
            <a:off x="13804831" y="9303991"/>
            <a:ext cx="2309052" cy="499595"/>
          </a:xfrm>
          <a:prstGeom prst="rect">
            <a:avLst/>
          </a:prstGeom>
          <a:noFill/>
          <a:ln>
            <a:noFill/>
          </a:ln>
        </p:spPr>
      </p:pic>
      <p:pic>
        <p:nvPicPr>
          <p:cNvPr id="1174" name="Google Shape;1174;g331095ef84e_8_111"/>
          <p:cNvPicPr preferRelativeResize="0"/>
          <p:nvPr/>
        </p:nvPicPr>
        <p:blipFill rotWithShape="1">
          <a:blip r:embed="rId9">
            <a:alphaModFix/>
          </a:blip>
          <a:srcRect b="0" l="0" r="0" t="0"/>
          <a:stretch/>
        </p:blipFill>
        <p:spPr>
          <a:xfrm rot="-1112012">
            <a:off x="952788" y="1426952"/>
            <a:ext cx="1452296" cy="1357237"/>
          </a:xfrm>
          <a:prstGeom prst="rect">
            <a:avLst/>
          </a:prstGeom>
          <a:noFill/>
          <a:ln>
            <a:noFill/>
          </a:ln>
        </p:spPr>
      </p:pic>
      <p:pic>
        <p:nvPicPr>
          <p:cNvPr id="1175" name="Google Shape;1175;g331095ef84e_8_111"/>
          <p:cNvPicPr preferRelativeResize="0"/>
          <p:nvPr/>
        </p:nvPicPr>
        <p:blipFill rotWithShape="1">
          <a:blip r:embed="rId10">
            <a:alphaModFix/>
          </a:blip>
          <a:srcRect b="0" l="0" r="0" t="0"/>
          <a:stretch/>
        </p:blipFill>
        <p:spPr>
          <a:xfrm rot="893489">
            <a:off x="5781090" y="614771"/>
            <a:ext cx="1136510" cy="1188366"/>
          </a:xfrm>
          <a:prstGeom prst="rect">
            <a:avLst/>
          </a:prstGeom>
          <a:noFill/>
          <a:ln>
            <a:noFill/>
          </a:ln>
        </p:spPr>
      </p:pic>
      <p:sp>
        <p:nvSpPr>
          <p:cNvPr id="1176" name="Google Shape;1176;g331095ef84e_8_111"/>
          <p:cNvSpPr/>
          <p:nvPr/>
        </p:nvSpPr>
        <p:spPr>
          <a:xfrm>
            <a:off x="1989397" y="5465210"/>
            <a:ext cx="14173200" cy="2308324"/>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Clr>
                <a:srgbClr val="000000"/>
              </a:buClr>
              <a:buSzPts val="4800"/>
              <a:buFont typeface="Arial"/>
              <a:buNone/>
            </a:pPr>
            <a:r>
              <a:rPr b="0" i="0" lang="en-US" sz="4800" u="none" cap="none" strike="noStrike">
                <a:solidFill>
                  <a:srgbClr val="000000"/>
                </a:solidFill>
                <a:latin typeface="Calibri"/>
                <a:ea typeface="Calibri"/>
                <a:cs typeface="Calibri"/>
                <a:sym typeface="Calibri"/>
              </a:rPr>
              <a:t>Truyện thể hiện niềm thương cảm sâu sắc của nhà văn đối với những số phận bất hạnh.</a:t>
            </a:r>
            <a:endParaRPr b="0" i="0" sz="4800" u="none" cap="none" strike="noStrike">
              <a:solidFill>
                <a:schemeClr val="dk1"/>
              </a:solidFill>
              <a:latin typeface="Calibri"/>
              <a:ea typeface="Calibri"/>
              <a:cs typeface="Calibri"/>
              <a:sym typeface="Calibri"/>
            </a:endParaRPr>
          </a:p>
        </p:txBody>
      </p:sp>
    </p:spTree>
  </p:cSld>
  <p:clrMapOvr>
    <a:masterClrMapping/>
  </p:clrMapOvr>
  <mc:AlternateContent>
    <mc:Choice Requires="p14">
      <p:transition spd="slow" p14:dur="1600">
        <p14:prism dir="l"/>
      </p:transition>
    </mc:Choice>
    <mc:Fallback>
      <p:transition spd="slow">
        <p:fade/>
      </p:transition>
    </mc:Fallback>
  </mc:AlternateContent>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2D8FA"/>
        </a:solidFill>
      </p:bgPr>
    </p:bg>
    <p:spTree>
      <p:nvGrpSpPr>
        <p:cNvPr id="1180" name="Shape 1180"/>
        <p:cNvGrpSpPr/>
        <p:nvPr/>
      </p:nvGrpSpPr>
      <p:grpSpPr>
        <a:xfrm>
          <a:off x="0" y="0"/>
          <a:ext cx="0" cy="0"/>
          <a:chOff x="0" y="0"/>
          <a:chExt cx="0" cy="0"/>
        </a:xfrm>
      </p:grpSpPr>
      <p:grpSp>
        <p:nvGrpSpPr>
          <p:cNvPr id="1181" name="Google Shape;1181;g331095ef84e_8_128"/>
          <p:cNvGrpSpPr/>
          <p:nvPr/>
        </p:nvGrpSpPr>
        <p:grpSpPr>
          <a:xfrm>
            <a:off x="1600200" y="3592450"/>
            <a:ext cx="14951594" cy="5818250"/>
            <a:chOff x="0" y="0"/>
            <a:chExt cx="21640799" cy="1798411"/>
          </a:xfrm>
        </p:grpSpPr>
        <p:grpSp>
          <p:nvGrpSpPr>
            <p:cNvPr id="1182" name="Google Shape;1182;g331095ef84e_8_128"/>
            <p:cNvGrpSpPr/>
            <p:nvPr/>
          </p:nvGrpSpPr>
          <p:grpSpPr>
            <a:xfrm>
              <a:off x="0" y="0"/>
              <a:ext cx="21640799" cy="1798411"/>
              <a:chOff x="0" y="0"/>
              <a:chExt cx="49891172" cy="4146097"/>
            </a:xfrm>
          </p:grpSpPr>
          <p:sp>
            <p:nvSpPr>
              <p:cNvPr id="1183" name="Google Shape;1183;g331095ef84e_8_128"/>
              <p:cNvSpPr/>
              <p:nvPr/>
            </p:nvSpPr>
            <p:spPr>
              <a:xfrm>
                <a:off x="31750" y="31750"/>
                <a:ext cx="49827672" cy="4082596"/>
              </a:xfrm>
              <a:custGeom>
                <a:rect b="b" l="l" r="r" t="t"/>
                <a:pathLst>
                  <a:path extrusionOk="0" h="4082597" w="49827672">
                    <a:moveTo>
                      <a:pt x="49734964" y="4082597"/>
                    </a:moveTo>
                    <a:lnTo>
                      <a:pt x="92710" y="4082597"/>
                    </a:lnTo>
                    <a:cubicBezTo>
                      <a:pt x="41910" y="4082597"/>
                      <a:pt x="0" y="4040687"/>
                      <a:pt x="0" y="3989887"/>
                    </a:cubicBezTo>
                    <a:lnTo>
                      <a:pt x="0" y="92710"/>
                    </a:lnTo>
                    <a:cubicBezTo>
                      <a:pt x="0" y="41910"/>
                      <a:pt x="41910" y="0"/>
                      <a:pt x="92710" y="0"/>
                    </a:cubicBezTo>
                    <a:lnTo>
                      <a:pt x="49733693" y="0"/>
                    </a:lnTo>
                    <a:cubicBezTo>
                      <a:pt x="49784493" y="0"/>
                      <a:pt x="49826404" y="41910"/>
                      <a:pt x="49826404" y="92710"/>
                    </a:cubicBezTo>
                    <a:lnTo>
                      <a:pt x="49826404" y="3988617"/>
                    </a:lnTo>
                    <a:cubicBezTo>
                      <a:pt x="49827672" y="4040687"/>
                      <a:pt x="49785764" y="4082597"/>
                      <a:pt x="49734964" y="4082597"/>
                    </a:cubicBezTo>
                    <a:close/>
                  </a:path>
                </a:pathLst>
              </a:custGeom>
              <a:solidFill>
                <a:srgbClr val="F5F5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4" name="Google Shape;1184;g331095ef84e_8_128"/>
              <p:cNvSpPr/>
              <p:nvPr/>
            </p:nvSpPr>
            <p:spPr>
              <a:xfrm>
                <a:off x="0" y="0"/>
                <a:ext cx="49891172" cy="4146097"/>
              </a:xfrm>
              <a:custGeom>
                <a:rect b="b" l="l" r="r" t="t"/>
                <a:pathLst>
                  <a:path extrusionOk="0" h="4146097" w="49891172">
                    <a:moveTo>
                      <a:pt x="49766714" y="59690"/>
                    </a:moveTo>
                    <a:cubicBezTo>
                      <a:pt x="49802272" y="59690"/>
                      <a:pt x="49831482" y="88900"/>
                      <a:pt x="49831482" y="124460"/>
                    </a:cubicBezTo>
                    <a:lnTo>
                      <a:pt x="49831482" y="4021637"/>
                    </a:lnTo>
                    <a:cubicBezTo>
                      <a:pt x="49831482" y="4057197"/>
                      <a:pt x="49802272" y="4086407"/>
                      <a:pt x="49766714" y="4086407"/>
                    </a:cubicBezTo>
                    <a:lnTo>
                      <a:pt x="124460" y="4086407"/>
                    </a:lnTo>
                    <a:cubicBezTo>
                      <a:pt x="88900" y="4086407"/>
                      <a:pt x="59690" y="4057197"/>
                      <a:pt x="59690" y="4021637"/>
                    </a:cubicBezTo>
                    <a:lnTo>
                      <a:pt x="59690" y="124460"/>
                    </a:lnTo>
                    <a:cubicBezTo>
                      <a:pt x="59690" y="88900"/>
                      <a:pt x="88900" y="59690"/>
                      <a:pt x="124460" y="59690"/>
                    </a:cubicBezTo>
                    <a:lnTo>
                      <a:pt x="49766714" y="59690"/>
                    </a:lnTo>
                    <a:moveTo>
                      <a:pt x="49766714" y="0"/>
                    </a:moveTo>
                    <a:lnTo>
                      <a:pt x="124460" y="0"/>
                    </a:lnTo>
                    <a:cubicBezTo>
                      <a:pt x="55880" y="0"/>
                      <a:pt x="0" y="55880"/>
                      <a:pt x="0" y="124460"/>
                    </a:cubicBezTo>
                    <a:lnTo>
                      <a:pt x="0" y="4021637"/>
                    </a:lnTo>
                    <a:cubicBezTo>
                      <a:pt x="0" y="4090217"/>
                      <a:pt x="55880" y="4146097"/>
                      <a:pt x="124460" y="4146097"/>
                    </a:cubicBezTo>
                    <a:lnTo>
                      <a:pt x="49766714" y="4146097"/>
                    </a:lnTo>
                    <a:cubicBezTo>
                      <a:pt x="49835293" y="4146097"/>
                      <a:pt x="49891172" y="4090217"/>
                      <a:pt x="49891172" y="4021637"/>
                    </a:cubicBezTo>
                    <a:lnTo>
                      <a:pt x="49891172" y="124460"/>
                    </a:lnTo>
                    <a:cubicBezTo>
                      <a:pt x="49891172" y="55880"/>
                      <a:pt x="49835293" y="0"/>
                      <a:pt x="49766714" y="0"/>
                    </a:cubicBezTo>
                    <a:close/>
                  </a:path>
                </a:pathLst>
              </a:custGeom>
              <a:solidFill>
                <a:srgbClr val="25314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85" name="Google Shape;1185;g331095ef84e_8_128"/>
            <p:cNvSpPr txBox="1"/>
            <p:nvPr/>
          </p:nvSpPr>
          <p:spPr>
            <a:xfrm>
              <a:off x="6861711" y="250352"/>
              <a:ext cx="7917378" cy="203281"/>
            </a:xfrm>
            <a:prstGeom prst="rect">
              <a:avLst/>
            </a:prstGeom>
            <a:noFill/>
            <a:ln>
              <a:noFill/>
            </a:ln>
          </p:spPr>
          <p:txBody>
            <a:bodyPr anchorCtr="0" anchor="t" bIns="0" lIns="0" spcFirstLastPara="1" rIns="0" wrap="square" tIns="0">
              <a:spAutoFit/>
            </a:bodyPr>
            <a:lstStyle/>
            <a:p>
              <a:pPr indent="0" lvl="0" marL="0" marR="0" rtl="0" algn="ctr">
                <a:lnSpc>
                  <a:spcPct val="70312"/>
                </a:lnSpc>
                <a:spcBef>
                  <a:spcPts val="0"/>
                </a:spcBef>
                <a:spcAft>
                  <a:spcPts val="0"/>
                </a:spcAft>
                <a:buClr>
                  <a:srgbClr val="000000"/>
                </a:buClr>
                <a:buSzPts val="6400"/>
                <a:buFont typeface="Arial"/>
                <a:buNone/>
              </a:pPr>
              <a:r>
                <a:rPr b="1" i="0" lang="en-US" sz="6400" u="none" cap="none" strike="noStrike">
                  <a:solidFill>
                    <a:srgbClr val="253140"/>
                  </a:solidFill>
                  <a:latin typeface="Arial"/>
                  <a:ea typeface="Arial"/>
                  <a:cs typeface="Arial"/>
                  <a:sym typeface="Arial"/>
                </a:rPr>
                <a:t>NGHỆ THUẬT</a:t>
              </a:r>
              <a:endParaRPr b="1" i="0" sz="6400" u="none" cap="none" strike="noStrike">
                <a:solidFill>
                  <a:srgbClr val="253140"/>
                </a:solidFill>
                <a:latin typeface="Arial"/>
                <a:ea typeface="Arial"/>
                <a:cs typeface="Arial"/>
                <a:sym typeface="Arial"/>
              </a:endParaRPr>
            </a:p>
          </p:txBody>
        </p:sp>
      </p:grpSp>
      <p:pic>
        <p:nvPicPr>
          <p:cNvPr id="1186" name="Google Shape;1186;g331095ef84e_8_128"/>
          <p:cNvPicPr preferRelativeResize="0"/>
          <p:nvPr/>
        </p:nvPicPr>
        <p:blipFill rotWithShape="1">
          <a:blip r:embed="rId3">
            <a:alphaModFix/>
          </a:blip>
          <a:srcRect b="0" l="0" r="0" t="0"/>
          <a:stretch/>
        </p:blipFill>
        <p:spPr>
          <a:xfrm rot="799640">
            <a:off x="14891689" y="1534111"/>
            <a:ext cx="1559530" cy="1054809"/>
          </a:xfrm>
          <a:prstGeom prst="rect">
            <a:avLst/>
          </a:prstGeom>
          <a:noFill/>
          <a:ln>
            <a:noFill/>
          </a:ln>
        </p:spPr>
      </p:pic>
      <p:pic>
        <p:nvPicPr>
          <p:cNvPr id="1187" name="Google Shape;1187;g331095ef84e_8_128"/>
          <p:cNvPicPr preferRelativeResize="0"/>
          <p:nvPr/>
        </p:nvPicPr>
        <p:blipFill rotWithShape="1">
          <a:blip r:embed="rId4">
            <a:alphaModFix/>
          </a:blip>
          <a:srcRect b="0" l="0" r="0" t="0"/>
          <a:stretch/>
        </p:blipFill>
        <p:spPr>
          <a:xfrm>
            <a:off x="7382841" y="14216"/>
            <a:ext cx="2635263" cy="3316692"/>
          </a:xfrm>
          <a:prstGeom prst="rect">
            <a:avLst/>
          </a:prstGeom>
          <a:noFill/>
          <a:ln>
            <a:noFill/>
          </a:ln>
        </p:spPr>
      </p:pic>
      <p:pic>
        <p:nvPicPr>
          <p:cNvPr id="1188" name="Google Shape;1188;g331095ef84e_8_128"/>
          <p:cNvPicPr preferRelativeResize="0"/>
          <p:nvPr/>
        </p:nvPicPr>
        <p:blipFill rotWithShape="1">
          <a:blip r:embed="rId5">
            <a:alphaModFix/>
          </a:blip>
          <a:srcRect b="0" l="0" r="0" t="0"/>
          <a:stretch/>
        </p:blipFill>
        <p:spPr>
          <a:xfrm>
            <a:off x="3313781" y="982522"/>
            <a:ext cx="1587130" cy="2479891"/>
          </a:xfrm>
          <a:prstGeom prst="rect">
            <a:avLst/>
          </a:prstGeom>
          <a:noFill/>
          <a:ln>
            <a:noFill/>
          </a:ln>
        </p:spPr>
      </p:pic>
      <p:pic>
        <p:nvPicPr>
          <p:cNvPr id="1189" name="Google Shape;1189;g331095ef84e_8_128"/>
          <p:cNvPicPr preferRelativeResize="0"/>
          <p:nvPr/>
        </p:nvPicPr>
        <p:blipFill rotWithShape="1">
          <a:blip r:embed="rId6">
            <a:alphaModFix/>
          </a:blip>
          <a:srcRect b="0" l="0" r="0" t="0"/>
          <a:stretch/>
        </p:blipFill>
        <p:spPr>
          <a:xfrm rot="-4194286">
            <a:off x="10611598" y="978174"/>
            <a:ext cx="1912583" cy="1244918"/>
          </a:xfrm>
          <a:prstGeom prst="rect">
            <a:avLst/>
          </a:prstGeom>
          <a:noFill/>
          <a:ln>
            <a:noFill/>
          </a:ln>
        </p:spPr>
      </p:pic>
      <p:pic>
        <p:nvPicPr>
          <p:cNvPr id="1190" name="Google Shape;1190;g331095ef84e_8_128"/>
          <p:cNvPicPr preferRelativeResize="0"/>
          <p:nvPr/>
        </p:nvPicPr>
        <p:blipFill rotWithShape="1">
          <a:blip r:embed="rId7">
            <a:alphaModFix/>
          </a:blip>
          <a:srcRect b="0" l="0" r="0" t="0"/>
          <a:stretch/>
        </p:blipFill>
        <p:spPr>
          <a:xfrm>
            <a:off x="12664751" y="488691"/>
            <a:ext cx="2161494" cy="2906655"/>
          </a:xfrm>
          <a:prstGeom prst="rect">
            <a:avLst/>
          </a:prstGeom>
          <a:noFill/>
          <a:ln>
            <a:noFill/>
          </a:ln>
        </p:spPr>
      </p:pic>
      <p:pic>
        <p:nvPicPr>
          <p:cNvPr id="1191" name="Google Shape;1191;g331095ef84e_8_128"/>
          <p:cNvPicPr preferRelativeResize="0"/>
          <p:nvPr/>
        </p:nvPicPr>
        <p:blipFill rotWithShape="1">
          <a:blip r:embed="rId8">
            <a:alphaModFix/>
          </a:blip>
          <a:srcRect b="0" l="0" r="0" t="0"/>
          <a:stretch/>
        </p:blipFill>
        <p:spPr>
          <a:xfrm rot="79318">
            <a:off x="13784626" y="9634373"/>
            <a:ext cx="2309052" cy="499595"/>
          </a:xfrm>
          <a:prstGeom prst="rect">
            <a:avLst/>
          </a:prstGeom>
          <a:noFill/>
          <a:ln>
            <a:noFill/>
          </a:ln>
        </p:spPr>
      </p:pic>
      <p:pic>
        <p:nvPicPr>
          <p:cNvPr id="1192" name="Google Shape;1192;g331095ef84e_8_128"/>
          <p:cNvPicPr preferRelativeResize="0"/>
          <p:nvPr/>
        </p:nvPicPr>
        <p:blipFill rotWithShape="1">
          <a:blip r:embed="rId9">
            <a:alphaModFix/>
          </a:blip>
          <a:srcRect b="0" l="0" r="0" t="0"/>
          <a:stretch/>
        </p:blipFill>
        <p:spPr>
          <a:xfrm rot="-1112012">
            <a:off x="952788" y="1426952"/>
            <a:ext cx="1452296" cy="1357237"/>
          </a:xfrm>
          <a:prstGeom prst="rect">
            <a:avLst/>
          </a:prstGeom>
          <a:noFill/>
          <a:ln>
            <a:noFill/>
          </a:ln>
        </p:spPr>
      </p:pic>
      <p:pic>
        <p:nvPicPr>
          <p:cNvPr id="1193" name="Google Shape;1193;g331095ef84e_8_128"/>
          <p:cNvPicPr preferRelativeResize="0"/>
          <p:nvPr/>
        </p:nvPicPr>
        <p:blipFill rotWithShape="1">
          <a:blip r:embed="rId10">
            <a:alphaModFix/>
          </a:blip>
          <a:srcRect b="0" l="0" r="0" t="0"/>
          <a:stretch/>
        </p:blipFill>
        <p:spPr>
          <a:xfrm rot="893489">
            <a:off x="5781090" y="614771"/>
            <a:ext cx="1136510" cy="1188366"/>
          </a:xfrm>
          <a:prstGeom prst="rect">
            <a:avLst/>
          </a:prstGeom>
          <a:noFill/>
          <a:ln>
            <a:noFill/>
          </a:ln>
        </p:spPr>
      </p:pic>
      <p:sp>
        <p:nvSpPr>
          <p:cNvPr id="1194" name="Google Shape;1194;g331095ef84e_8_128"/>
          <p:cNvSpPr/>
          <p:nvPr/>
        </p:nvSpPr>
        <p:spPr>
          <a:xfrm>
            <a:off x="1989397" y="5125646"/>
            <a:ext cx="14173200" cy="3850541"/>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Clr>
                <a:srgbClr val="000000"/>
              </a:buClr>
              <a:buSzPts val="4200"/>
              <a:buFont typeface="Arial"/>
              <a:buNone/>
            </a:pPr>
            <a:r>
              <a:rPr b="0" i="0" lang="en-US" sz="4200" u="none" cap="none" strike="noStrike">
                <a:solidFill>
                  <a:srgbClr val="000000"/>
                </a:solidFill>
                <a:latin typeface="Calibri"/>
                <a:ea typeface="Calibri"/>
                <a:cs typeface="Calibri"/>
                <a:sym typeface="Calibri"/>
              </a:rPr>
              <a:t>- Miêu tả rõ nét cảnh ngộ và nỗi khổ cực của em bé bằng những chi tiết, hình ảnh đối lập. </a:t>
            </a:r>
            <a:endParaRPr b="0" i="0" sz="1400" u="none" cap="none" strike="noStrike">
              <a:solidFill>
                <a:srgbClr val="000000"/>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4200"/>
              <a:buFont typeface="Arial"/>
              <a:buNone/>
            </a:pPr>
            <a:r>
              <a:rPr b="0" i="0" lang="en-US" sz="4200" u="none" cap="none" strike="noStrike">
                <a:solidFill>
                  <a:srgbClr val="000000"/>
                </a:solidFill>
                <a:latin typeface="Calibri"/>
                <a:ea typeface="Calibri"/>
                <a:cs typeface="Calibri"/>
                <a:sym typeface="Calibri"/>
              </a:rPr>
              <a:t>- Sắp xếp trình tự sự việc nhằm khắc học tâm lí em bé trong cảnh ngộ bất hạnh.</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1600">
        <p14:prism dir="l"/>
      </p:transition>
    </mc:Choice>
    <mc:Fallback>
      <p:transition spd="slow">
        <p:fade/>
      </p:transition>
    </mc:Fallback>
  </mc:AlternateContent>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EF"/>
        </a:solidFill>
      </p:bgPr>
    </p:bg>
    <p:spTree>
      <p:nvGrpSpPr>
        <p:cNvPr id="1198" name="Shape 1198"/>
        <p:cNvGrpSpPr/>
        <p:nvPr/>
      </p:nvGrpSpPr>
      <p:grpSpPr>
        <a:xfrm>
          <a:off x="0" y="0"/>
          <a:ext cx="0" cy="0"/>
          <a:chOff x="0" y="0"/>
          <a:chExt cx="0" cy="0"/>
        </a:xfrm>
      </p:grpSpPr>
      <p:sp>
        <p:nvSpPr>
          <p:cNvPr id="1199" name="Google Shape;1199;g331095ef84e_8_145"/>
          <p:cNvSpPr txBox="1"/>
          <p:nvPr/>
        </p:nvSpPr>
        <p:spPr>
          <a:xfrm>
            <a:off x="4572000" y="699900"/>
            <a:ext cx="12457500" cy="1250700"/>
          </a:xfrm>
          <a:prstGeom prst="rect">
            <a:avLst/>
          </a:prstGeom>
          <a:noFill/>
          <a:ln>
            <a:noFill/>
          </a:ln>
        </p:spPr>
        <p:txBody>
          <a:bodyPr anchorCtr="0" anchor="t" bIns="0" lIns="0" spcFirstLastPara="1" rIns="0" wrap="square" tIns="0">
            <a:spAutoFit/>
          </a:bodyPr>
          <a:lstStyle/>
          <a:p>
            <a:pPr indent="0" lvl="0" marL="0" marR="0" rtl="0" algn="ctr">
              <a:lnSpc>
                <a:spcPct val="126562"/>
              </a:lnSpc>
              <a:spcBef>
                <a:spcPts val="0"/>
              </a:spcBef>
              <a:spcAft>
                <a:spcPts val="0"/>
              </a:spcAft>
              <a:buClr>
                <a:srgbClr val="000000"/>
              </a:buClr>
              <a:buSzPts val="6400"/>
              <a:buFont typeface="Arial"/>
              <a:buNone/>
            </a:pPr>
            <a:r>
              <a:rPr b="1" i="0" lang="en-US" sz="6400" u="none" cap="none" strike="noStrike">
                <a:solidFill>
                  <a:srgbClr val="253140"/>
                </a:solidFill>
                <a:latin typeface="Arial"/>
                <a:ea typeface="Arial"/>
                <a:cs typeface="Arial"/>
                <a:sym typeface="Arial"/>
              </a:rPr>
              <a:t>HƯỚNG DẪN VỀ NHÀ</a:t>
            </a:r>
            <a:endParaRPr b="1" i="0" sz="6400" u="none" cap="none" strike="noStrike">
              <a:solidFill>
                <a:srgbClr val="253140"/>
              </a:solidFill>
              <a:latin typeface="Arial"/>
              <a:ea typeface="Arial"/>
              <a:cs typeface="Arial"/>
              <a:sym typeface="Arial"/>
            </a:endParaRPr>
          </a:p>
        </p:txBody>
      </p:sp>
      <p:pic>
        <p:nvPicPr>
          <p:cNvPr id="1200" name="Google Shape;1200;g331095ef84e_8_145"/>
          <p:cNvPicPr preferRelativeResize="0"/>
          <p:nvPr/>
        </p:nvPicPr>
        <p:blipFill rotWithShape="1">
          <a:blip r:embed="rId3">
            <a:alphaModFix/>
          </a:blip>
          <a:srcRect b="0" l="0" r="0" t="0"/>
          <a:stretch/>
        </p:blipFill>
        <p:spPr>
          <a:xfrm>
            <a:off x="1041022" y="7416815"/>
            <a:ext cx="5193034" cy="2133865"/>
          </a:xfrm>
          <a:prstGeom prst="rect">
            <a:avLst/>
          </a:prstGeom>
          <a:noFill/>
          <a:ln>
            <a:noFill/>
          </a:ln>
        </p:spPr>
      </p:pic>
      <p:pic>
        <p:nvPicPr>
          <p:cNvPr id="1201" name="Google Shape;1201;g331095ef84e_8_145"/>
          <p:cNvPicPr preferRelativeResize="0"/>
          <p:nvPr/>
        </p:nvPicPr>
        <p:blipFill rotWithShape="1">
          <a:blip r:embed="rId4">
            <a:alphaModFix/>
          </a:blip>
          <a:srcRect b="0" l="0" r="0" t="0"/>
          <a:stretch/>
        </p:blipFill>
        <p:spPr>
          <a:xfrm>
            <a:off x="1257987" y="2214127"/>
            <a:ext cx="4215475" cy="5573345"/>
          </a:xfrm>
          <a:prstGeom prst="rect">
            <a:avLst/>
          </a:prstGeom>
          <a:noFill/>
          <a:ln>
            <a:noFill/>
          </a:ln>
        </p:spPr>
      </p:pic>
      <p:pic>
        <p:nvPicPr>
          <p:cNvPr id="1202" name="Google Shape;1202;g331095ef84e_8_145"/>
          <p:cNvPicPr preferRelativeResize="0"/>
          <p:nvPr/>
        </p:nvPicPr>
        <p:blipFill rotWithShape="1">
          <a:blip r:embed="rId5">
            <a:alphaModFix/>
          </a:blip>
          <a:srcRect b="0" l="0" r="0" t="0"/>
          <a:stretch/>
        </p:blipFill>
        <p:spPr>
          <a:xfrm rot="9820163">
            <a:off x="-1886958" y="481021"/>
            <a:ext cx="3773916" cy="2456476"/>
          </a:xfrm>
          <a:prstGeom prst="rect">
            <a:avLst/>
          </a:prstGeom>
          <a:noFill/>
          <a:ln>
            <a:noFill/>
          </a:ln>
        </p:spPr>
      </p:pic>
      <p:sp>
        <p:nvSpPr>
          <p:cNvPr id="1203" name="Google Shape;1203;g331095ef84e_8_145"/>
          <p:cNvSpPr txBox="1"/>
          <p:nvPr/>
        </p:nvSpPr>
        <p:spPr>
          <a:xfrm>
            <a:off x="6132900" y="1901252"/>
            <a:ext cx="10896600" cy="4536900"/>
          </a:xfrm>
          <a:prstGeom prst="rect">
            <a:avLst/>
          </a:prstGeom>
          <a:noFill/>
          <a:ln>
            <a:noFill/>
          </a:ln>
        </p:spPr>
        <p:txBody>
          <a:bodyPr anchorCtr="0" anchor="t" bIns="45700" lIns="91425" spcFirstLastPara="1" rIns="91425" wrap="square" tIns="45700">
            <a:spAutoFit/>
          </a:bodyPr>
          <a:lstStyle/>
          <a:p>
            <a:pPr indent="-685800" lvl="0" marL="685800" marR="0" rtl="0" algn="just">
              <a:lnSpc>
                <a:spcPct val="200000"/>
              </a:lnSpc>
              <a:spcBef>
                <a:spcPts val="0"/>
              </a:spcBef>
              <a:spcAft>
                <a:spcPts val="0"/>
              </a:spcAft>
              <a:buClr>
                <a:schemeClr val="dk1"/>
              </a:buClr>
              <a:buSzPts val="4800"/>
              <a:buFont typeface="Noto Sans Symbols"/>
              <a:buChar char="▪"/>
            </a:pPr>
            <a:r>
              <a:rPr b="0" i="0" lang="en-US" sz="4800" u="none" cap="none" strike="noStrike">
                <a:solidFill>
                  <a:schemeClr val="dk1"/>
                </a:solidFill>
                <a:latin typeface="Arial"/>
                <a:ea typeface="Arial"/>
                <a:cs typeface="Arial"/>
                <a:sym typeface="Arial"/>
              </a:rPr>
              <a:t>1. Bài vừa học : Học vở ghi, sgk/5,6</a:t>
            </a:r>
            <a:endParaRPr b="0" i="0" sz="4800" u="none" cap="none" strike="noStrike">
              <a:solidFill>
                <a:schemeClr val="dk1"/>
              </a:solidFill>
              <a:latin typeface="Arial"/>
              <a:ea typeface="Arial"/>
              <a:cs typeface="Arial"/>
              <a:sym typeface="Arial"/>
            </a:endParaRPr>
          </a:p>
          <a:p>
            <a:pPr indent="-685800" lvl="0" marL="685800" marR="0" rtl="0" algn="just">
              <a:lnSpc>
                <a:spcPct val="200000"/>
              </a:lnSpc>
              <a:spcBef>
                <a:spcPts val="0"/>
              </a:spcBef>
              <a:spcAft>
                <a:spcPts val="0"/>
              </a:spcAft>
              <a:buClr>
                <a:schemeClr val="dk1"/>
              </a:buClr>
              <a:buSzPts val="4800"/>
              <a:buFont typeface="Noto Sans Symbols"/>
              <a:buChar char="▪"/>
            </a:pPr>
            <a:r>
              <a:rPr b="0" i="0" lang="en-US" sz="4800" u="none" cap="none" strike="noStrike">
                <a:solidFill>
                  <a:schemeClr val="dk1"/>
                </a:solidFill>
                <a:latin typeface="Arial"/>
                <a:ea typeface="Arial"/>
                <a:cs typeface="Arial"/>
                <a:sym typeface="Arial"/>
              </a:rPr>
              <a:t>2. Bài sắp học : </a:t>
            </a:r>
            <a:r>
              <a:rPr b="1" i="1" lang="en-US" sz="4800" u="none" cap="none" strike="noStrike">
                <a:solidFill>
                  <a:schemeClr val="dk1"/>
                </a:solidFill>
                <a:latin typeface="Arial"/>
                <a:ea typeface="Arial"/>
                <a:cs typeface="Arial"/>
                <a:sym typeface="Arial"/>
              </a:rPr>
              <a:t>Tri thức tiếng Việt sgk/60  </a:t>
            </a:r>
            <a:endParaRPr b="1" i="1" sz="4800" u="none" cap="none" strike="noStrike">
              <a:solidFill>
                <a:schemeClr val="dk1"/>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DF92"/>
        </a:solidFill>
      </p:bgPr>
    </p:bg>
    <p:spTree>
      <p:nvGrpSpPr>
        <p:cNvPr id="1207" name="Shape 1207"/>
        <p:cNvGrpSpPr/>
        <p:nvPr/>
      </p:nvGrpSpPr>
      <p:grpSpPr>
        <a:xfrm>
          <a:off x="0" y="0"/>
          <a:ext cx="0" cy="0"/>
          <a:chOff x="0" y="0"/>
          <a:chExt cx="0" cy="0"/>
        </a:xfrm>
      </p:grpSpPr>
      <p:sp>
        <p:nvSpPr>
          <p:cNvPr id="1208" name="Google Shape;1208;g331095ef84e_8_153"/>
          <p:cNvSpPr txBox="1"/>
          <p:nvPr/>
        </p:nvSpPr>
        <p:spPr>
          <a:xfrm>
            <a:off x="2628222" y="945527"/>
            <a:ext cx="13031556" cy="1341008"/>
          </a:xfrm>
          <a:prstGeom prst="rect">
            <a:avLst/>
          </a:prstGeom>
          <a:noFill/>
          <a:ln>
            <a:noFill/>
          </a:ln>
        </p:spPr>
        <p:txBody>
          <a:bodyPr anchorCtr="0" anchor="t" bIns="0" lIns="0" spcFirstLastPara="1" rIns="0" wrap="square" tIns="0">
            <a:spAutoFit/>
          </a:bodyPr>
          <a:lstStyle/>
          <a:p>
            <a:pPr indent="0" lvl="0" marL="0" marR="0" rtl="0" algn="ctr">
              <a:lnSpc>
                <a:spcPct val="187500"/>
              </a:lnSpc>
              <a:spcBef>
                <a:spcPts val="0"/>
              </a:spcBef>
              <a:spcAft>
                <a:spcPts val="0"/>
              </a:spcAft>
              <a:buClr>
                <a:srgbClr val="000000"/>
              </a:buClr>
              <a:buSzPts val="6400"/>
              <a:buFont typeface="Arial"/>
              <a:buNone/>
            </a:pPr>
            <a:r>
              <a:rPr b="1" i="0" lang="en-US" sz="6400" u="none" cap="none" strike="noStrike">
                <a:solidFill>
                  <a:srgbClr val="253140"/>
                </a:solidFill>
                <a:latin typeface="Arial"/>
                <a:ea typeface="Arial"/>
                <a:cs typeface="Arial"/>
                <a:sym typeface="Arial"/>
              </a:rPr>
              <a:t>LUYỆN TẬP</a:t>
            </a:r>
            <a:endParaRPr b="1" i="0" sz="6400" u="none" cap="none" strike="noStrike">
              <a:solidFill>
                <a:srgbClr val="253140"/>
              </a:solidFill>
              <a:latin typeface="Arial"/>
              <a:ea typeface="Arial"/>
              <a:cs typeface="Arial"/>
              <a:sym typeface="Arial"/>
            </a:endParaRPr>
          </a:p>
        </p:txBody>
      </p:sp>
      <p:grpSp>
        <p:nvGrpSpPr>
          <p:cNvPr id="1209" name="Google Shape;1209;g331095ef84e_8_153"/>
          <p:cNvGrpSpPr/>
          <p:nvPr/>
        </p:nvGrpSpPr>
        <p:grpSpPr>
          <a:xfrm>
            <a:off x="1399243" y="3261771"/>
            <a:ext cx="15274612" cy="5661644"/>
            <a:chOff x="0" y="0"/>
            <a:chExt cx="46952564" cy="17403304"/>
          </a:xfrm>
        </p:grpSpPr>
        <p:sp>
          <p:nvSpPr>
            <p:cNvPr id="1210" name="Google Shape;1210;g331095ef84e_8_153"/>
            <p:cNvSpPr/>
            <p:nvPr/>
          </p:nvSpPr>
          <p:spPr>
            <a:xfrm>
              <a:off x="31750" y="31750"/>
              <a:ext cx="46889064" cy="17339804"/>
            </a:xfrm>
            <a:custGeom>
              <a:rect b="b" l="l" r="r" t="t"/>
              <a:pathLst>
                <a:path extrusionOk="0" h="17339804" w="46889064">
                  <a:moveTo>
                    <a:pt x="46796353" y="17339804"/>
                  </a:moveTo>
                  <a:lnTo>
                    <a:pt x="92710" y="17339804"/>
                  </a:lnTo>
                  <a:cubicBezTo>
                    <a:pt x="41910" y="17339804"/>
                    <a:pt x="0" y="17297895"/>
                    <a:pt x="0" y="17247095"/>
                  </a:cubicBezTo>
                  <a:lnTo>
                    <a:pt x="0" y="92710"/>
                  </a:lnTo>
                  <a:cubicBezTo>
                    <a:pt x="0" y="41910"/>
                    <a:pt x="41910" y="0"/>
                    <a:pt x="92710" y="0"/>
                  </a:cubicBezTo>
                  <a:lnTo>
                    <a:pt x="46795082" y="0"/>
                  </a:lnTo>
                  <a:cubicBezTo>
                    <a:pt x="46845882" y="0"/>
                    <a:pt x="46887792" y="41910"/>
                    <a:pt x="46887792" y="92710"/>
                  </a:cubicBezTo>
                  <a:lnTo>
                    <a:pt x="46887792" y="17245825"/>
                  </a:lnTo>
                  <a:cubicBezTo>
                    <a:pt x="46889064" y="17297895"/>
                    <a:pt x="46847153" y="17339804"/>
                    <a:pt x="46796353" y="17339804"/>
                  </a:cubicBezTo>
                  <a:close/>
                </a:path>
              </a:pathLst>
            </a:custGeom>
            <a:solidFill>
              <a:srgbClr val="F5F5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1" name="Google Shape;1211;g331095ef84e_8_153"/>
            <p:cNvSpPr/>
            <p:nvPr/>
          </p:nvSpPr>
          <p:spPr>
            <a:xfrm>
              <a:off x="0" y="0"/>
              <a:ext cx="46952564" cy="17403304"/>
            </a:xfrm>
            <a:custGeom>
              <a:rect b="b" l="l" r="r" t="t"/>
              <a:pathLst>
                <a:path extrusionOk="0" h="17403304" w="46952564">
                  <a:moveTo>
                    <a:pt x="46828103" y="59690"/>
                  </a:moveTo>
                  <a:cubicBezTo>
                    <a:pt x="46863664" y="59690"/>
                    <a:pt x="46892871" y="88900"/>
                    <a:pt x="46892871" y="124460"/>
                  </a:cubicBezTo>
                  <a:lnTo>
                    <a:pt x="46892871" y="17278845"/>
                  </a:lnTo>
                  <a:cubicBezTo>
                    <a:pt x="46892871" y="17314404"/>
                    <a:pt x="46863664" y="17343614"/>
                    <a:pt x="46828103" y="17343614"/>
                  </a:cubicBezTo>
                  <a:lnTo>
                    <a:pt x="124460" y="17343614"/>
                  </a:lnTo>
                  <a:cubicBezTo>
                    <a:pt x="88900" y="17343614"/>
                    <a:pt x="59690" y="17314404"/>
                    <a:pt x="59690" y="17278845"/>
                  </a:cubicBezTo>
                  <a:lnTo>
                    <a:pt x="59690" y="124460"/>
                  </a:lnTo>
                  <a:cubicBezTo>
                    <a:pt x="59690" y="88900"/>
                    <a:pt x="88900" y="59690"/>
                    <a:pt x="124460" y="59690"/>
                  </a:cubicBezTo>
                  <a:lnTo>
                    <a:pt x="46828103" y="59690"/>
                  </a:lnTo>
                  <a:moveTo>
                    <a:pt x="46828103" y="0"/>
                  </a:moveTo>
                  <a:lnTo>
                    <a:pt x="124460" y="0"/>
                  </a:lnTo>
                  <a:cubicBezTo>
                    <a:pt x="55880" y="0"/>
                    <a:pt x="0" y="55880"/>
                    <a:pt x="0" y="124460"/>
                  </a:cubicBezTo>
                  <a:lnTo>
                    <a:pt x="0" y="17278845"/>
                  </a:lnTo>
                  <a:cubicBezTo>
                    <a:pt x="0" y="17347425"/>
                    <a:pt x="55880" y="17403304"/>
                    <a:pt x="124460" y="17403304"/>
                  </a:cubicBezTo>
                  <a:lnTo>
                    <a:pt x="46828103" y="17403304"/>
                  </a:lnTo>
                  <a:cubicBezTo>
                    <a:pt x="46896682" y="17403304"/>
                    <a:pt x="46952564" y="17347425"/>
                    <a:pt x="46952564" y="17278845"/>
                  </a:cubicBezTo>
                  <a:lnTo>
                    <a:pt x="46952564" y="124460"/>
                  </a:lnTo>
                  <a:cubicBezTo>
                    <a:pt x="46952564" y="55880"/>
                    <a:pt x="46896682" y="0"/>
                    <a:pt x="46828103" y="0"/>
                  </a:cubicBezTo>
                  <a:close/>
                </a:path>
              </a:pathLst>
            </a:custGeom>
            <a:solidFill>
              <a:srgbClr val="25314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212" name="Google Shape;1212;g331095ef84e_8_153"/>
          <p:cNvPicPr preferRelativeResize="0"/>
          <p:nvPr/>
        </p:nvPicPr>
        <p:blipFill rotWithShape="1">
          <a:blip r:embed="rId3">
            <a:alphaModFix/>
          </a:blip>
          <a:srcRect b="0" l="0" r="0" t="0"/>
          <a:stretch/>
        </p:blipFill>
        <p:spPr>
          <a:xfrm rot="-3401726">
            <a:off x="750005" y="2109546"/>
            <a:ext cx="2131882" cy="1914818"/>
          </a:xfrm>
          <a:prstGeom prst="rect">
            <a:avLst/>
          </a:prstGeom>
          <a:noFill/>
          <a:ln>
            <a:noFill/>
          </a:ln>
        </p:spPr>
      </p:pic>
      <p:pic>
        <p:nvPicPr>
          <p:cNvPr id="1213" name="Google Shape;1213;g331095ef84e_8_153"/>
          <p:cNvPicPr preferRelativeResize="0"/>
          <p:nvPr/>
        </p:nvPicPr>
        <p:blipFill rotWithShape="1">
          <a:blip r:embed="rId4">
            <a:alphaModFix/>
          </a:blip>
          <a:srcRect b="0" l="0" r="0" t="0"/>
          <a:stretch/>
        </p:blipFill>
        <p:spPr>
          <a:xfrm>
            <a:off x="15287564" y="6903360"/>
            <a:ext cx="2177389" cy="2878759"/>
          </a:xfrm>
          <a:prstGeom prst="rect">
            <a:avLst/>
          </a:prstGeom>
          <a:noFill/>
          <a:ln>
            <a:noFill/>
          </a:ln>
        </p:spPr>
      </p:pic>
      <p:pic>
        <p:nvPicPr>
          <p:cNvPr id="1214" name="Google Shape;1214;g331095ef84e_8_153"/>
          <p:cNvPicPr preferRelativeResize="0"/>
          <p:nvPr/>
        </p:nvPicPr>
        <p:blipFill rotWithShape="1">
          <a:blip r:embed="rId5">
            <a:alphaModFix/>
          </a:blip>
          <a:srcRect b="0" l="0" r="0" t="0"/>
          <a:stretch/>
        </p:blipFill>
        <p:spPr>
          <a:xfrm flipH="1" rot="-961650">
            <a:off x="17433777" y="6398113"/>
            <a:ext cx="908448" cy="1391772"/>
          </a:xfrm>
          <a:prstGeom prst="rect">
            <a:avLst/>
          </a:prstGeom>
          <a:noFill/>
          <a:ln>
            <a:noFill/>
          </a:ln>
        </p:spPr>
      </p:pic>
      <p:pic>
        <p:nvPicPr>
          <p:cNvPr id="1215" name="Google Shape;1215;g331095ef84e_8_153"/>
          <p:cNvPicPr preferRelativeResize="0"/>
          <p:nvPr/>
        </p:nvPicPr>
        <p:blipFill rotWithShape="1">
          <a:blip r:embed="rId6">
            <a:alphaModFix/>
          </a:blip>
          <a:srcRect b="0" l="0" r="0" t="0"/>
          <a:stretch/>
        </p:blipFill>
        <p:spPr>
          <a:xfrm rot="-961650">
            <a:off x="14204639" y="8227529"/>
            <a:ext cx="908448" cy="1391772"/>
          </a:xfrm>
          <a:prstGeom prst="rect">
            <a:avLst/>
          </a:prstGeom>
          <a:noFill/>
          <a:ln>
            <a:noFill/>
          </a:ln>
        </p:spPr>
      </p:pic>
      <p:sp>
        <p:nvSpPr>
          <p:cNvPr id="1216" name="Google Shape;1216;g331095ef84e_8_153"/>
          <p:cNvSpPr/>
          <p:nvPr/>
        </p:nvSpPr>
        <p:spPr>
          <a:xfrm>
            <a:off x="2673849" y="4217958"/>
            <a:ext cx="12725400" cy="3416320"/>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Clr>
                <a:srgbClr val="000000"/>
              </a:buClr>
              <a:buSzPts val="4800"/>
              <a:buFont typeface="Arial"/>
              <a:buNone/>
            </a:pPr>
            <a:r>
              <a:rPr b="0" i="0" lang="en-US" sz="4800" u="none" cap="none" strike="noStrike">
                <a:solidFill>
                  <a:srgbClr val="000000"/>
                </a:solidFill>
                <a:latin typeface="Calibri"/>
                <a:ea typeface="Calibri"/>
                <a:cs typeface="Calibri"/>
                <a:sym typeface="Calibri"/>
              </a:rPr>
              <a:t>Hãy nhắc lại những đặc điểm của truyện thông qua các văn bản đã học trong chủ đề </a:t>
            </a:r>
            <a:r>
              <a:rPr b="0" i="1" lang="en-US" sz="4800" u="none" cap="none" strike="noStrike">
                <a:solidFill>
                  <a:srgbClr val="000000"/>
                </a:solidFill>
                <a:latin typeface="Calibri"/>
                <a:ea typeface="Calibri"/>
                <a:cs typeface="Calibri"/>
                <a:sym typeface="Calibri"/>
              </a:rPr>
              <a:t>Nuôi dưỡng tâm hồn.</a:t>
            </a:r>
            <a:endParaRPr b="0" i="0" sz="4800" u="none" cap="none" strike="noStrike">
              <a:solidFill>
                <a:schemeClr val="dk1"/>
              </a:solidFill>
              <a:latin typeface="Calibri"/>
              <a:ea typeface="Calibri"/>
              <a:cs typeface="Calibri"/>
              <a:sym typeface="Calibri"/>
            </a:endParaRPr>
          </a:p>
        </p:txBody>
      </p:sp>
    </p:spTree>
  </p:cSld>
  <p:clrMapOvr>
    <a:masterClrMapping/>
  </p:clrMapOvr>
  <mc:AlternateContent>
    <mc:Choice Requires="p14">
      <p:transition spd="slow" p14:dur="1250">
        <p14:flip dir="l"/>
      </p:transition>
    </mc:Choice>
    <mc:Fallback>
      <p:transition spd="slow">
        <p:fade/>
      </p:transition>
    </mc:Fallback>
  </mc:AlternateContent>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DF92"/>
        </a:solidFill>
      </p:bgPr>
    </p:bg>
    <p:spTree>
      <p:nvGrpSpPr>
        <p:cNvPr id="1220" name="Shape 1220"/>
        <p:cNvGrpSpPr/>
        <p:nvPr/>
      </p:nvGrpSpPr>
      <p:grpSpPr>
        <a:xfrm>
          <a:off x="0" y="0"/>
          <a:ext cx="0" cy="0"/>
          <a:chOff x="0" y="0"/>
          <a:chExt cx="0" cy="0"/>
        </a:xfrm>
      </p:grpSpPr>
      <p:sp>
        <p:nvSpPr>
          <p:cNvPr id="1221" name="Google Shape;1221;g331095ef84e_8_165"/>
          <p:cNvSpPr txBox="1"/>
          <p:nvPr/>
        </p:nvSpPr>
        <p:spPr>
          <a:xfrm>
            <a:off x="2628222" y="945527"/>
            <a:ext cx="13031556" cy="1341008"/>
          </a:xfrm>
          <a:prstGeom prst="rect">
            <a:avLst/>
          </a:prstGeom>
          <a:noFill/>
          <a:ln>
            <a:noFill/>
          </a:ln>
        </p:spPr>
        <p:txBody>
          <a:bodyPr anchorCtr="0" anchor="t" bIns="0" lIns="0" spcFirstLastPara="1" rIns="0" wrap="square" tIns="0">
            <a:spAutoFit/>
          </a:bodyPr>
          <a:lstStyle/>
          <a:p>
            <a:pPr indent="0" lvl="0" marL="0" marR="0" rtl="0" algn="ctr">
              <a:lnSpc>
                <a:spcPct val="187500"/>
              </a:lnSpc>
              <a:spcBef>
                <a:spcPts val="0"/>
              </a:spcBef>
              <a:spcAft>
                <a:spcPts val="0"/>
              </a:spcAft>
              <a:buClr>
                <a:srgbClr val="000000"/>
              </a:buClr>
              <a:buSzPts val="6400"/>
              <a:buFont typeface="Arial"/>
              <a:buNone/>
            </a:pPr>
            <a:r>
              <a:rPr b="1" i="0" lang="en-US" sz="6400" u="none" cap="none" strike="noStrike">
                <a:solidFill>
                  <a:srgbClr val="253140"/>
                </a:solidFill>
                <a:latin typeface="Arial"/>
                <a:ea typeface="Arial"/>
                <a:cs typeface="Arial"/>
                <a:sym typeface="Arial"/>
              </a:rPr>
              <a:t>VẬN DỤNG</a:t>
            </a:r>
            <a:endParaRPr b="1" i="0" sz="6400" u="none" cap="none" strike="noStrike">
              <a:solidFill>
                <a:srgbClr val="253140"/>
              </a:solidFill>
              <a:latin typeface="Arial"/>
              <a:ea typeface="Arial"/>
              <a:cs typeface="Arial"/>
              <a:sym typeface="Arial"/>
            </a:endParaRPr>
          </a:p>
        </p:txBody>
      </p:sp>
      <p:grpSp>
        <p:nvGrpSpPr>
          <p:cNvPr id="1222" name="Google Shape;1222;g331095ef84e_8_165"/>
          <p:cNvGrpSpPr/>
          <p:nvPr/>
        </p:nvGrpSpPr>
        <p:grpSpPr>
          <a:xfrm>
            <a:off x="1399243" y="3261771"/>
            <a:ext cx="15274612" cy="5661644"/>
            <a:chOff x="0" y="0"/>
            <a:chExt cx="46952564" cy="17403304"/>
          </a:xfrm>
        </p:grpSpPr>
        <p:sp>
          <p:nvSpPr>
            <p:cNvPr id="1223" name="Google Shape;1223;g331095ef84e_8_165"/>
            <p:cNvSpPr/>
            <p:nvPr/>
          </p:nvSpPr>
          <p:spPr>
            <a:xfrm>
              <a:off x="31750" y="31750"/>
              <a:ext cx="46889064" cy="17339804"/>
            </a:xfrm>
            <a:custGeom>
              <a:rect b="b" l="l" r="r" t="t"/>
              <a:pathLst>
                <a:path extrusionOk="0" h="17339804" w="46889064">
                  <a:moveTo>
                    <a:pt x="46796353" y="17339804"/>
                  </a:moveTo>
                  <a:lnTo>
                    <a:pt x="92710" y="17339804"/>
                  </a:lnTo>
                  <a:cubicBezTo>
                    <a:pt x="41910" y="17339804"/>
                    <a:pt x="0" y="17297895"/>
                    <a:pt x="0" y="17247095"/>
                  </a:cubicBezTo>
                  <a:lnTo>
                    <a:pt x="0" y="92710"/>
                  </a:lnTo>
                  <a:cubicBezTo>
                    <a:pt x="0" y="41910"/>
                    <a:pt x="41910" y="0"/>
                    <a:pt x="92710" y="0"/>
                  </a:cubicBezTo>
                  <a:lnTo>
                    <a:pt x="46795082" y="0"/>
                  </a:lnTo>
                  <a:cubicBezTo>
                    <a:pt x="46845882" y="0"/>
                    <a:pt x="46887792" y="41910"/>
                    <a:pt x="46887792" y="92710"/>
                  </a:cubicBezTo>
                  <a:lnTo>
                    <a:pt x="46887792" y="17245825"/>
                  </a:lnTo>
                  <a:cubicBezTo>
                    <a:pt x="46889064" y="17297895"/>
                    <a:pt x="46847153" y="17339804"/>
                    <a:pt x="46796353" y="17339804"/>
                  </a:cubicBezTo>
                  <a:close/>
                </a:path>
              </a:pathLst>
            </a:custGeom>
            <a:solidFill>
              <a:srgbClr val="F5F5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4" name="Google Shape;1224;g331095ef84e_8_165"/>
            <p:cNvSpPr/>
            <p:nvPr/>
          </p:nvSpPr>
          <p:spPr>
            <a:xfrm>
              <a:off x="0" y="0"/>
              <a:ext cx="46952564" cy="17403304"/>
            </a:xfrm>
            <a:custGeom>
              <a:rect b="b" l="l" r="r" t="t"/>
              <a:pathLst>
                <a:path extrusionOk="0" h="17403304" w="46952564">
                  <a:moveTo>
                    <a:pt x="46828103" y="59690"/>
                  </a:moveTo>
                  <a:cubicBezTo>
                    <a:pt x="46863664" y="59690"/>
                    <a:pt x="46892871" y="88900"/>
                    <a:pt x="46892871" y="124460"/>
                  </a:cubicBezTo>
                  <a:lnTo>
                    <a:pt x="46892871" y="17278845"/>
                  </a:lnTo>
                  <a:cubicBezTo>
                    <a:pt x="46892871" y="17314404"/>
                    <a:pt x="46863664" y="17343614"/>
                    <a:pt x="46828103" y="17343614"/>
                  </a:cubicBezTo>
                  <a:lnTo>
                    <a:pt x="124460" y="17343614"/>
                  </a:lnTo>
                  <a:cubicBezTo>
                    <a:pt x="88900" y="17343614"/>
                    <a:pt x="59690" y="17314404"/>
                    <a:pt x="59690" y="17278845"/>
                  </a:cubicBezTo>
                  <a:lnTo>
                    <a:pt x="59690" y="124460"/>
                  </a:lnTo>
                  <a:cubicBezTo>
                    <a:pt x="59690" y="88900"/>
                    <a:pt x="88900" y="59690"/>
                    <a:pt x="124460" y="59690"/>
                  </a:cubicBezTo>
                  <a:lnTo>
                    <a:pt x="46828103" y="59690"/>
                  </a:lnTo>
                  <a:moveTo>
                    <a:pt x="46828103" y="0"/>
                  </a:moveTo>
                  <a:lnTo>
                    <a:pt x="124460" y="0"/>
                  </a:lnTo>
                  <a:cubicBezTo>
                    <a:pt x="55880" y="0"/>
                    <a:pt x="0" y="55880"/>
                    <a:pt x="0" y="124460"/>
                  </a:cubicBezTo>
                  <a:lnTo>
                    <a:pt x="0" y="17278845"/>
                  </a:lnTo>
                  <a:cubicBezTo>
                    <a:pt x="0" y="17347425"/>
                    <a:pt x="55880" y="17403304"/>
                    <a:pt x="124460" y="17403304"/>
                  </a:cubicBezTo>
                  <a:lnTo>
                    <a:pt x="46828103" y="17403304"/>
                  </a:lnTo>
                  <a:cubicBezTo>
                    <a:pt x="46896682" y="17403304"/>
                    <a:pt x="46952564" y="17347425"/>
                    <a:pt x="46952564" y="17278845"/>
                  </a:cubicBezTo>
                  <a:lnTo>
                    <a:pt x="46952564" y="124460"/>
                  </a:lnTo>
                  <a:cubicBezTo>
                    <a:pt x="46952564" y="55880"/>
                    <a:pt x="46896682" y="0"/>
                    <a:pt x="46828103" y="0"/>
                  </a:cubicBezTo>
                  <a:close/>
                </a:path>
              </a:pathLst>
            </a:custGeom>
            <a:solidFill>
              <a:srgbClr val="25314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225" name="Google Shape;1225;g331095ef84e_8_165"/>
          <p:cNvPicPr preferRelativeResize="0"/>
          <p:nvPr/>
        </p:nvPicPr>
        <p:blipFill rotWithShape="1">
          <a:blip r:embed="rId3">
            <a:alphaModFix/>
          </a:blip>
          <a:srcRect b="0" l="0" r="0" t="0"/>
          <a:stretch/>
        </p:blipFill>
        <p:spPr>
          <a:xfrm rot="-3401726">
            <a:off x="750005" y="2109546"/>
            <a:ext cx="2131882" cy="1914818"/>
          </a:xfrm>
          <a:prstGeom prst="rect">
            <a:avLst/>
          </a:prstGeom>
          <a:noFill/>
          <a:ln>
            <a:noFill/>
          </a:ln>
        </p:spPr>
      </p:pic>
      <p:pic>
        <p:nvPicPr>
          <p:cNvPr id="1226" name="Google Shape;1226;g331095ef84e_8_165"/>
          <p:cNvPicPr preferRelativeResize="0"/>
          <p:nvPr/>
        </p:nvPicPr>
        <p:blipFill rotWithShape="1">
          <a:blip r:embed="rId4">
            <a:alphaModFix/>
          </a:blip>
          <a:srcRect b="0" l="0" r="0" t="0"/>
          <a:stretch/>
        </p:blipFill>
        <p:spPr>
          <a:xfrm>
            <a:off x="15287564" y="6903360"/>
            <a:ext cx="2177389" cy="2878759"/>
          </a:xfrm>
          <a:prstGeom prst="rect">
            <a:avLst/>
          </a:prstGeom>
          <a:noFill/>
          <a:ln>
            <a:noFill/>
          </a:ln>
        </p:spPr>
      </p:pic>
      <p:pic>
        <p:nvPicPr>
          <p:cNvPr id="1227" name="Google Shape;1227;g331095ef84e_8_165"/>
          <p:cNvPicPr preferRelativeResize="0"/>
          <p:nvPr/>
        </p:nvPicPr>
        <p:blipFill rotWithShape="1">
          <a:blip r:embed="rId5">
            <a:alphaModFix/>
          </a:blip>
          <a:srcRect b="0" l="0" r="0" t="0"/>
          <a:stretch/>
        </p:blipFill>
        <p:spPr>
          <a:xfrm flipH="1" rot="-961650">
            <a:off x="17433777" y="6398113"/>
            <a:ext cx="908448" cy="1391772"/>
          </a:xfrm>
          <a:prstGeom prst="rect">
            <a:avLst/>
          </a:prstGeom>
          <a:noFill/>
          <a:ln>
            <a:noFill/>
          </a:ln>
        </p:spPr>
      </p:pic>
      <p:pic>
        <p:nvPicPr>
          <p:cNvPr id="1228" name="Google Shape;1228;g331095ef84e_8_165"/>
          <p:cNvPicPr preferRelativeResize="0"/>
          <p:nvPr/>
        </p:nvPicPr>
        <p:blipFill rotWithShape="1">
          <a:blip r:embed="rId6">
            <a:alphaModFix/>
          </a:blip>
          <a:srcRect b="0" l="0" r="0" t="0"/>
          <a:stretch/>
        </p:blipFill>
        <p:spPr>
          <a:xfrm rot="-961650">
            <a:off x="14204639" y="8227529"/>
            <a:ext cx="908448" cy="1391772"/>
          </a:xfrm>
          <a:prstGeom prst="rect">
            <a:avLst/>
          </a:prstGeom>
          <a:noFill/>
          <a:ln>
            <a:noFill/>
          </a:ln>
        </p:spPr>
      </p:pic>
      <p:sp>
        <p:nvSpPr>
          <p:cNvPr id="1229" name="Google Shape;1229;g331095ef84e_8_165"/>
          <p:cNvSpPr/>
          <p:nvPr/>
        </p:nvSpPr>
        <p:spPr>
          <a:xfrm>
            <a:off x="2441824" y="3818424"/>
            <a:ext cx="13404351" cy="4524315"/>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Clr>
                <a:srgbClr val="000000"/>
              </a:buClr>
              <a:buSzPts val="4800"/>
              <a:buFont typeface="Arial"/>
              <a:buNone/>
            </a:pPr>
            <a:r>
              <a:rPr b="0" i="0" lang="en-US" sz="4800" u="none" cap="none" strike="noStrike">
                <a:solidFill>
                  <a:srgbClr val="000000"/>
                </a:solidFill>
                <a:latin typeface="Calibri"/>
                <a:ea typeface="Calibri"/>
                <a:cs typeface="Calibri"/>
                <a:sym typeface="Calibri"/>
              </a:rPr>
              <a:t>	Viết đoạn văn ngắn ( 3 đến 5 câu). Sau khi viết</a:t>
            </a:r>
            <a:r>
              <a:rPr b="0" i="0" lang="en-US" sz="4800" u="none" cap="none" strike="noStrike">
                <a:solidFill>
                  <a:srgbClr val="000000"/>
                </a:solidFill>
                <a:latin typeface="Arial"/>
                <a:ea typeface="Arial"/>
                <a:cs typeface="Arial"/>
                <a:sym typeface="Arial"/>
              </a:rPr>
              <a:t>,</a:t>
            </a:r>
            <a:r>
              <a:rPr b="0" i="0" lang="en-US" sz="4800" u="none" cap="none" strike="noStrike">
                <a:solidFill>
                  <a:srgbClr val="000000"/>
                </a:solidFill>
                <a:latin typeface="Calibri"/>
                <a:ea typeface="Calibri"/>
                <a:cs typeface="Calibri"/>
                <a:sym typeface="Calibri"/>
              </a:rPr>
              <a:t> em hãy cho biết đoạn văn em viết về đề tài gì? Chỉ ra từ ngữ thể hiện tình cảm của em đối với đối tượng em lựa chọn để viết?</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1250">
        <p14:flip dir="l"/>
      </p:transition>
    </mc:Choice>
    <mc:Fallback>
      <p:transition spd="slow">
        <p:fade/>
      </p:transition>
    </mc:Fallback>
  </mc:AlternateContent>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2D8FA"/>
        </a:solidFill>
      </p:bgPr>
    </p:bg>
    <p:spTree>
      <p:nvGrpSpPr>
        <p:cNvPr id="1233" name="Shape 1233"/>
        <p:cNvGrpSpPr/>
        <p:nvPr/>
      </p:nvGrpSpPr>
      <p:grpSpPr>
        <a:xfrm>
          <a:off x="0" y="0"/>
          <a:ext cx="0" cy="0"/>
          <a:chOff x="0" y="0"/>
          <a:chExt cx="0" cy="0"/>
        </a:xfrm>
      </p:grpSpPr>
      <p:pic>
        <p:nvPicPr>
          <p:cNvPr id="1234" name="Google Shape;1234;g331095ef84e_8_177"/>
          <p:cNvPicPr preferRelativeResize="0"/>
          <p:nvPr/>
        </p:nvPicPr>
        <p:blipFill rotWithShape="1">
          <a:blip r:embed="rId3">
            <a:alphaModFix/>
          </a:blip>
          <a:srcRect b="0" l="0" r="0" t="0"/>
          <a:stretch/>
        </p:blipFill>
        <p:spPr>
          <a:xfrm>
            <a:off x="12040765" y="-154481"/>
            <a:ext cx="5136548" cy="5517776"/>
          </a:xfrm>
          <a:prstGeom prst="rect">
            <a:avLst/>
          </a:prstGeom>
          <a:noFill/>
          <a:ln>
            <a:noFill/>
          </a:ln>
        </p:spPr>
      </p:pic>
      <p:grpSp>
        <p:nvGrpSpPr>
          <p:cNvPr id="1235" name="Google Shape;1235;g331095ef84e_8_177"/>
          <p:cNvGrpSpPr/>
          <p:nvPr/>
        </p:nvGrpSpPr>
        <p:grpSpPr>
          <a:xfrm>
            <a:off x="1371600" y="3681312"/>
            <a:ext cx="15408692" cy="3907684"/>
            <a:chOff x="0" y="0"/>
            <a:chExt cx="47364712" cy="6091581"/>
          </a:xfrm>
        </p:grpSpPr>
        <p:sp>
          <p:nvSpPr>
            <p:cNvPr id="1236" name="Google Shape;1236;g331095ef84e_8_177"/>
            <p:cNvSpPr/>
            <p:nvPr/>
          </p:nvSpPr>
          <p:spPr>
            <a:xfrm>
              <a:off x="31750" y="31750"/>
              <a:ext cx="47301212" cy="6028081"/>
            </a:xfrm>
            <a:custGeom>
              <a:rect b="b" l="l" r="r" t="t"/>
              <a:pathLst>
                <a:path extrusionOk="0" h="6028081" w="47301212">
                  <a:moveTo>
                    <a:pt x="47208501" y="6028081"/>
                  </a:moveTo>
                  <a:lnTo>
                    <a:pt x="92710" y="6028081"/>
                  </a:lnTo>
                  <a:cubicBezTo>
                    <a:pt x="41910" y="6028081"/>
                    <a:pt x="0" y="5986171"/>
                    <a:pt x="0" y="5935371"/>
                  </a:cubicBezTo>
                  <a:lnTo>
                    <a:pt x="0" y="92710"/>
                  </a:lnTo>
                  <a:cubicBezTo>
                    <a:pt x="0" y="41910"/>
                    <a:pt x="41910" y="0"/>
                    <a:pt x="92710" y="0"/>
                  </a:cubicBezTo>
                  <a:lnTo>
                    <a:pt x="47207233" y="0"/>
                  </a:lnTo>
                  <a:cubicBezTo>
                    <a:pt x="47258033" y="0"/>
                    <a:pt x="47299941" y="41910"/>
                    <a:pt x="47299941" y="92710"/>
                  </a:cubicBezTo>
                  <a:lnTo>
                    <a:pt x="47299941" y="5934101"/>
                  </a:lnTo>
                  <a:cubicBezTo>
                    <a:pt x="47301212" y="5986171"/>
                    <a:pt x="47259301" y="6028081"/>
                    <a:pt x="47208501" y="6028081"/>
                  </a:cubicBezTo>
                  <a:close/>
                </a:path>
              </a:pathLst>
            </a:custGeom>
            <a:solidFill>
              <a:srgbClr val="F5F5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7" name="Google Shape;1237;g331095ef84e_8_177"/>
            <p:cNvSpPr/>
            <p:nvPr/>
          </p:nvSpPr>
          <p:spPr>
            <a:xfrm>
              <a:off x="0" y="0"/>
              <a:ext cx="47364712" cy="6091581"/>
            </a:xfrm>
            <a:custGeom>
              <a:rect b="b" l="l" r="r" t="t"/>
              <a:pathLst>
                <a:path extrusionOk="0" h="6091581" w="47364712">
                  <a:moveTo>
                    <a:pt x="47240251" y="59690"/>
                  </a:moveTo>
                  <a:cubicBezTo>
                    <a:pt x="47275812" y="59690"/>
                    <a:pt x="47305023" y="88900"/>
                    <a:pt x="47305023" y="124460"/>
                  </a:cubicBezTo>
                  <a:lnTo>
                    <a:pt x="47305023" y="5967121"/>
                  </a:lnTo>
                  <a:cubicBezTo>
                    <a:pt x="47305023" y="6002681"/>
                    <a:pt x="47275812" y="6031891"/>
                    <a:pt x="47240251" y="6031891"/>
                  </a:cubicBezTo>
                  <a:lnTo>
                    <a:pt x="124460" y="6031891"/>
                  </a:lnTo>
                  <a:cubicBezTo>
                    <a:pt x="88900" y="6031891"/>
                    <a:pt x="59690" y="6002681"/>
                    <a:pt x="59690" y="5967121"/>
                  </a:cubicBezTo>
                  <a:lnTo>
                    <a:pt x="59690" y="124460"/>
                  </a:lnTo>
                  <a:cubicBezTo>
                    <a:pt x="59690" y="88900"/>
                    <a:pt x="88900" y="59690"/>
                    <a:pt x="124460" y="59690"/>
                  </a:cubicBezTo>
                  <a:lnTo>
                    <a:pt x="47240251" y="59690"/>
                  </a:lnTo>
                  <a:moveTo>
                    <a:pt x="47240251" y="0"/>
                  </a:moveTo>
                  <a:lnTo>
                    <a:pt x="124460" y="0"/>
                  </a:lnTo>
                  <a:cubicBezTo>
                    <a:pt x="55880" y="0"/>
                    <a:pt x="0" y="55880"/>
                    <a:pt x="0" y="124460"/>
                  </a:cubicBezTo>
                  <a:lnTo>
                    <a:pt x="0" y="5967121"/>
                  </a:lnTo>
                  <a:cubicBezTo>
                    <a:pt x="0" y="6035701"/>
                    <a:pt x="55880" y="6091581"/>
                    <a:pt x="124460" y="6091581"/>
                  </a:cubicBezTo>
                  <a:lnTo>
                    <a:pt x="47240251" y="6091581"/>
                  </a:lnTo>
                  <a:cubicBezTo>
                    <a:pt x="47308833" y="6091581"/>
                    <a:pt x="47364712" y="6035701"/>
                    <a:pt x="47364712" y="5967121"/>
                  </a:cubicBezTo>
                  <a:lnTo>
                    <a:pt x="47364712" y="124460"/>
                  </a:lnTo>
                  <a:cubicBezTo>
                    <a:pt x="47364712" y="55880"/>
                    <a:pt x="47308833" y="0"/>
                    <a:pt x="47240251" y="0"/>
                  </a:cubicBezTo>
                  <a:close/>
                </a:path>
              </a:pathLst>
            </a:custGeom>
            <a:solidFill>
              <a:srgbClr val="25314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38" name="Google Shape;1238;g331095ef84e_8_177"/>
          <p:cNvSpPr txBox="1"/>
          <p:nvPr/>
        </p:nvSpPr>
        <p:spPr>
          <a:xfrm>
            <a:off x="2196627" y="4075816"/>
            <a:ext cx="13758637" cy="3118674"/>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Clr>
                <a:srgbClr val="000000"/>
              </a:buClr>
              <a:buSzPts val="7200"/>
              <a:buFont typeface="Arial"/>
              <a:buNone/>
            </a:pPr>
            <a:r>
              <a:rPr b="1" i="0" lang="en-US" sz="7200" u="none" cap="none" strike="noStrike">
                <a:solidFill>
                  <a:srgbClr val="253140"/>
                </a:solidFill>
                <a:latin typeface="Arial"/>
                <a:ea typeface="Arial"/>
                <a:cs typeface="Arial"/>
                <a:sym typeface="Arial"/>
              </a:rPr>
              <a:t>CẢM ƠN CÁC EM ĐÃ </a:t>
            </a:r>
            <a:endParaRPr b="0" i="0" sz="1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7200"/>
              <a:buFont typeface="Arial"/>
              <a:buNone/>
            </a:pPr>
            <a:r>
              <a:rPr b="1" i="0" lang="en-US" sz="7200" u="none" cap="none" strike="noStrike">
                <a:solidFill>
                  <a:srgbClr val="253140"/>
                </a:solidFill>
                <a:latin typeface="Arial"/>
                <a:ea typeface="Arial"/>
                <a:cs typeface="Arial"/>
                <a:sym typeface="Arial"/>
              </a:rPr>
              <a:t>LẮNG NGHE BÀI GIẢNG!</a:t>
            </a:r>
            <a:endParaRPr b="1" i="0" sz="7200" u="none" cap="none" strike="noStrike">
              <a:solidFill>
                <a:srgbClr val="253140"/>
              </a:solidFill>
              <a:latin typeface="Arial"/>
              <a:ea typeface="Arial"/>
              <a:cs typeface="Arial"/>
              <a:sym typeface="Arial"/>
            </a:endParaRPr>
          </a:p>
        </p:txBody>
      </p:sp>
      <p:pic>
        <p:nvPicPr>
          <p:cNvPr id="1239" name="Google Shape;1239;g331095ef84e_8_177"/>
          <p:cNvPicPr preferRelativeResize="0"/>
          <p:nvPr/>
        </p:nvPicPr>
        <p:blipFill rotWithShape="1">
          <a:blip r:embed="rId4">
            <a:alphaModFix/>
          </a:blip>
          <a:srcRect b="0" l="0" r="0" t="0"/>
          <a:stretch/>
        </p:blipFill>
        <p:spPr>
          <a:xfrm rot="1061124">
            <a:off x="10257896" y="7337941"/>
            <a:ext cx="2530199" cy="1196094"/>
          </a:xfrm>
          <a:prstGeom prst="rect">
            <a:avLst/>
          </a:prstGeom>
          <a:noFill/>
          <a:ln>
            <a:noFill/>
          </a:ln>
        </p:spPr>
      </p:pic>
      <p:pic>
        <p:nvPicPr>
          <p:cNvPr id="1240" name="Google Shape;1240;g331095ef84e_8_177"/>
          <p:cNvPicPr preferRelativeResize="0"/>
          <p:nvPr/>
        </p:nvPicPr>
        <p:blipFill rotWithShape="1">
          <a:blip r:embed="rId5">
            <a:alphaModFix/>
          </a:blip>
          <a:srcRect b="0" l="0" r="0" t="0"/>
          <a:stretch/>
        </p:blipFill>
        <p:spPr>
          <a:xfrm>
            <a:off x="14609039" y="7333846"/>
            <a:ext cx="3121006" cy="2031491"/>
          </a:xfrm>
          <a:prstGeom prst="rect">
            <a:avLst/>
          </a:prstGeom>
          <a:noFill/>
          <a:ln>
            <a:noFill/>
          </a:ln>
        </p:spPr>
      </p:pic>
      <p:pic>
        <p:nvPicPr>
          <p:cNvPr id="1241" name="Google Shape;1241;g331095ef84e_8_177"/>
          <p:cNvPicPr preferRelativeResize="0"/>
          <p:nvPr/>
        </p:nvPicPr>
        <p:blipFill rotWithShape="1">
          <a:blip r:embed="rId6">
            <a:alphaModFix/>
          </a:blip>
          <a:srcRect b="0" l="0" r="0" t="0"/>
          <a:stretch/>
        </p:blipFill>
        <p:spPr>
          <a:xfrm rot="811263">
            <a:off x="9177674" y="-877510"/>
            <a:ext cx="2722659" cy="2959412"/>
          </a:xfrm>
          <a:prstGeom prst="rect">
            <a:avLst/>
          </a:prstGeom>
          <a:noFill/>
          <a:ln>
            <a:noFill/>
          </a:ln>
        </p:spPr>
      </p:pic>
      <p:pic>
        <p:nvPicPr>
          <p:cNvPr id="1242" name="Google Shape;1242;g331095ef84e_8_177"/>
          <p:cNvPicPr preferRelativeResize="0"/>
          <p:nvPr/>
        </p:nvPicPr>
        <p:blipFill rotWithShape="1">
          <a:blip r:embed="rId7">
            <a:alphaModFix/>
          </a:blip>
          <a:srcRect b="0" l="0" r="0" t="0"/>
          <a:stretch/>
        </p:blipFill>
        <p:spPr>
          <a:xfrm rot="-507535">
            <a:off x="16468420" y="108126"/>
            <a:ext cx="1581760" cy="150986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g7e7635115c6a7ff7_0"/>
          <p:cNvSpPr txBox="1"/>
          <p:nvPr>
            <p:ph idx="1" type="body"/>
          </p:nvPr>
        </p:nvSpPr>
        <p:spPr>
          <a:xfrm>
            <a:off x="1168400" y="762000"/>
            <a:ext cx="15392400" cy="9525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360"/>
              </a:spcBef>
              <a:spcAft>
                <a:spcPts val="0"/>
              </a:spcAft>
              <a:buSzPts val="1800"/>
              <a:buNone/>
            </a:pPr>
            <a:r>
              <a:rPr lang="en-US" sz="5600">
                <a:solidFill>
                  <a:srgbClr val="0000FF"/>
                </a:solidFill>
              </a:rPr>
              <a:t>  . Tóm tắt: </a:t>
            </a:r>
            <a:endParaRPr sz="5600">
              <a:solidFill>
                <a:srgbClr val="0000FF"/>
              </a:solidFill>
            </a:endParaRPr>
          </a:p>
          <a:p>
            <a:pPr indent="0" lvl="0" marL="0" rtl="0" algn="l">
              <a:lnSpc>
                <a:spcPct val="100000"/>
              </a:lnSpc>
              <a:spcBef>
                <a:spcPts val="360"/>
              </a:spcBef>
              <a:spcAft>
                <a:spcPts val="0"/>
              </a:spcAft>
              <a:buSzPts val="1800"/>
              <a:buNone/>
            </a:pPr>
            <a:r>
              <a:rPr lang="en-US" sz="5600">
                <a:solidFill>
                  <a:srgbClr val="0000FF"/>
                </a:solidFill>
              </a:rPr>
              <a:t>         Đa- ni đi xem buổi hòa nhạc ngoài trời ở công viên thành phố cùng cô Mac-đa và chú Nin-xơ. Tại đây cô vô cùng bất ngờ, xúc động, khi được thưởng thức bản nhạc của nhà soạn nhạc tài ba E-đơ-va Gờ ríc viết tặng mình, là món quà mà mười năm trước ông hứa sẽ tặng cô. Cô vô cùng biết ơn và trân trọng món quà này nó đã mở ra cho cô biết bao điều kì diệu đẹp đẽ giúp cô yêu thương và trân trọng cuộc sống này nhiều hơn.</a:t>
            </a:r>
            <a:endParaRPr sz="5600">
              <a:solidFill>
                <a:srgbClr val="0000FF"/>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2F2"/>
        </a:solidFill>
      </p:bgPr>
    </p:bg>
    <p:spTree>
      <p:nvGrpSpPr>
        <p:cNvPr id="1246" name="Shape 1246"/>
        <p:cNvGrpSpPr/>
        <p:nvPr/>
      </p:nvGrpSpPr>
      <p:grpSpPr>
        <a:xfrm>
          <a:off x="0" y="0"/>
          <a:ext cx="0" cy="0"/>
          <a:chOff x="0" y="0"/>
          <a:chExt cx="0" cy="0"/>
        </a:xfrm>
      </p:grpSpPr>
      <p:sp>
        <p:nvSpPr>
          <p:cNvPr id="1247" name="Google Shape;1247;g331095ef84e_10_0"/>
          <p:cNvSpPr/>
          <p:nvPr/>
        </p:nvSpPr>
        <p:spPr>
          <a:xfrm>
            <a:off x="666750" y="1472354"/>
            <a:ext cx="16954501" cy="8147896"/>
          </a:xfrm>
          <a:custGeom>
            <a:rect b="b" l="l" r="r" t="t"/>
            <a:pathLst>
              <a:path extrusionOk="0" h="15771645" w="32818335">
                <a:moveTo>
                  <a:pt x="0" y="0"/>
                </a:moveTo>
                <a:lnTo>
                  <a:pt x="0" y="15771645"/>
                </a:lnTo>
                <a:lnTo>
                  <a:pt x="32818335" y="15771645"/>
                </a:lnTo>
                <a:lnTo>
                  <a:pt x="32818335" y="0"/>
                </a:lnTo>
                <a:lnTo>
                  <a:pt x="0" y="0"/>
                </a:lnTo>
                <a:close/>
                <a:moveTo>
                  <a:pt x="32757374" y="15710684"/>
                </a:moveTo>
                <a:lnTo>
                  <a:pt x="59690" y="15710684"/>
                </a:lnTo>
                <a:lnTo>
                  <a:pt x="59690" y="59690"/>
                </a:lnTo>
                <a:lnTo>
                  <a:pt x="32757374" y="59690"/>
                </a:lnTo>
                <a:lnTo>
                  <a:pt x="32757374" y="15710684"/>
                </a:lnTo>
                <a:close/>
              </a:path>
            </a:pathLst>
          </a:custGeom>
          <a:solidFill>
            <a:srgbClr val="000000"/>
          </a:solidFill>
          <a:ln>
            <a:noFill/>
          </a:ln>
        </p:spPr>
      </p:sp>
      <p:grpSp>
        <p:nvGrpSpPr>
          <p:cNvPr id="1248" name="Google Shape;1248;g331095ef84e_10_0"/>
          <p:cNvGrpSpPr/>
          <p:nvPr/>
        </p:nvGrpSpPr>
        <p:grpSpPr>
          <a:xfrm>
            <a:off x="666750" y="666750"/>
            <a:ext cx="16954501" cy="866314"/>
            <a:chOff x="0" y="0"/>
            <a:chExt cx="90918023" cy="4645584"/>
          </a:xfrm>
        </p:grpSpPr>
        <p:sp>
          <p:nvSpPr>
            <p:cNvPr id="1249" name="Google Shape;1249;g331095ef84e_10_0"/>
            <p:cNvSpPr/>
            <p:nvPr/>
          </p:nvSpPr>
          <p:spPr>
            <a:xfrm>
              <a:off x="72390" y="72390"/>
              <a:ext cx="90773240" cy="4500804"/>
            </a:xfrm>
            <a:custGeom>
              <a:rect b="b" l="l" r="r" t="t"/>
              <a:pathLst>
                <a:path extrusionOk="0" h="4500804" w="90773240">
                  <a:moveTo>
                    <a:pt x="0" y="0"/>
                  </a:moveTo>
                  <a:lnTo>
                    <a:pt x="90773240" y="0"/>
                  </a:lnTo>
                  <a:lnTo>
                    <a:pt x="90773240" y="4500804"/>
                  </a:lnTo>
                  <a:lnTo>
                    <a:pt x="0" y="4500804"/>
                  </a:lnTo>
                  <a:lnTo>
                    <a:pt x="0" y="0"/>
                  </a:lnTo>
                  <a:close/>
                </a:path>
              </a:pathLst>
            </a:custGeom>
            <a:solidFill>
              <a:srgbClr val="9DCED8"/>
            </a:solidFill>
            <a:ln>
              <a:noFill/>
            </a:ln>
          </p:spPr>
        </p:sp>
        <p:sp>
          <p:nvSpPr>
            <p:cNvPr id="1250" name="Google Shape;1250;g331095ef84e_10_0"/>
            <p:cNvSpPr/>
            <p:nvPr/>
          </p:nvSpPr>
          <p:spPr>
            <a:xfrm>
              <a:off x="0" y="0"/>
              <a:ext cx="90918023" cy="4645584"/>
            </a:xfrm>
            <a:custGeom>
              <a:rect b="b" l="l" r="r" t="t"/>
              <a:pathLst>
                <a:path extrusionOk="0" h="4645584" w="90918023">
                  <a:moveTo>
                    <a:pt x="90773238" y="4500804"/>
                  </a:moveTo>
                  <a:lnTo>
                    <a:pt x="90918023" y="4500804"/>
                  </a:lnTo>
                  <a:lnTo>
                    <a:pt x="90918023" y="4645584"/>
                  </a:lnTo>
                  <a:lnTo>
                    <a:pt x="90773238" y="4645584"/>
                  </a:lnTo>
                  <a:lnTo>
                    <a:pt x="90773238" y="4500804"/>
                  </a:lnTo>
                  <a:close/>
                  <a:moveTo>
                    <a:pt x="0" y="144780"/>
                  </a:moveTo>
                  <a:lnTo>
                    <a:pt x="144780" y="144780"/>
                  </a:lnTo>
                  <a:lnTo>
                    <a:pt x="144780" y="4500804"/>
                  </a:lnTo>
                  <a:lnTo>
                    <a:pt x="0" y="4500804"/>
                  </a:lnTo>
                  <a:lnTo>
                    <a:pt x="0" y="144780"/>
                  </a:lnTo>
                  <a:close/>
                  <a:moveTo>
                    <a:pt x="0" y="4500804"/>
                  </a:moveTo>
                  <a:lnTo>
                    <a:pt x="144780" y="4500804"/>
                  </a:lnTo>
                  <a:lnTo>
                    <a:pt x="144780" y="4645584"/>
                  </a:lnTo>
                  <a:lnTo>
                    <a:pt x="0" y="4645584"/>
                  </a:lnTo>
                  <a:lnTo>
                    <a:pt x="0" y="4500804"/>
                  </a:lnTo>
                  <a:close/>
                  <a:moveTo>
                    <a:pt x="90773238" y="144780"/>
                  </a:moveTo>
                  <a:lnTo>
                    <a:pt x="90918023" y="144780"/>
                  </a:lnTo>
                  <a:lnTo>
                    <a:pt x="90918023" y="4500804"/>
                  </a:lnTo>
                  <a:lnTo>
                    <a:pt x="90773238" y="4500804"/>
                  </a:lnTo>
                  <a:lnTo>
                    <a:pt x="90773238" y="144780"/>
                  </a:lnTo>
                  <a:close/>
                  <a:moveTo>
                    <a:pt x="144780" y="4500804"/>
                  </a:moveTo>
                  <a:lnTo>
                    <a:pt x="90773238" y="4500804"/>
                  </a:lnTo>
                  <a:lnTo>
                    <a:pt x="90773238" y="4645584"/>
                  </a:lnTo>
                  <a:lnTo>
                    <a:pt x="144780" y="4645584"/>
                  </a:lnTo>
                  <a:lnTo>
                    <a:pt x="144780" y="4500804"/>
                  </a:lnTo>
                  <a:close/>
                  <a:moveTo>
                    <a:pt x="90773238" y="0"/>
                  </a:moveTo>
                  <a:lnTo>
                    <a:pt x="90918023" y="0"/>
                  </a:lnTo>
                  <a:lnTo>
                    <a:pt x="90918023" y="144780"/>
                  </a:lnTo>
                  <a:lnTo>
                    <a:pt x="90773238" y="144780"/>
                  </a:lnTo>
                  <a:lnTo>
                    <a:pt x="90773238" y="0"/>
                  </a:lnTo>
                  <a:close/>
                  <a:moveTo>
                    <a:pt x="0" y="0"/>
                  </a:moveTo>
                  <a:lnTo>
                    <a:pt x="144780" y="0"/>
                  </a:lnTo>
                  <a:lnTo>
                    <a:pt x="144780" y="144780"/>
                  </a:lnTo>
                  <a:lnTo>
                    <a:pt x="0" y="144780"/>
                  </a:lnTo>
                  <a:lnTo>
                    <a:pt x="0" y="0"/>
                  </a:lnTo>
                  <a:close/>
                  <a:moveTo>
                    <a:pt x="144780" y="0"/>
                  </a:moveTo>
                  <a:lnTo>
                    <a:pt x="90773238" y="0"/>
                  </a:lnTo>
                  <a:lnTo>
                    <a:pt x="90773238" y="144780"/>
                  </a:lnTo>
                  <a:lnTo>
                    <a:pt x="144780" y="144780"/>
                  </a:lnTo>
                  <a:lnTo>
                    <a:pt x="144780" y="0"/>
                  </a:lnTo>
                  <a:close/>
                </a:path>
              </a:pathLst>
            </a:custGeom>
            <a:solidFill>
              <a:srgbClr val="000000"/>
            </a:solidFill>
            <a:ln>
              <a:noFill/>
            </a:ln>
          </p:spPr>
        </p:sp>
      </p:grpSp>
      <p:grpSp>
        <p:nvGrpSpPr>
          <p:cNvPr id="1251" name="Google Shape;1251;g331095ef84e_10_0"/>
          <p:cNvGrpSpPr/>
          <p:nvPr/>
        </p:nvGrpSpPr>
        <p:grpSpPr>
          <a:xfrm>
            <a:off x="1219200" y="959306"/>
            <a:ext cx="281202" cy="281202"/>
            <a:chOff x="0" y="0"/>
            <a:chExt cx="495300" cy="495300"/>
          </a:xfrm>
        </p:grpSpPr>
        <p:sp>
          <p:nvSpPr>
            <p:cNvPr id="1252" name="Google Shape;1252;g331095ef84e_10_0"/>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3" name="Google Shape;1253;g331095ef84e_10_0"/>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4B9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54" name="Google Shape;1254;g331095ef84e_10_0"/>
          <p:cNvGrpSpPr/>
          <p:nvPr/>
        </p:nvGrpSpPr>
        <p:grpSpPr>
          <a:xfrm>
            <a:off x="1742282" y="959306"/>
            <a:ext cx="281202" cy="281202"/>
            <a:chOff x="0" y="0"/>
            <a:chExt cx="495300" cy="495300"/>
          </a:xfrm>
        </p:grpSpPr>
        <p:sp>
          <p:nvSpPr>
            <p:cNvPr id="1255" name="Google Shape;1255;g331095ef84e_10_0"/>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6" name="Google Shape;1256;g331095ef84e_10_0"/>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AD4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57" name="Google Shape;1257;g331095ef84e_10_0"/>
          <p:cNvGrpSpPr/>
          <p:nvPr/>
        </p:nvGrpSpPr>
        <p:grpSpPr>
          <a:xfrm>
            <a:off x="2265364" y="959306"/>
            <a:ext cx="281202" cy="281202"/>
            <a:chOff x="0" y="0"/>
            <a:chExt cx="495300" cy="495300"/>
          </a:xfrm>
        </p:grpSpPr>
        <p:sp>
          <p:nvSpPr>
            <p:cNvPr id="1258" name="Google Shape;1258;g331095ef84e_10_0"/>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9" name="Google Shape;1259;g331095ef84e_10_0"/>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CAE4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260" name="Google Shape;1260;g331095ef84e_10_0"/>
          <p:cNvPicPr preferRelativeResize="0"/>
          <p:nvPr/>
        </p:nvPicPr>
        <p:blipFill rotWithShape="1">
          <a:blip r:embed="rId3">
            <a:alphaModFix/>
          </a:blip>
          <a:srcRect b="0" l="0" r="0" t="0"/>
          <a:stretch/>
        </p:blipFill>
        <p:spPr>
          <a:xfrm>
            <a:off x="16759710" y="945362"/>
            <a:ext cx="309090" cy="309090"/>
          </a:xfrm>
          <a:prstGeom prst="rect">
            <a:avLst/>
          </a:prstGeom>
          <a:noFill/>
          <a:ln>
            <a:noFill/>
          </a:ln>
        </p:spPr>
      </p:pic>
      <p:sp>
        <p:nvSpPr>
          <p:cNvPr id="1261" name="Google Shape;1261;g331095ef84e_10_0"/>
          <p:cNvSpPr txBox="1"/>
          <p:nvPr/>
        </p:nvSpPr>
        <p:spPr>
          <a:xfrm>
            <a:off x="1933573" y="3009900"/>
            <a:ext cx="14420849" cy="3145028"/>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Clr>
                <a:srgbClr val="000000"/>
              </a:buClr>
              <a:buSzPts val="7200"/>
              <a:buFont typeface="Arial"/>
              <a:buNone/>
            </a:pPr>
            <a:r>
              <a:rPr b="1" i="0" lang="en-US" sz="7200" u="none" cap="none" strike="noStrike">
                <a:solidFill>
                  <a:srgbClr val="000000"/>
                </a:solidFill>
                <a:latin typeface="Calibri"/>
                <a:ea typeface="Calibri"/>
                <a:cs typeface="Calibri"/>
                <a:sym typeface="Calibri"/>
              </a:rPr>
              <a:t>CHÀO MỪNG CÁC EM ĐẾN VỚI BÀI HỌC NGÀY HÔM NAY!</a:t>
            </a:r>
            <a:endParaRPr b="1" i="0" sz="7200" u="none" cap="none" strike="noStrike">
              <a:solidFill>
                <a:srgbClr val="000000"/>
              </a:solidFill>
              <a:latin typeface="Calibri"/>
              <a:ea typeface="Calibri"/>
              <a:cs typeface="Calibri"/>
              <a:sym typeface="Calibri"/>
            </a:endParaRPr>
          </a:p>
        </p:txBody>
      </p:sp>
      <p:pic>
        <p:nvPicPr>
          <p:cNvPr id="1262" name="Google Shape;1262;g331095ef84e_10_0"/>
          <p:cNvPicPr preferRelativeResize="0"/>
          <p:nvPr/>
        </p:nvPicPr>
        <p:blipFill rotWithShape="1">
          <a:blip r:embed="rId4">
            <a:alphaModFix/>
          </a:blip>
          <a:srcRect b="25423" l="0" r="0" t="21308"/>
          <a:stretch/>
        </p:blipFill>
        <p:spPr>
          <a:xfrm>
            <a:off x="5943598" y="6702103"/>
            <a:ext cx="6400800" cy="3584897"/>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2F2"/>
        </a:solidFill>
      </p:bgPr>
    </p:bg>
    <p:spTree>
      <p:nvGrpSpPr>
        <p:cNvPr id="1266" name="Shape 1266"/>
        <p:cNvGrpSpPr/>
        <p:nvPr/>
      </p:nvGrpSpPr>
      <p:grpSpPr>
        <a:xfrm>
          <a:off x="0" y="0"/>
          <a:ext cx="0" cy="0"/>
          <a:chOff x="0" y="0"/>
          <a:chExt cx="0" cy="0"/>
        </a:xfrm>
      </p:grpSpPr>
      <p:sp>
        <p:nvSpPr>
          <p:cNvPr id="1267" name="Google Shape;1267;g331095ef84e_10_20"/>
          <p:cNvSpPr/>
          <p:nvPr/>
        </p:nvSpPr>
        <p:spPr>
          <a:xfrm>
            <a:off x="666750" y="1472354"/>
            <a:ext cx="16954501" cy="8147896"/>
          </a:xfrm>
          <a:custGeom>
            <a:rect b="b" l="l" r="r" t="t"/>
            <a:pathLst>
              <a:path extrusionOk="0" h="15771645" w="32818335">
                <a:moveTo>
                  <a:pt x="0" y="0"/>
                </a:moveTo>
                <a:lnTo>
                  <a:pt x="0" y="15771645"/>
                </a:lnTo>
                <a:lnTo>
                  <a:pt x="32818335" y="15771645"/>
                </a:lnTo>
                <a:lnTo>
                  <a:pt x="32818335" y="0"/>
                </a:lnTo>
                <a:lnTo>
                  <a:pt x="0" y="0"/>
                </a:lnTo>
                <a:close/>
                <a:moveTo>
                  <a:pt x="32757374" y="15710684"/>
                </a:moveTo>
                <a:lnTo>
                  <a:pt x="59690" y="15710684"/>
                </a:lnTo>
                <a:lnTo>
                  <a:pt x="59690" y="59690"/>
                </a:lnTo>
                <a:lnTo>
                  <a:pt x="32757374" y="59690"/>
                </a:lnTo>
                <a:lnTo>
                  <a:pt x="32757374" y="15710684"/>
                </a:lnTo>
                <a:close/>
              </a:path>
            </a:pathLst>
          </a:custGeom>
          <a:solidFill>
            <a:srgbClr val="000000"/>
          </a:solidFill>
          <a:ln>
            <a:noFill/>
          </a:ln>
        </p:spPr>
      </p:sp>
      <p:grpSp>
        <p:nvGrpSpPr>
          <p:cNvPr id="1268" name="Google Shape;1268;g331095ef84e_10_20"/>
          <p:cNvGrpSpPr/>
          <p:nvPr/>
        </p:nvGrpSpPr>
        <p:grpSpPr>
          <a:xfrm>
            <a:off x="666750" y="666750"/>
            <a:ext cx="16954501" cy="866314"/>
            <a:chOff x="0" y="0"/>
            <a:chExt cx="90918023" cy="4645584"/>
          </a:xfrm>
        </p:grpSpPr>
        <p:sp>
          <p:nvSpPr>
            <p:cNvPr id="1269" name="Google Shape;1269;g331095ef84e_10_20"/>
            <p:cNvSpPr/>
            <p:nvPr/>
          </p:nvSpPr>
          <p:spPr>
            <a:xfrm>
              <a:off x="72390" y="72390"/>
              <a:ext cx="90773240" cy="4500804"/>
            </a:xfrm>
            <a:custGeom>
              <a:rect b="b" l="l" r="r" t="t"/>
              <a:pathLst>
                <a:path extrusionOk="0" h="4500804" w="90773240">
                  <a:moveTo>
                    <a:pt x="0" y="0"/>
                  </a:moveTo>
                  <a:lnTo>
                    <a:pt x="90773240" y="0"/>
                  </a:lnTo>
                  <a:lnTo>
                    <a:pt x="90773240" y="4500804"/>
                  </a:lnTo>
                  <a:lnTo>
                    <a:pt x="0" y="4500804"/>
                  </a:lnTo>
                  <a:lnTo>
                    <a:pt x="0" y="0"/>
                  </a:lnTo>
                  <a:close/>
                </a:path>
              </a:pathLst>
            </a:custGeom>
            <a:solidFill>
              <a:srgbClr val="9DCED8"/>
            </a:solidFill>
            <a:ln>
              <a:noFill/>
            </a:ln>
          </p:spPr>
        </p:sp>
        <p:sp>
          <p:nvSpPr>
            <p:cNvPr id="1270" name="Google Shape;1270;g331095ef84e_10_20"/>
            <p:cNvSpPr/>
            <p:nvPr/>
          </p:nvSpPr>
          <p:spPr>
            <a:xfrm>
              <a:off x="0" y="0"/>
              <a:ext cx="90918023" cy="4645584"/>
            </a:xfrm>
            <a:custGeom>
              <a:rect b="b" l="l" r="r" t="t"/>
              <a:pathLst>
                <a:path extrusionOk="0" h="4645584" w="90918023">
                  <a:moveTo>
                    <a:pt x="90773238" y="4500804"/>
                  </a:moveTo>
                  <a:lnTo>
                    <a:pt x="90918023" y="4500804"/>
                  </a:lnTo>
                  <a:lnTo>
                    <a:pt x="90918023" y="4645584"/>
                  </a:lnTo>
                  <a:lnTo>
                    <a:pt x="90773238" y="4645584"/>
                  </a:lnTo>
                  <a:lnTo>
                    <a:pt x="90773238" y="4500804"/>
                  </a:lnTo>
                  <a:close/>
                  <a:moveTo>
                    <a:pt x="0" y="144780"/>
                  </a:moveTo>
                  <a:lnTo>
                    <a:pt x="144780" y="144780"/>
                  </a:lnTo>
                  <a:lnTo>
                    <a:pt x="144780" y="4500804"/>
                  </a:lnTo>
                  <a:lnTo>
                    <a:pt x="0" y="4500804"/>
                  </a:lnTo>
                  <a:lnTo>
                    <a:pt x="0" y="144780"/>
                  </a:lnTo>
                  <a:close/>
                  <a:moveTo>
                    <a:pt x="0" y="4500804"/>
                  </a:moveTo>
                  <a:lnTo>
                    <a:pt x="144780" y="4500804"/>
                  </a:lnTo>
                  <a:lnTo>
                    <a:pt x="144780" y="4645584"/>
                  </a:lnTo>
                  <a:lnTo>
                    <a:pt x="0" y="4645584"/>
                  </a:lnTo>
                  <a:lnTo>
                    <a:pt x="0" y="4500804"/>
                  </a:lnTo>
                  <a:close/>
                  <a:moveTo>
                    <a:pt x="90773238" y="144780"/>
                  </a:moveTo>
                  <a:lnTo>
                    <a:pt x="90918023" y="144780"/>
                  </a:lnTo>
                  <a:lnTo>
                    <a:pt x="90918023" y="4500804"/>
                  </a:lnTo>
                  <a:lnTo>
                    <a:pt x="90773238" y="4500804"/>
                  </a:lnTo>
                  <a:lnTo>
                    <a:pt x="90773238" y="144780"/>
                  </a:lnTo>
                  <a:close/>
                  <a:moveTo>
                    <a:pt x="144780" y="4500804"/>
                  </a:moveTo>
                  <a:lnTo>
                    <a:pt x="90773238" y="4500804"/>
                  </a:lnTo>
                  <a:lnTo>
                    <a:pt x="90773238" y="4645584"/>
                  </a:lnTo>
                  <a:lnTo>
                    <a:pt x="144780" y="4645584"/>
                  </a:lnTo>
                  <a:lnTo>
                    <a:pt x="144780" y="4500804"/>
                  </a:lnTo>
                  <a:close/>
                  <a:moveTo>
                    <a:pt x="90773238" y="0"/>
                  </a:moveTo>
                  <a:lnTo>
                    <a:pt x="90918023" y="0"/>
                  </a:lnTo>
                  <a:lnTo>
                    <a:pt x="90918023" y="144780"/>
                  </a:lnTo>
                  <a:lnTo>
                    <a:pt x="90773238" y="144780"/>
                  </a:lnTo>
                  <a:lnTo>
                    <a:pt x="90773238" y="0"/>
                  </a:lnTo>
                  <a:close/>
                  <a:moveTo>
                    <a:pt x="0" y="0"/>
                  </a:moveTo>
                  <a:lnTo>
                    <a:pt x="144780" y="0"/>
                  </a:lnTo>
                  <a:lnTo>
                    <a:pt x="144780" y="144780"/>
                  </a:lnTo>
                  <a:lnTo>
                    <a:pt x="0" y="144780"/>
                  </a:lnTo>
                  <a:lnTo>
                    <a:pt x="0" y="0"/>
                  </a:lnTo>
                  <a:close/>
                  <a:moveTo>
                    <a:pt x="144780" y="0"/>
                  </a:moveTo>
                  <a:lnTo>
                    <a:pt x="90773238" y="0"/>
                  </a:lnTo>
                  <a:lnTo>
                    <a:pt x="90773238" y="144780"/>
                  </a:lnTo>
                  <a:lnTo>
                    <a:pt x="144780" y="144780"/>
                  </a:lnTo>
                  <a:lnTo>
                    <a:pt x="144780" y="0"/>
                  </a:lnTo>
                  <a:close/>
                </a:path>
              </a:pathLst>
            </a:custGeom>
            <a:solidFill>
              <a:srgbClr val="000000"/>
            </a:solidFill>
            <a:ln>
              <a:noFill/>
            </a:ln>
          </p:spPr>
        </p:sp>
      </p:grpSp>
      <p:grpSp>
        <p:nvGrpSpPr>
          <p:cNvPr id="1271" name="Google Shape;1271;g331095ef84e_10_20"/>
          <p:cNvGrpSpPr/>
          <p:nvPr/>
        </p:nvGrpSpPr>
        <p:grpSpPr>
          <a:xfrm>
            <a:off x="1219200" y="959306"/>
            <a:ext cx="281202" cy="281202"/>
            <a:chOff x="0" y="0"/>
            <a:chExt cx="495300" cy="495300"/>
          </a:xfrm>
        </p:grpSpPr>
        <p:sp>
          <p:nvSpPr>
            <p:cNvPr id="1272" name="Google Shape;1272;g331095ef84e_10_20"/>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3" name="Google Shape;1273;g331095ef84e_10_20"/>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4B9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74" name="Google Shape;1274;g331095ef84e_10_20"/>
          <p:cNvGrpSpPr/>
          <p:nvPr/>
        </p:nvGrpSpPr>
        <p:grpSpPr>
          <a:xfrm>
            <a:off x="1742282" y="959306"/>
            <a:ext cx="281202" cy="281202"/>
            <a:chOff x="0" y="0"/>
            <a:chExt cx="495300" cy="495300"/>
          </a:xfrm>
        </p:grpSpPr>
        <p:sp>
          <p:nvSpPr>
            <p:cNvPr id="1275" name="Google Shape;1275;g331095ef84e_10_20"/>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6" name="Google Shape;1276;g331095ef84e_10_20"/>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AD4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77" name="Google Shape;1277;g331095ef84e_10_20"/>
          <p:cNvGrpSpPr/>
          <p:nvPr/>
        </p:nvGrpSpPr>
        <p:grpSpPr>
          <a:xfrm>
            <a:off x="2265364" y="959306"/>
            <a:ext cx="281202" cy="281202"/>
            <a:chOff x="0" y="0"/>
            <a:chExt cx="495300" cy="495300"/>
          </a:xfrm>
        </p:grpSpPr>
        <p:sp>
          <p:nvSpPr>
            <p:cNvPr id="1278" name="Google Shape;1278;g331095ef84e_10_20"/>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9" name="Google Shape;1279;g331095ef84e_10_20"/>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CAE4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280" name="Google Shape;1280;g331095ef84e_10_20"/>
          <p:cNvPicPr preferRelativeResize="0"/>
          <p:nvPr/>
        </p:nvPicPr>
        <p:blipFill rotWithShape="1">
          <a:blip r:embed="rId3">
            <a:alphaModFix/>
          </a:blip>
          <a:srcRect b="0" l="0" r="0" t="0"/>
          <a:stretch/>
        </p:blipFill>
        <p:spPr>
          <a:xfrm>
            <a:off x="16759710" y="945362"/>
            <a:ext cx="309090" cy="309090"/>
          </a:xfrm>
          <a:prstGeom prst="rect">
            <a:avLst/>
          </a:prstGeom>
          <a:noFill/>
          <a:ln>
            <a:noFill/>
          </a:ln>
        </p:spPr>
      </p:pic>
      <p:sp>
        <p:nvSpPr>
          <p:cNvPr id="1281" name="Google Shape;1281;g331095ef84e_10_20"/>
          <p:cNvSpPr/>
          <p:nvPr/>
        </p:nvSpPr>
        <p:spPr>
          <a:xfrm>
            <a:off x="1450196" y="1737466"/>
            <a:ext cx="14588543" cy="3177434"/>
          </a:xfrm>
          <a:prstGeom prst="cloudCallout">
            <a:avLst>
              <a:gd fmla="val -31465" name="adj1"/>
              <a:gd fmla="val 56687" name="adj2"/>
            </a:avLst>
          </a:prstGeom>
          <a:solidFill>
            <a:srgbClr val="F2F2F2"/>
          </a:solidFill>
          <a:ln cap="flat" cmpd="sng" w="57150">
            <a:solidFill>
              <a:srgbClr val="632423"/>
            </a:solidFill>
            <a:prstDash val="solid"/>
            <a:round/>
            <a:headEnd len="sm" w="sm" type="none"/>
            <a:tailEnd len="sm" w="sm" type="none"/>
          </a:ln>
          <a:effectLst>
            <a:outerShdw blurRad="40000" rotWithShape="0" dir="5400000" dist="20000">
              <a:srgbClr val="000000">
                <a:alpha val="37254"/>
              </a:srgbClr>
            </a:outerShdw>
          </a:effectLst>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Clr>
                <a:srgbClr val="000000"/>
              </a:buClr>
              <a:buSzPts val="4200"/>
              <a:buFont typeface="Arial"/>
              <a:buNone/>
            </a:pPr>
            <a:r>
              <a:rPr b="1" i="1" lang="en-US" sz="4200" u="none" cap="none" strike="noStrike">
                <a:solidFill>
                  <a:schemeClr val="dk1"/>
                </a:solidFill>
                <a:latin typeface="Arial"/>
                <a:ea typeface="Arial"/>
                <a:cs typeface="Arial"/>
                <a:sym typeface="Arial"/>
              </a:rPr>
              <a:t>Em hãy sắp xếp những từ sau thành câu có nghĩa (có thể thêm dấu câu).</a:t>
            </a:r>
            <a:endParaRPr b="1" i="1" sz="4200" u="none" cap="none" strike="noStrike">
              <a:solidFill>
                <a:schemeClr val="dk1"/>
              </a:solidFill>
              <a:latin typeface="Arial"/>
              <a:ea typeface="Arial"/>
              <a:cs typeface="Arial"/>
              <a:sym typeface="Arial"/>
            </a:endParaRPr>
          </a:p>
        </p:txBody>
      </p:sp>
      <p:sp>
        <p:nvSpPr>
          <p:cNvPr id="1282" name="Google Shape;1282;g331095ef84e_10_20"/>
          <p:cNvSpPr/>
          <p:nvPr/>
        </p:nvSpPr>
        <p:spPr>
          <a:xfrm>
            <a:off x="1271894" y="6305970"/>
            <a:ext cx="2461906" cy="2046263"/>
          </a:xfrm>
          <a:prstGeom prst="cloudCallout">
            <a:avLst>
              <a:gd fmla="val 9926" name="adj1"/>
              <a:gd fmla="val -81324" name="adj2"/>
            </a:avLst>
          </a:prstGeom>
          <a:solidFill>
            <a:srgbClr val="D9E848"/>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dk1"/>
              </a:solidFill>
              <a:latin typeface="Times New Roman"/>
              <a:ea typeface="Times New Roman"/>
              <a:cs typeface="Times New Roman"/>
              <a:sym typeface="Times New Roman"/>
            </a:endParaRPr>
          </a:p>
        </p:txBody>
      </p:sp>
      <p:sp>
        <p:nvSpPr>
          <p:cNvPr id="1283" name="Google Shape;1283;g331095ef84e_10_20"/>
          <p:cNvSpPr txBox="1"/>
          <p:nvPr/>
        </p:nvSpPr>
        <p:spPr>
          <a:xfrm>
            <a:off x="1602203" y="6869668"/>
            <a:ext cx="1845463"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200"/>
              <a:buFont typeface="Arial"/>
              <a:buNone/>
            </a:pPr>
            <a:r>
              <a:rPr b="0" i="0" lang="en-US" sz="4200" u="none" cap="none" strike="noStrike">
                <a:solidFill>
                  <a:schemeClr val="dk1"/>
                </a:solidFill>
                <a:latin typeface="Arial"/>
                <a:ea typeface="Arial"/>
                <a:cs typeface="Arial"/>
                <a:sym typeface="Arial"/>
              </a:rPr>
              <a:t>Không</a:t>
            </a:r>
            <a:endParaRPr b="0" i="0" sz="4200" u="none" cap="none" strike="noStrike">
              <a:solidFill>
                <a:schemeClr val="dk1"/>
              </a:solidFill>
              <a:latin typeface="Arial"/>
              <a:ea typeface="Arial"/>
              <a:cs typeface="Arial"/>
              <a:sym typeface="Arial"/>
            </a:endParaRPr>
          </a:p>
        </p:txBody>
      </p:sp>
      <p:sp>
        <p:nvSpPr>
          <p:cNvPr id="1284" name="Google Shape;1284;g331095ef84e_10_20"/>
          <p:cNvSpPr/>
          <p:nvPr/>
        </p:nvSpPr>
        <p:spPr>
          <a:xfrm>
            <a:off x="4572000" y="6743700"/>
            <a:ext cx="2257375" cy="2046263"/>
          </a:xfrm>
          <a:prstGeom prst="cloudCallout">
            <a:avLst>
              <a:gd fmla="val 9926" name="adj1"/>
              <a:gd fmla="val -81324" name="adj2"/>
            </a:avLst>
          </a:prstGeom>
          <a:solidFill>
            <a:srgbClr val="FABF8E"/>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dk1"/>
              </a:solidFill>
              <a:latin typeface="Times New Roman"/>
              <a:ea typeface="Times New Roman"/>
              <a:cs typeface="Times New Roman"/>
              <a:sym typeface="Times New Roman"/>
            </a:endParaRPr>
          </a:p>
        </p:txBody>
      </p:sp>
      <p:sp>
        <p:nvSpPr>
          <p:cNvPr id="1285" name="Google Shape;1285;g331095ef84e_10_20"/>
          <p:cNvSpPr txBox="1"/>
          <p:nvPr/>
        </p:nvSpPr>
        <p:spPr>
          <a:xfrm>
            <a:off x="5226024" y="7307287"/>
            <a:ext cx="1181687"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200"/>
              <a:buFont typeface="Arial"/>
              <a:buNone/>
            </a:pPr>
            <a:r>
              <a:rPr b="0" i="0" lang="en-US" sz="4200" u="none" cap="none" strike="noStrike">
                <a:solidFill>
                  <a:schemeClr val="dk1"/>
                </a:solidFill>
                <a:latin typeface="Arial"/>
                <a:ea typeface="Arial"/>
                <a:cs typeface="Arial"/>
                <a:sym typeface="Arial"/>
              </a:rPr>
              <a:t>Bảo</a:t>
            </a:r>
            <a:endParaRPr b="0" i="0" sz="4200" u="none" cap="none" strike="noStrike">
              <a:solidFill>
                <a:schemeClr val="dk1"/>
              </a:solidFill>
              <a:latin typeface="Arial"/>
              <a:ea typeface="Arial"/>
              <a:cs typeface="Arial"/>
              <a:sym typeface="Arial"/>
            </a:endParaRPr>
          </a:p>
        </p:txBody>
      </p:sp>
      <p:sp>
        <p:nvSpPr>
          <p:cNvPr id="1286" name="Google Shape;1286;g331095ef84e_10_20"/>
          <p:cNvSpPr/>
          <p:nvPr/>
        </p:nvSpPr>
        <p:spPr>
          <a:xfrm>
            <a:off x="8046872" y="6082432"/>
            <a:ext cx="2257375" cy="2046263"/>
          </a:xfrm>
          <a:prstGeom prst="cloudCallout">
            <a:avLst>
              <a:gd fmla="val 9926" name="adj1"/>
              <a:gd fmla="val -81324" name="adj2"/>
            </a:avLst>
          </a:prstGeom>
          <a:solidFill>
            <a:srgbClr val="B2A0C7"/>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dk1"/>
              </a:solidFill>
              <a:latin typeface="Times New Roman"/>
              <a:ea typeface="Times New Roman"/>
              <a:cs typeface="Times New Roman"/>
              <a:sym typeface="Times New Roman"/>
            </a:endParaRPr>
          </a:p>
        </p:txBody>
      </p:sp>
      <p:sp>
        <p:nvSpPr>
          <p:cNvPr id="1287" name="Google Shape;1287;g331095ef84e_10_20"/>
          <p:cNvSpPr txBox="1"/>
          <p:nvPr/>
        </p:nvSpPr>
        <p:spPr>
          <a:xfrm>
            <a:off x="8646263" y="6648266"/>
            <a:ext cx="1252025"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200"/>
              <a:buFont typeface="Arial"/>
              <a:buNone/>
            </a:pPr>
            <a:r>
              <a:rPr b="0" i="0" lang="en-US" sz="4200" u="none" cap="none" strike="noStrike">
                <a:solidFill>
                  <a:schemeClr val="dk1"/>
                </a:solidFill>
                <a:latin typeface="Arial"/>
                <a:ea typeface="Arial"/>
                <a:cs typeface="Arial"/>
                <a:sym typeface="Arial"/>
              </a:rPr>
              <a:t>Đến</a:t>
            </a:r>
            <a:endParaRPr b="0" i="0" sz="4200" u="none" cap="none" strike="noStrike">
              <a:solidFill>
                <a:schemeClr val="dk1"/>
              </a:solidFill>
              <a:latin typeface="Arial"/>
              <a:ea typeface="Arial"/>
              <a:cs typeface="Arial"/>
              <a:sym typeface="Arial"/>
            </a:endParaRPr>
          </a:p>
        </p:txBody>
      </p:sp>
      <p:sp>
        <p:nvSpPr>
          <p:cNvPr id="1288" name="Google Shape;1288;g331095ef84e_10_20"/>
          <p:cNvSpPr/>
          <p:nvPr/>
        </p:nvSpPr>
        <p:spPr>
          <a:xfrm>
            <a:off x="11217552" y="6743700"/>
            <a:ext cx="2257375" cy="2046263"/>
          </a:xfrm>
          <a:prstGeom prst="cloudCallout">
            <a:avLst>
              <a:gd fmla="val 9926" name="adj1"/>
              <a:gd fmla="val -81324" name="adj2"/>
            </a:avLst>
          </a:prstGeom>
          <a:solidFill>
            <a:srgbClr val="B6DDE7"/>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dk1"/>
              </a:solidFill>
              <a:latin typeface="Times New Roman"/>
              <a:ea typeface="Times New Roman"/>
              <a:cs typeface="Times New Roman"/>
              <a:sym typeface="Times New Roman"/>
            </a:endParaRPr>
          </a:p>
        </p:txBody>
      </p:sp>
      <p:sp>
        <p:nvSpPr>
          <p:cNvPr id="1289" name="Google Shape;1289;g331095ef84e_10_20"/>
          <p:cNvSpPr txBox="1"/>
          <p:nvPr/>
        </p:nvSpPr>
        <p:spPr>
          <a:xfrm>
            <a:off x="11648317" y="7390031"/>
            <a:ext cx="1486487"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200"/>
              <a:buFont typeface="Arial"/>
              <a:buNone/>
            </a:pPr>
            <a:r>
              <a:rPr b="0" i="0" lang="en-US" sz="4200" u="none" cap="none" strike="noStrike">
                <a:solidFill>
                  <a:schemeClr val="dk1"/>
                </a:solidFill>
                <a:latin typeface="Arial"/>
                <a:ea typeface="Arial"/>
                <a:cs typeface="Arial"/>
                <a:sym typeface="Arial"/>
              </a:rPr>
              <a:t>Nó</a:t>
            </a:r>
            <a:endParaRPr b="0" i="0" sz="4200" u="none" cap="none" strike="noStrike">
              <a:solidFill>
                <a:schemeClr val="dk1"/>
              </a:solidFill>
              <a:latin typeface="Arial"/>
              <a:ea typeface="Arial"/>
              <a:cs typeface="Arial"/>
              <a:sym typeface="Arial"/>
            </a:endParaRPr>
          </a:p>
        </p:txBody>
      </p:sp>
      <p:sp>
        <p:nvSpPr>
          <p:cNvPr id="1290" name="Google Shape;1290;g331095ef84e_10_20"/>
          <p:cNvSpPr/>
          <p:nvPr/>
        </p:nvSpPr>
        <p:spPr>
          <a:xfrm>
            <a:off x="14286465" y="5221311"/>
            <a:ext cx="2257375" cy="2046263"/>
          </a:xfrm>
          <a:prstGeom prst="cloudCallout">
            <a:avLst>
              <a:gd fmla="val 9926" name="adj1"/>
              <a:gd fmla="val -81324" name="adj2"/>
            </a:avLst>
          </a:prstGeom>
          <a:solidFill>
            <a:srgbClr val="E5B8B7"/>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dk1"/>
              </a:solidFill>
              <a:latin typeface="Times New Roman"/>
              <a:ea typeface="Times New Roman"/>
              <a:cs typeface="Times New Roman"/>
              <a:sym typeface="Times New Roman"/>
            </a:endParaRPr>
          </a:p>
        </p:txBody>
      </p:sp>
      <p:sp>
        <p:nvSpPr>
          <p:cNvPr id="1291" name="Google Shape;1291;g331095ef84e_10_20"/>
          <p:cNvSpPr txBox="1"/>
          <p:nvPr/>
        </p:nvSpPr>
        <p:spPr>
          <a:xfrm>
            <a:off x="14896895" y="5763601"/>
            <a:ext cx="1141844"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200"/>
              <a:buFont typeface="Arial"/>
              <a:buNone/>
            </a:pPr>
            <a:r>
              <a:rPr b="0" i="0" lang="en-US" sz="4200" u="none" cap="none" strike="noStrike">
                <a:solidFill>
                  <a:schemeClr val="dk1"/>
                </a:solidFill>
                <a:latin typeface="Arial"/>
                <a:ea typeface="Arial"/>
                <a:cs typeface="Arial"/>
                <a:sym typeface="Arial"/>
              </a:rPr>
              <a:t>Sao</a:t>
            </a:r>
            <a:endParaRPr b="0" i="0" sz="42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1"/>
                                        </p:tgtEl>
                                        <p:attrNameLst>
                                          <p:attrName>style.visibility</p:attrName>
                                        </p:attrNameLst>
                                      </p:cBhvr>
                                      <p:to>
                                        <p:strVal val="visible"/>
                                      </p:to>
                                    </p:set>
                                    <p:animEffect filter="fade" transition="in">
                                      <p:cBhvr>
                                        <p:cTn dur="1000"/>
                                        <p:tgtEl>
                                          <p:spTgt spid="12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2"/>
                                        </p:tgtEl>
                                        <p:attrNameLst>
                                          <p:attrName>style.visibility</p:attrName>
                                        </p:attrNameLst>
                                      </p:cBhvr>
                                      <p:to>
                                        <p:strVal val="visible"/>
                                      </p:to>
                                    </p:set>
                                    <p:animEffect filter="fade" transition="in">
                                      <p:cBhvr>
                                        <p:cTn dur="500"/>
                                        <p:tgtEl>
                                          <p:spTgt spid="1282"/>
                                        </p:tgtEl>
                                      </p:cBhvr>
                                    </p:animEffect>
                                  </p:childTnLst>
                                </p:cTn>
                              </p:par>
                              <p:par>
                                <p:cTn fill="hold" nodeType="withEffect" presetClass="entr" presetID="10" presetSubtype="0">
                                  <p:stCondLst>
                                    <p:cond delay="0"/>
                                  </p:stCondLst>
                                  <p:childTnLst>
                                    <p:set>
                                      <p:cBhvr>
                                        <p:cTn dur="1" fill="hold">
                                          <p:stCondLst>
                                            <p:cond delay="0"/>
                                          </p:stCondLst>
                                        </p:cTn>
                                        <p:tgtEl>
                                          <p:spTgt spid="1283"/>
                                        </p:tgtEl>
                                        <p:attrNameLst>
                                          <p:attrName>style.visibility</p:attrName>
                                        </p:attrNameLst>
                                      </p:cBhvr>
                                      <p:to>
                                        <p:strVal val="visible"/>
                                      </p:to>
                                    </p:set>
                                    <p:animEffect filter="fade" transition="in">
                                      <p:cBhvr>
                                        <p:cTn dur="500"/>
                                        <p:tgtEl>
                                          <p:spTgt spid="12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4"/>
                                        </p:tgtEl>
                                        <p:attrNameLst>
                                          <p:attrName>style.visibility</p:attrName>
                                        </p:attrNameLst>
                                      </p:cBhvr>
                                      <p:to>
                                        <p:strVal val="visible"/>
                                      </p:to>
                                    </p:set>
                                    <p:animEffect filter="fade" transition="in">
                                      <p:cBhvr>
                                        <p:cTn dur="500"/>
                                        <p:tgtEl>
                                          <p:spTgt spid="1284"/>
                                        </p:tgtEl>
                                      </p:cBhvr>
                                    </p:animEffect>
                                  </p:childTnLst>
                                </p:cTn>
                              </p:par>
                              <p:par>
                                <p:cTn fill="hold" nodeType="withEffect" presetClass="entr" presetID="10" presetSubtype="0">
                                  <p:stCondLst>
                                    <p:cond delay="0"/>
                                  </p:stCondLst>
                                  <p:childTnLst>
                                    <p:set>
                                      <p:cBhvr>
                                        <p:cTn dur="1" fill="hold">
                                          <p:stCondLst>
                                            <p:cond delay="0"/>
                                          </p:stCondLst>
                                        </p:cTn>
                                        <p:tgtEl>
                                          <p:spTgt spid="1285"/>
                                        </p:tgtEl>
                                        <p:attrNameLst>
                                          <p:attrName>style.visibility</p:attrName>
                                        </p:attrNameLst>
                                      </p:cBhvr>
                                      <p:to>
                                        <p:strVal val="visible"/>
                                      </p:to>
                                    </p:set>
                                    <p:animEffect filter="fade" transition="in">
                                      <p:cBhvr>
                                        <p:cTn dur="500"/>
                                        <p:tgtEl>
                                          <p:spTgt spid="12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6"/>
                                        </p:tgtEl>
                                        <p:attrNameLst>
                                          <p:attrName>style.visibility</p:attrName>
                                        </p:attrNameLst>
                                      </p:cBhvr>
                                      <p:to>
                                        <p:strVal val="visible"/>
                                      </p:to>
                                    </p:set>
                                    <p:animEffect filter="fade" transition="in">
                                      <p:cBhvr>
                                        <p:cTn dur="500"/>
                                        <p:tgtEl>
                                          <p:spTgt spid="1286"/>
                                        </p:tgtEl>
                                      </p:cBhvr>
                                    </p:animEffect>
                                  </p:childTnLst>
                                </p:cTn>
                              </p:par>
                              <p:par>
                                <p:cTn fill="hold" nodeType="withEffect" presetClass="entr" presetID="10" presetSubtype="0">
                                  <p:stCondLst>
                                    <p:cond delay="0"/>
                                  </p:stCondLst>
                                  <p:childTnLst>
                                    <p:set>
                                      <p:cBhvr>
                                        <p:cTn dur="1" fill="hold">
                                          <p:stCondLst>
                                            <p:cond delay="0"/>
                                          </p:stCondLst>
                                        </p:cTn>
                                        <p:tgtEl>
                                          <p:spTgt spid="1287"/>
                                        </p:tgtEl>
                                        <p:attrNameLst>
                                          <p:attrName>style.visibility</p:attrName>
                                        </p:attrNameLst>
                                      </p:cBhvr>
                                      <p:to>
                                        <p:strVal val="visible"/>
                                      </p:to>
                                    </p:set>
                                    <p:animEffect filter="fade" transition="in">
                                      <p:cBhvr>
                                        <p:cTn dur="500"/>
                                        <p:tgtEl>
                                          <p:spTgt spid="12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8"/>
                                        </p:tgtEl>
                                        <p:attrNameLst>
                                          <p:attrName>style.visibility</p:attrName>
                                        </p:attrNameLst>
                                      </p:cBhvr>
                                      <p:to>
                                        <p:strVal val="visible"/>
                                      </p:to>
                                    </p:set>
                                    <p:animEffect filter="fade" transition="in">
                                      <p:cBhvr>
                                        <p:cTn dur="500"/>
                                        <p:tgtEl>
                                          <p:spTgt spid="1288"/>
                                        </p:tgtEl>
                                      </p:cBhvr>
                                    </p:animEffect>
                                  </p:childTnLst>
                                </p:cTn>
                              </p:par>
                              <p:par>
                                <p:cTn fill="hold" nodeType="withEffect" presetClass="entr" presetID="10" presetSubtype="0">
                                  <p:stCondLst>
                                    <p:cond delay="0"/>
                                  </p:stCondLst>
                                  <p:childTnLst>
                                    <p:set>
                                      <p:cBhvr>
                                        <p:cTn dur="1" fill="hold">
                                          <p:stCondLst>
                                            <p:cond delay="0"/>
                                          </p:stCondLst>
                                        </p:cTn>
                                        <p:tgtEl>
                                          <p:spTgt spid="1289"/>
                                        </p:tgtEl>
                                        <p:attrNameLst>
                                          <p:attrName>style.visibility</p:attrName>
                                        </p:attrNameLst>
                                      </p:cBhvr>
                                      <p:to>
                                        <p:strVal val="visible"/>
                                      </p:to>
                                    </p:set>
                                    <p:animEffect filter="fade" transition="in">
                                      <p:cBhvr>
                                        <p:cTn dur="500"/>
                                        <p:tgtEl>
                                          <p:spTgt spid="12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0"/>
                                        </p:tgtEl>
                                        <p:attrNameLst>
                                          <p:attrName>style.visibility</p:attrName>
                                        </p:attrNameLst>
                                      </p:cBhvr>
                                      <p:to>
                                        <p:strVal val="visible"/>
                                      </p:to>
                                    </p:set>
                                    <p:animEffect filter="fade" transition="in">
                                      <p:cBhvr>
                                        <p:cTn dur="500"/>
                                        <p:tgtEl>
                                          <p:spTgt spid="1290"/>
                                        </p:tgtEl>
                                      </p:cBhvr>
                                    </p:animEffect>
                                  </p:childTnLst>
                                </p:cTn>
                              </p:par>
                              <p:par>
                                <p:cTn fill="hold" nodeType="withEffect" presetClass="entr" presetID="10" presetSubtype="0">
                                  <p:stCondLst>
                                    <p:cond delay="0"/>
                                  </p:stCondLst>
                                  <p:childTnLst>
                                    <p:set>
                                      <p:cBhvr>
                                        <p:cTn dur="1" fill="hold">
                                          <p:stCondLst>
                                            <p:cond delay="0"/>
                                          </p:stCondLst>
                                        </p:cTn>
                                        <p:tgtEl>
                                          <p:spTgt spid="1291"/>
                                        </p:tgtEl>
                                        <p:attrNameLst>
                                          <p:attrName>style.visibility</p:attrName>
                                        </p:attrNameLst>
                                      </p:cBhvr>
                                      <p:to>
                                        <p:strVal val="visible"/>
                                      </p:to>
                                    </p:set>
                                    <p:animEffect filter="fade" transition="in">
                                      <p:cBhvr>
                                        <p:cTn dur="500"/>
                                        <p:tgtEl>
                                          <p:spTgt spid="12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2F2"/>
        </a:solidFill>
      </p:bgPr>
    </p:bg>
    <p:spTree>
      <p:nvGrpSpPr>
        <p:cNvPr id="1295" name="Shape 1295"/>
        <p:cNvGrpSpPr/>
        <p:nvPr/>
      </p:nvGrpSpPr>
      <p:grpSpPr>
        <a:xfrm>
          <a:off x="0" y="0"/>
          <a:ext cx="0" cy="0"/>
          <a:chOff x="0" y="0"/>
          <a:chExt cx="0" cy="0"/>
        </a:xfrm>
      </p:grpSpPr>
      <p:sp>
        <p:nvSpPr>
          <p:cNvPr id="1296" name="Google Shape;1296;g331095ef84e_10_48"/>
          <p:cNvSpPr/>
          <p:nvPr/>
        </p:nvSpPr>
        <p:spPr>
          <a:xfrm>
            <a:off x="-3876903" y="4907548"/>
            <a:ext cx="6855326" cy="6886053"/>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DCE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7" name="Google Shape;1297;g331095ef84e_10_48"/>
          <p:cNvSpPr/>
          <p:nvPr/>
        </p:nvSpPr>
        <p:spPr>
          <a:xfrm>
            <a:off x="9155793" y="-1976176"/>
            <a:ext cx="5262266" cy="5285853"/>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AD4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8" name="Google Shape;1298;g331095ef84e_10_48"/>
          <p:cNvSpPr/>
          <p:nvPr/>
        </p:nvSpPr>
        <p:spPr>
          <a:xfrm>
            <a:off x="666750" y="1472354"/>
            <a:ext cx="16954501" cy="8147896"/>
          </a:xfrm>
          <a:custGeom>
            <a:rect b="b" l="l" r="r" t="t"/>
            <a:pathLst>
              <a:path extrusionOk="0" h="15771645" w="32818335">
                <a:moveTo>
                  <a:pt x="0" y="0"/>
                </a:moveTo>
                <a:lnTo>
                  <a:pt x="0" y="15771645"/>
                </a:lnTo>
                <a:lnTo>
                  <a:pt x="32818335" y="15771645"/>
                </a:lnTo>
                <a:lnTo>
                  <a:pt x="32818335" y="0"/>
                </a:lnTo>
                <a:lnTo>
                  <a:pt x="0" y="0"/>
                </a:lnTo>
                <a:close/>
                <a:moveTo>
                  <a:pt x="32757374" y="15710684"/>
                </a:moveTo>
                <a:lnTo>
                  <a:pt x="59690" y="15710684"/>
                </a:lnTo>
                <a:lnTo>
                  <a:pt x="59690" y="59690"/>
                </a:lnTo>
                <a:lnTo>
                  <a:pt x="32757374" y="59690"/>
                </a:lnTo>
                <a:lnTo>
                  <a:pt x="32757374" y="15710684"/>
                </a:lnTo>
                <a:close/>
              </a:path>
            </a:pathLst>
          </a:custGeom>
          <a:solidFill>
            <a:srgbClr val="000000"/>
          </a:solidFill>
          <a:ln>
            <a:noFill/>
          </a:ln>
        </p:spPr>
      </p:sp>
      <p:grpSp>
        <p:nvGrpSpPr>
          <p:cNvPr id="1299" name="Google Shape;1299;g331095ef84e_10_48"/>
          <p:cNvGrpSpPr/>
          <p:nvPr/>
        </p:nvGrpSpPr>
        <p:grpSpPr>
          <a:xfrm>
            <a:off x="666750" y="666750"/>
            <a:ext cx="16954501" cy="866314"/>
            <a:chOff x="0" y="0"/>
            <a:chExt cx="90918023" cy="4645584"/>
          </a:xfrm>
        </p:grpSpPr>
        <p:sp>
          <p:nvSpPr>
            <p:cNvPr id="1300" name="Google Shape;1300;g331095ef84e_10_48"/>
            <p:cNvSpPr/>
            <p:nvPr/>
          </p:nvSpPr>
          <p:spPr>
            <a:xfrm>
              <a:off x="72390" y="72390"/>
              <a:ext cx="90773240" cy="4500804"/>
            </a:xfrm>
            <a:custGeom>
              <a:rect b="b" l="l" r="r" t="t"/>
              <a:pathLst>
                <a:path extrusionOk="0" h="4500804" w="90773240">
                  <a:moveTo>
                    <a:pt x="0" y="0"/>
                  </a:moveTo>
                  <a:lnTo>
                    <a:pt x="90773240" y="0"/>
                  </a:lnTo>
                  <a:lnTo>
                    <a:pt x="90773240" y="4500804"/>
                  </a:lnTo>
                  <a:lnTo>
                    <a:pt x="0" y="4500804"/>
                  </a:lnTo>
                  <a:lnTo>
                    <a:pt x="0" y="0"/>
                  </a:lnTo>
                  <a:close/>
                </a:path>
              </a:pathLst>
            </a:custGeom>
            <a:solidFill>
              <a:srgbClr val="9DCED8"/>
            </a:solidFill>
            <a:ln>
              <a:noFill/>
            </a:ln>
          </p:spPr>
        </p:sp>
        <p:sp>
          <p:nvSpPr>
            <p:cNvPr id="1301" name="Google Shape;1301;g331095ef84e_10_48"/>
            <p:cNvSpPr/>
            <p:nvPr/>
          </p:nvSpPr>
          <p:spPr>
            <a:xfrm>
              <a:off x="0" y="0"/>
              <a:ext cx="90918023" cy="4645584"/>
            </a:xfrm>
            <a:custGeom>
              <a:rect b="b" l="l" r="r" t="t"/>
              <a:pathLst>
                <a:path extrusionOk="0" h="4645584" w="90918023">
                  <a:moveTo>
                    <a:pt x="90773238" y="4500804"/>
                  </a:moveTo>
                  <a:lnTo>
                    <a:pt x="90918023" y="4500804"/>
                  </a:lnTo>
                  <a:lnTo>
                    <a:pt x="90918023" y="4645584"/>
                  </a:lnTo>
                  <a:lnTo>
                    <a:pt x="90773238" y="4645584"/>
                  </a:lnTo>
                  <a:lnTo>
                    <a:pt x="90773238" y="4500804"/>
                  </a:lnTo>
                  <a:close/>
                  <a:moveTo>
                    <a:pt x="0" y="144780"/>
                  </a:moveTo>
                  <a:lnTo>
                    <a:pt x="144780" y="144780"/>
                  </a:lnTo>
                  <a:lnTo>
                    <a:pt x="144780" y="4500804"/>
                  </a:lnTo>
                  <a:lnTo>
                    <a:pt x="0" y="4500804"/>
                  </a:lnTo>
                  <a:lnTo>
                    <a:pt x="0" y="144780"/>
                  </a:lnTo>
                  <a:close/>
                  <a:moveTo>
                    <a:pt x="0" y="4500804"/>
                  </a:moveTo>
                  <a:lnTo>
                    <a:pt x="144780" y="4500804"/>
                  </a:lnTo>
                  <a:lnTo>
                    <a:pt x="144780" y="4645584"/>
                  </a:lnTo>
                  <a:lnTo>
                    <a:pt x="0" y="4645584"/>
                  </a:lnTo>
                  <a:lnTo>
                    <a:pt x="0" y="4500804"/>
                  </a:lnTo>
                  <a:close/>
                  <a:moveTo>
                    <a:pt x="90773238" y="144780"/>
                  </a:moveTo>
                  <a:lnTo>
                    <a:pt x="90918023" y="144780"/>
                  </a:lnTo>
                  <a:lnTo>
                    <a:pt x="90918023" y="4500804"/>
                  </a:lnTo>
                  <a:lnTo>
                    <a:pt x="90773238" y="4500804"/>
                  </a:lnTo>
                  <a:lnTo>
                    <a:pt x="90773238" y="144780"/>
                  </a:lnTo>
                  <a:close/>
                  <a:moveTo>
                    <a:pt x="144780" y="4500804"/>
                  </a:moveTo>
                  <a:lnTo>
                    <a:pt x="90773238" y="4500804"/>
                  </a:lnTo>
                  <a:lnTo>
                    <a:pt x="90773238" y="4645584"/>
                  </a:lnTo>
                  <a:lnTo>
                    <a:pt x="144780" y="4645584"/>
                  </a:lnTo>
                  <a:lnTo>
                    <a:pt x="144780" y="4500804"/>
                  </a:lnTo>
                  <a:close/>
                  <a:moveTo>
                    <a:pt x="90773238" y="0"/>
                  </a:moveTo>
                  <a:lnTo>
                    <a:pt x="90918023" y="0"/>
                  </a:lnTo>
                  <a:lnTo>
                    <a:pt x="90918023" y="144780"/>
                  </a:lnTo>
                  <a:lnTo>
                    <a:pt x="90773238" y="144780"/>
                  </a:lnTo>
                  <a:lnTo>
                    <a:pt x="90773238" y="0"/>
                  </a:lnTo>
                  <a:close/>
                  <a:moveTo>
                    <a:pt x="0" y="0"/>
                  </a:moveTo>
                  <a:lnTo>
                    <a:pt x="144780" y="0"/>
                  </a:lnTo>
                  <a:lnTo>
                    <a:pt x="144780" y="144780"/>
                  </a:lnTo>
                  <a:lnTo>
                    <a:pt x="0" y="144780"/>
                  </a:lnTo>
                  <a:lnTo>
                    <a:pt x="0" y="0"/>
                  </a:lnTo>
                  <a:close/>
                  <a:moveTo>
                    <a:pt x="144780" y="0"/>
                  </a:moveTo>
                  <a:lnTo>
                    <a:pt x="90773238" y="0"/>
                  </a:lnTo>
                  <a:lnTo>
                    <a:pt x="90773238" y="144780"/>
                  </a:lnTo>
                  <a:lnTo>
                    <a:pt x="144780" y="144780"/>
                  </a:lnTo>
                  <a:lnTo>
                    <a:pt x="144780" y="0"/>
                  </a:lnTo>
                  <a:close/>
                </a:path>
              </a:pathLst>
            </a:custGeom>
            <a:solidFill>
              <a:srgbClr val="000000"/>
            </a:solidFill>
            <a:ln>
              <a:noFill/>
            </a:ln>
          </p:spPr>
        </p:sp>
      </p:grpSp>
      <p:grpSp>
        <p:nvGrpSpPr>
          <p:cNvPr id="1302" name="Google Shape;1302;g331095ef84e_10_48"/>
          <p:cNvGrpSpPr/>
          <p:nvPr/>
        </p:nvGrpSpPr>
        <p:grpSpPr>
          <a:xfrm>
            <a:off x="1219200" y="959306"/>
            <a:ext cx="281202" cy="281202"/>
            <a:chOff x="0" y="0"/>
            <a:chExt cx="495300" cy="495300"/>
          </a:xfrm>
        </p:grpSpPr>
        <p:sp>
          <p:nvSpPr>
            <p:cNvPr id="1303" name="Google Shape;1303;g331095ef84e_10_48"/>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4" name="Google Shape;1304;g331095ef84e_10_48"/>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4B9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05" name="Google Shape;1305;g331095ef84e_10_48"/>
          <p:cNvGrpSpPr/>
          <p:nvPr/>
        </p:nvGrpSpPr>
        <p:grpSpPr>
          <a:xfrm>
            <a:off x="1742282" y="959306"/>
            <a:ext cx="281202" cy="281202"/>
            <a:chOff x="0" y="0"/>
            <a:chExt cx="495300" cy="495300"/>
          </a:xfrm>
        </p:grpSpPr>
        <p:sp>
          <p:nvSpPr>
            <p:cNvPr id="1306" name="Google Shape;1306;g331095ef84e_10_48"/>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7" name="Google Shape;1307;g331095ef84e_10_48"/>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AD4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08" name="Google Shape;1308;g331095ef84e_10_48"/>
          <p:cNvGrpSpPr/>
          <p:nvPr/>
        </p:nvGrpSpPr>
        <p:grpSpPr>
          <a:xfrm>
            <a:off x="2265364" y="959306"/>
            <a:ext cx="281202" cy="281202"/>
            <a:chOff x="0" y="0"/>
            <a:chExt cx="495300" cy="495300"/>
          </a:xfrm>
        </p:grpSpPr>
        <p:sp>
          <p:nvSpPr>
            <p:cNvPr id="1309" name="Google Shape;1309;g331095ef84e_10_48"/>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0" name="Google Shape;1310;g331095ef84e_10_48"/>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CAE4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311" name="Google Shape;1311;g331095ef84e_10_48"/>
          <p:cNvPicPr preferRelativeResize="0"/>
          <p:nvPr/>
        </p:nvPicPr>
        <p:blipFill rotWithShape="1">
          <a:blip r:embed="rId3">
            <a:alphaModFix/>
          </a:blip>
          <a:srcRect b="0" l="0" r="0" t="0"/>
          <a:stretch/>
        </p:blipFill>
        <p:spPr>
          <a:xfrm>
            <a:off x="16759710" y="945362"/>
            <a:ext cx="309090" cy="309090"/>
          </a:xfrm>
          <a:prstGeom prst="rect">
            <a:avLst/>
          </a:prstGeom>
          <a:noFill/>
          <a:ln>
            <a:noFill/>
          </a:ln>
        </p:spPr>
      </p:pic>
      <p:grpSp>
        <p:nvGrpSpPr>
          <p:cNvPr id="1312" name="Google Shape;1312;g331095ef84e_10_48"/>
          <p:cNvGrpSpPr/>
          <p:nvPr/>
        </p:nvGrpSpPr>
        <p:grpSpPr>
          <a:xfrm>
            <a:off x="1219201" y="1883256"/>
            <a:ext cx="16040100" cy="7373569"/>
            <a:chOff x="0" y="0"/>
            <a:chExt cx="5396230" cy="6348730"/>
          </a:xfrm>
        </p:grpSpPr>
        <p:sp>
          <p:nvSpPr>
            <p:cNvPr id="1313" name="Google Shape;1313;g331095ef84e_10_48"/>
            <p:cNvSpPr/>
            <p:nvPr/>
          </p:nvSpPr>
          <p:spPr>
            <a:xfrm>
              <a:off x="11430" y="6102350"/>
              <a:ext cx="5373370" cy="236220"/>
            </a:xfrm>
            <a:custGeom>
              <a:rect b="b" l="l" r="r" t="t"/>
              <a:pathLst>
                <a:path extrusionOk="0" h="236220" w="5373370">
                  <a:moveTo>
                    <a:pt x="4269740" y="0"/>
                  </a:moveTo>
                  <a:lnTo>
                    <a:pt x="5372100" y="0"/>
                  </a:lnTo>
                  <a:lnTo>
                    <a:pt x="5372100" y="236220"/>
                  </a:lnTo>
                  <a:lnTo>
                    <a:pt x="5373370" y="236220"/>
                  </a:lnTo>
                  <a:lnTo>
                    <a:pt x="0" y="236220"/>
                  </a:lnTo>
                  <a:lnTo>
                    <a:pt x="0" y="0"/>
                  </a:lnTo>
                  <a:lnTo>
                    <a:pt x="4206240" y="0"/>
                  </a:lnTo>
                  <a:moveTo>
                    <a:pt x="4206240" y="0"/>
                  </a:moveTo>
                  <a:lnTo>
                    <a:pt x="4268470" y="0"/>
                  </a:lnTo>
                </a:path>
              </a:pathLst>
            </a:custGeom>
            <a:solidFill>
              <a:srgbClr val="FFFFFF"/>
            </a:solidFill>
            <a:ln>
              <a:noFill/>
            </a:ln>
          </p:spPr>
        </p:sp>
        <p:sp>
          <p:nvSpPr>
            <p:cNvPr id="1314" name="Google Shape;1314;g331095ef84e_10_48"/>
            <p:cNvSpPr/>
            <p:nvPr/>
          </p:nvSpPr>
          <p:spPr>
            <a:xfrm>
              <a:off x="11430" y="11430"/>
              <a:ext cx="5373370" cy="6327140"/>
            </a:xfrm>
            <a:custGeom>
              <a:rect b="b" l="l" r="r" t="t"/>
              <a:pathLst>
                <a:path extrusionOk="0" h="6327140" w="5373370">
                  <a:moveTo>
                    <a:pt x="1908810" y="6327140"/>
                  </a:moveTo>
                  <a:lnTo>
                    <a:pt x="346710" y="6327140"/>
                  </a:lnTo>
                  <a:lnTo>
                    <a:pt x="346710" y="6090920"/>
                  </a:lnTo>
                  <a:lnTo>
                    <a:pt x="1908810" y="6090920"/>
                  </a:lnTo>
                  <a:lnTo>
                    <a:pt x="1908810" y="6327140"/>
                  </a:lnTo>
                  <a:close/>
                  <a:moveTo>
                    <a:pt x="5373370" y="0"/>
                  </a:moveTo>
                  <a:lnTo>
                    <a:pt x="0" y="0"/>
                  </a:lnTo>
                  <a:lnTo>
                    <a:pt x="0" y="459740"/>
                  </a:lnTo>
                  <a:lnTo>
                    <a:pt x="5372100" y="459740"/>
                  </a:lnTo>
                  <a:lnTo>
                    <a:pt x="5372100" y="0"/>
                  </a:lnTo>
                  <a:lnTo>
                    <a:pt x="5373370" y="0"/>
                  </a:lnTo>
                  <a:close/>
                </a:path>
              </a:pathLst>
            </a:custGeom>
            <a:solidFill>
              <a:srgbClr val="E4B9B7"/>
            </a:solidFill>
            <a:ln>
              <a:noFill/>
            </a:ln>
          </p:spPr>
        </p:sp>
        <p:sp>
          <p:nvSpPr>
            <p:cNvPr id="1315" name="Google Shape;1315;g331095ef84e_10_48"/>
            <p:cNvSpPr/>
            <p:nvPr/>
          </p:nvSpPr>
          <p:spPr>
            <a:xfrm>
              <a:off x="198120" y="160020"/>
              <a:ext cx="650240" cy="162560"/>
            </a:xfrm>
            <a:custGeom>
              <a:rect b="b" l="l" r="r" t="t"/>
              <a:pathLst>
                <a:path extrusionOk="0" h="162560" w="650240">
                  <a:moveTo>
                    <a:pt x="162560" y="81280"/>
                  </a:moveTo>
                  <a:cubicBezTo>
                    <a:pt x="162560" y="125730"/>
                    <a:pt x="125730" y="162560"/>
                    <a:pt x="81280" y="162560"/>
                  </a:cubicBezTo>
                  <a:cubicBezTo>
                    <a:pt x="36830" y="162560"/>
                    <a:pt x="0" y="125730"/>
                    <a:pt x="0" y="81280"/>
                  </a:cubicBezTo>
                  <a:cubicBezTo>
                    <a:pt x="0" y="36830"/>
                    <a:pt x="36830" y="0"/>
                    <a:pt x="81280" y="0"/>
                  </a:cubicBezTo>
                  <a:cubicBezTo>
                    <a:pt x="125730" y="0"/>
                    <a:pt x="162560" y="36830"/>
                    <a:pt x="162560" y="81280"/>
                  </a:cubicBezTo>
                  <a:close/>
                  <a:moveTo>
                    <a:pt x="650240" y="81280"/>
                  </a:moveTo>
                  <a:cubicBezTo>
                    <a:pt x="650240" y="125730"/>
                    <a:pt x="613410" y="162560"/>
                    <a:pt x="568960" y="162560"/>
                  </a:cubicBezTo>
                  <a:cubicBezTo>
                    <a:pt x="524510" y="162560"/>
                    <a:pt x="487680" y="125730"/>
                    <a:pt x="487680" y="81280"/>
                  </a:cubicBezTo>
                  <a:cubicBezTo>
                    <a:pt x="487680" y="36830"/>
                    <a:pt x="524510" y="0"/>
                    <a:pt x="568960" y="0"/>
                  </a:cubicBezTo>
                  <a:cubicBezTo>
                    <a:pt x="614680" y="0"/>
                    <a:pt x="650240" y="36830"/>
                    <a:pt x="650240" y="81280"/>
                  </a:cubicBezTo>
                  <a:close/>
                  <a:moveTo>
                    <a:pt x="406400" y="81280"/>
                  </a:moveTo>
                  <a:cubicBezTo>
                    <a:pt x="406400" y="125730"/>
                    <a:pt x="369570" y="162560"/>
                    <a:pt x="325120" y="162560"/>
                  </a:cubicBezTo>
                  <a:cubicBezTo>
                    <a:pt x="280670" y="162560"/>
                    <a:pt x="243840" y="125730"/>
                    <a:pt x="243840" y="81280"/>
                  </a:cubicBezTo>
                  <a:cubicBezTo>
                    <a:pt x="243840" y="36830"/>
                    <a:pt x="280670" y="0"/>
                    <a:pt x="325120" y="0"/>
                  </a:cubicBezTo>
                  <a:cubicBezTo>
                    <a:pt x="369570" y="0"/>
                    <a:pt x="406400" y="36830"/>
                    <a:pt x="406400" y="81280"/>
                  </a:cubicBezTo>
                  <a:close/>
                </a:path>
              </a:pathLst>
            </a:custGeom>
            <a:solidFill>
              <a:srgbClr val="EAD4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6" name="Google Shape;1316;g331095ef84e_10_48"/>
            <p:cNvSpPr/>
            <p:nvPr/>
          </p:nvSpPr>
          <p:spPr>
            <a:xfrm>
              <a:off x="71120" y="6151880"/>
              <a:ext cx="5253990" cy="134620"/>
            </a:xfrm>
            <a:custGeom>
              <a:rect b="b" l="l" r="r" t="t"/>
              <a:pathLst>
                <a:path extrusionOk="0" h="134620" w="5253990">
                  <a:moveTo>
                    <a:pt x="116840" y="0"/>
                  </a:moveTo>
                  <a:lnTo>
                    <a:pt x="116840" y="134620"/>
                  </a:lnTo>
                  <a:lnTo>
                    <a:pt x="0" y="67310"/>
                  </a:lnTo>
                  <a:lnTo>
                    <a:pt x="116840" y="0"/>
                  </a:lnTo>
                  <a:close/>
                  <a:moveTo>
                    <a:pt x="5137150" y="0"/>
                  </a:moveTo>
                  <a:lnTo>
                    <a:pt x="5137150" y="134620"/>
                  </a:lnTo>
                  <a:lnTo>
                    <a:pt x="5253990" y="67310"/>
                  </a:lnTo>
                  <a:lnTo>
                    <a:pt x="5137150" y="0"/>
                  </a:lnTo>
                  <a:close/>
                </a:path>
              </a:pathLst>
            </a:custGeom>
            <a:solidFill>
              <a:srgbClr val="000000"/>
            </a:solidFill>
            <a:ln>
              <a:noFill/>
            </a:ln>
          </p:spPr>
        </p:sp>
        <p:sp>
          <p:nvSpPr>
            <p:cNvPr id="1317" name="Google Shape;1317;g331095ef84e_10_48"/>
            <p:cNvSpPr/>
            <p:nvPr/>
          </p:nvSpPr>
          <p:spPr>
            <a:xfrm>
              <a:off x="0" y="0"/>
              <a:ext cx="5396230" cy="6348730"/>
            </a:xfrm>
            <a:custGeom>
              <a:rect b="b" l="l" r="r" t="t"/>
              <a:pathLst>
                <a:path extrusionOk="0" h="6348730" w="5396230">
                  <a:moveTo>
                    <a:pt x="5384800" y="0"/>
                  </a:moveTo>
                  <a:lnTo>
                    <a:pt x="11430" y="0"/>
                  </a:lnTo>
                  <a:cubicBezTo>
                    <a:pt x="5080" y="0"/>
                    <a:pt x="0" y="5080"/>
                    <a:pt x="0" y="11430"/>
                  </a:cubicBezTo>
                  <a:lnTo>
                    <a:pt x="0" y="471170"/>
                  </a:lnTo>
                  <a:lnTo>
                    <a:pt x="0" y="6101080"/>
                  </a:lnTo>
                  <a:lnTo>
                    <a:pt x="0" y="6337300"/>
                  </a:lnTo>
                  <a:cubicBezTo>
                    <a:pt x="0" y="6343650"/>
                    <a:pt x="5080" y="6348730"/>
                    <a:pt x="11430" y="6348730"/>
                  </a:cubicBezTo>
                  <a:lnTo>
                    <a:pt x="247650" y="6348730"/>
                  </a:lnTo>
                  <a:lnTo>
                    <a:pt x="356870" y="6348730"/>
                  </a:lnTo>
                  <a:lnTo>
                    <a:pt x="1918970" y="6348730"/>
                  </a:lnTo>
                  <a:lnTo>
                    <a:pt x="5146040" y="6348730"/>
                  </a:lnTo>
                  <a:lnTo>
                    <a:pt x="5384800" y="6348730"/>
                  </a:lnTo>
                  <a:cubicBezTo>
                    <a:pt x="5391150" y="6348730"/>
                    <a:pt x="5396230" y="6343650"/>
                    <a:pt x="5396230" y="6337300"/>
                  </a:cubicBezTo>
                  <a:lnTo>
                    <a:pt x="5396230" y="6101080"/>
                  </a:lnTo>
                  <a:lnTo>
                    <a:pt x="5396230" y="471170"/>
                  </a:lnTo>
                  <a:lnTo>
                    <a:pt x="5396230" y="11430"/>
                  </a:lnTo>
                  <a:cubicBezTo>
                    <a:pt x="5396230" y="5080"/>
                    <a:pt x="5391150" y="0"/>
                    <a:pt x="5384800" y="0"/>
                  </a:cubicBezTo>
                  <a:close/>
                  <a:moveTo>
                    <a:pt x="5135880" y="6113780"/>
                  </a:moveTo>
                  <a:lnTo>
                    <a:pt x="5135880" y="6327140"/>
                  </a:lnTo>
                  <a:lnTo>
                    <a:pt x="1931670" y="6327140"/>
                  </a:lnTo>
                  <a:lnTo>
                    <a:pt x="1931670" y="6113780"/>
                  </a:lnTo>
                  <a:lnTo>
                    <a:pt x="5135880" y="6113780"/>
                  </a:lnTo>
                  <a:close/>
                  <a:moveTo>
                    <a:pt x="1920240" y="6089650"/>
                  </a:moveTo>
                  <a:lnTo>
                    <a:pt x="358140" y="6089650"/>
                  </a:lnTo>
                  <a:lnTo>
                    <a:pt x="248920" y="6089650"/>
                  </a:lnTo>
                  <a:lnTo>
                    <a:pt x="22860" y="6089650"/>
                  </a:lnTo>
                  <a:lnTo>
                    <a:pt x="22860" y="482600"/>
                  </a:lnTo>
                  <a:lnTo>
                    <a:pt x="5372100" y="482600"/>
                  </a:lnTo>
                  <a:lnTo>
                    <a:pt x="5372100" y="6089650"/>
                  </a:lnTo>
                  <a:lnTo>
                    <a:pt x="5147310" y="6089650"/>
                  </a:lnTo>
                  <a:lnTo>
                    <a:pt x="1920240" y="6089650"/>
                  </a:lnTo>
                  <a:close/>
                  <a:moveTo>
                    <a:pt x="346710" y="6113780"/>
                  </a:moveTo>
                  <a:lnTo>
                    <a:pt x="346710" y="6327140"/>
                  </a:lnTo>
                  <a:lnTo>
                    <a:pt x="260350" y="6327140"/>
                  </a:lnTo>
                  <a:lnTo>
                    <a:pt x="260350" y="6113780"/>
                  </a:lnTo>
                  <a:lnTo>
                    <a:pt x="346710" y="6113780"/>
                  </a:lnTo>
                  <a:close/>
                  <a:moveTo>
                    <a:pt x="22860" y="22860"/>
                  </a:moveTo>
                  <a:lnTo>
                    <a:pt x="5372100" y="22860"/>
                  </a:lnTo>
                  <a:lnTo>
                    <a:pt x="5372100" y="458470"/>
                  </a:lnTo>
                  <a:lnTo>
                    <a:pt x="22860" y="458470"/>
                  </a:lnTo>
                  <a:lnTo>
                    <a:pt x="22860" y="22860"/>
                  </a:lnTo>
                  <a:close/>
                  <a:moveTo>
                    <a:pt x="22860" y="6327140"/>
                  </a:moveTo>
                  <a:lnTo>
                    <a:pt x="22860" y="6113780"/>
                  </a:lnTo>
                  <a:lnTo>
                    <a:pt x="236220" y="6113780"/>
                  </a:lnTo>
                  <a:lnTo>
                    <a:pt x="236220" y="6327140"/>
                  </a:lnTo>
                  <a:lnTo>
                    <a:pt x="22860" y="6327140"/>
                  </a:lnTo>
                  <a:close/>
                  <a:moveTo>
                    <a:pt x="369570" y="6327140"/>
                  </a:moveTo>
                  <a:lnTo>
                    <a:pt x="369570" y="6113780"/>
                  </a:lnTo>
                  <a:lnTo>
                    <a:pt x="1908810" y="6113780"/>
                  </a:lnTo>
                  <a:lnTo>
                    <a:pt x="1908810" y="6327140"/>
                  </a:lnTo>
                  <a:lnTo>
                    <a:pt x="369570" y="6327140"/>
                  </a:lnTo>
                  <a:close/>
                  <a:moveTo>
                    <a:pt x="5372100" y="6327140"/>
                  </a:moveTo>
                  <a:lnTo>
                    <a:pt x="5158740" y="6327140"/>
                  </a:lnTo>
                  <a:lnTo>
                    <a:pt x="5158740" y="6113780"/>
                  </a:lnTo>
                  <a:lnTo>
                    <a:pt x="5372100" y="6113780"/>
                  </a:lnTo>
                  <a:lnTo>
                    <a:pt x="5372100" y="6327140"/>
                  </a:lnTo>
                  <a:close/>
                  <a:moveTo>
                    <a:pt x="279400" y="148590"/>
                  </a:moveTo>
                  <a:cubicBezTo>
                    <a:pt x="228600" y="148590"/>
                    <a:pt x="186690" y="190500"/>
                    <a:pt x="186690" y="241300"/>
                  </a:cubicBezTo>
                  <a:cubicBezTo>
                    <a:pt x="186690" y="292100"/>
                    <a:pt x="228600" y="334010"/>
                    <a:pt x="279400" y="334010"/>
                  </a:cubicBezTo>
                  <a:cubicBezTo>
                    <a:pt x="330200" y="334010"/>
                    <a:pt x="372110" y="292100"/>
                    <a:pt x="372110" y="241300"/>
                  </a:cubicBezTo>
                  <a:cubicBezTo>
                    <a:pt x="372110" y="190500"/>
                    <a:pt x="330200" y="148590"/>
                    <a:pt x="279400" y="148590"/>
                  </a:cubicBezTo>
                  <a:close/>
                  <a:moveTo>
                    <a:pt x="279400" y="311150"/>
                  </a:moveTo>
                  <a:cubicBezTo>
                    <a:pt x="241300" y="311150"/>
                    <a:pt x="209550" y="280670"/>
                    <a:pt x="209550" y="241300"/>
                  </a:cubicBezTo>
                  <a:cubicBezTo>
                    <a:pt x="209550" y="201930"/>
                    <a:pt x="240030" y="171450"/>
                    <a:pt x="279400" y="171450"/>
                  </a:cubicBezTo>
                  <a:cubicBezTo>
                    <a:pt x="318770" y="171450"/>
                    <a:pt x="349250" y="201930"/>
                    <a:pt x="349250" y="241300"/>
                  </a:cubicBezTo>
                  <a:cubicBezTo>
                    <a:pt x="349250" y="280670"/>
                    <a:pt x="317500" y="311150"/>
                    <a:pt x="279400" y="311150"/>
                  </a:cubicBezTo>
                  <a:close/>
                  <a:moveTo>
                    <a:pt x="523240" y="148590"/>
                  </a:moveTo>
                  <a:cubicBezTo>
                    <a:pt x="472440" y="148590"/>
                    <a:pt x="430530" y="190500"/>
                    <a:pt x="430530" y="241300"/>
                  </a:cubicBezTo>
                  <a:cubicBezTo>
                    <a:pt x="430530" y="292100"/>
                    <a:pt x="472440" y="334010"/>
                    <a:pt x="523240" y="334010"/>
                  </a:cubicBezTo>
                  <a:cubicBezTo>
                    <a:pt x="574040" y="334010"/>
                    <a:pt x="615950" y="292100"/>
                    <a:pt x="615950" y="241300"/>
                  </a:cubicBezTo>
                  <a:cubicBezTo>
                    <a:pt x="615950" y="190500"/>
                    <a:pt x="574040" y="148590"/>
                    <a:pt x="523240" y="148590"/>
                  </a:cubicBezTo>
                  <a:close/>
                  <a:moveTo>
                    <a:pt x="523240" y="311150"/>
                  </a:moveTo>
                  <a:cubicBezTo>
                    <a:pt x="485140" y="311150"/>
                    <a:pt x="453390" y="280670"/>
                    <a:pt x="453390" y="241300"/>
                  </a:cubicBezTo>
                  <a:cubicBezTo>
                    <a:pt x="453390" y="201930"/>
                    <a:pt x="483870" y="171450"/>
                    <a:pt x="523240" y="171450"/>
                  </a:cubicBezTo>
                  <a:cubicBezTo>
                    <a:pt x="562610" y="171450"/>
                    <a:pt x="593090" y="201930"/>
                    <a:pt x="593090" y="241300"/>
                  </a:cubicBezTo>
                  <a:cubicBezTo>
                    <a:pt x="593090" y="280670"/>
                    <a:pt x="561340" y="311150"/>
                    <a:pt x="523240" y="311150"/>
                  </a:cubicBezTo>
                  <a:close/>
                  <a:moveTo>
                    <a:pt x="767080" y="148590"/>
                  </a:moveTo>
                  <a:cubicBezTo>
                    <a:pt x="716280" y="148590"/>
                    <a:pt x="674370" y="190500"/>
                    <a:pt x="674370" y="241300"/>
                  </a:cubicBezTo>
                  <a:cubicBezTo>
                    <a:pt x="674370" y="292100"/>
                    <a:pt x="716280" y="334010"/>
                    <a:pt x="767080" y="334010"/>
                  </a:cubicBezTo>
                  <a:cubicBezTo>
                    <a:pt x="817880" y="334010"/>
                    <a:pt x="859790" y="292100"/>
                    <a:pt x="859790" y="241300"/>
                  </a:cubicBezTo>
                  <a:cubicBezTo>
                    <a:pt x="859790" y="190500"/>
                    <a:pt x="819150" y="148590"/>
                    <a:pt x="767080" y="148590"/>
                  </a:cubicBezTo>
                  <a:close/>
                  <a:moveTo>
                    <a:pt x="767080" y="311150"/>
                  </a:moveTo>
                  <a:cubicBezTo>
                    <a:pt x="728980" y="311150"/>
                    <a:pt x="697230" y="280670"/>
                    <a:pt x="697230" y="241300"/>
                  </a:cubicBezTo>
                  <a:cubicBezTo>
                    <a:pt x="697230" y="201930"/>
                    <a:pt x="727710" y="171450"/>
                    <a:pt x="767080" y="171450"/>
                  </a:cubicBezTo>
                  <a:cubicBezTo>
                    <a:pt x="805180" y="171450"/>
                    <a:pt x="836930" y="201930"/>
                    <a:pt x="836930" y="241300"/>
                  </a:cubicBezTo>
                  <a:cubicBezTo>
                    <a:pt x="836930" y="280670"/>
                    <a:pt x="806450" y="311150"/>
                    <a:pt x="767080" y="31115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318" name="Google Shape;1318;g331095ef84e_10_48"/>
          <p:cNvPicPr preferRelativeResize="0"/>
          <p:nvPr/>
        </p:nvPicPr>
        <p:blipFill rotWithShape="1">
          <a:blip r:embed="rId4">
            <a:alphaModFix/>
          </a:blip>
          <a:srcRect b="0" l="0" r="0" t="0"/>
          <a:stretch/>
        </p:blipFill>
        <p:spPr>
          <a:xfrm>
            <a:off x="16278887" y="8327165"/>
            <a:ext cx="1279852" cy="1279852"/>
          </a:xfrm>
          <a:prstGeom prst="rect">
            <a:avLst/>
          </a:prstGeom>
          <a:noFill/>
          <a:ln>
            <a:noFill/>
          </a:ln>
        </p:spPr>
      </p:pic>
      <p:pic>
        <p:nvPicPr>
          <p:cNvPr id="1319" name="Google Shape;1319;g331095ef84e_10_48"/>
          <p:cNvPicPr preferRelativeResize="0"/>
          <p:nvPr/>
        </p:nvPicPr>
        <p:blipFill rotWithShape="1">
          <a:blip r:embed="rId5">
            <a:alphaModFix/>
          </a:blip>
          <a:srcRect b="0" l="0" r="0" t="0"/>
          <a:stretch/>
        </p:blipFill>
        <p:spPr>
          <a:xfrm rot="-5400000">
            <a:off x="16373665" y="8416893"/>
            <a:ext cx="592839" cy="1100397"/>
          </a:xfrm>
          <a:prstGeom prst="rect">
            <a:avLst/>
          </a:prstGeom>
          <a:noFill/>
          <a:ln>
            <a:noFill/>
          </a:ln>
        </p:spPr>
      </p:pic>
      <p:sp>
        <p:nvSpPr>
          <p:cNvPr id="1320" name="Google Shape;1320;g331095ef84e_10_48"/>
          <p:cNvSpPr txBox="1"/>
          <p:nvPr/>
        </p:nvSpPr>
        <p:spPr>
          <a:xfrm>
            <a:off x="1340751" y="5806109"/>
            <a:ext cx="15601800" cy="1308300"/>
          </a:xfrm>
          <a:prstGeom prst="rect">
            <a:avLst/>
          </a:prstGeom>
          <a:noFill/>
          <a:ln>
            <a:noFill/>
          </a:ln>
        </p:spPr>
        <p:txBody>
          <a:bodyPr anchorCtr="0" anchor="t" bIns="0" lIns="0" spcFirstLastPara="1" rIns="0" wrap="square" tIns="0">
            <a:spAutoFit/>
          </a:bodyPr>
          <a:lstStyle/>
          <a:p>
            <a:pPr indent="0" lvl="0" marL="0" marR="0" rtl="0" algn="ctr">
              <a:lnSpc>
                <a:spcPct val="88541"/>
              </a:lnSpc>
              <a:spcBef>
                <a:spcPts val="0"/>
              </a:spcBef>
              <a:spcAft>
                <a:spcPts val="0"/>
              </a:spcAft>
              <a:buClr>
                <a:srgbClr val="000000"/>
              </a:buClr>
              <a:buSzPts val="9600"/>
              <a:buFont typeface="Arial"/>
              <a:buNone/>
            </a:pPr>
            <a:r>
              <a:rPr b="1" i="0" lang="en-US" sz="9600" u="none" cap="none" strike="noStrike">
                <a:solidFill>
                  <a:srgbClr val="000000"/>
                </a:solidFill>
                <a:latin typeface="Calibri"/>
                <a:ea typeface="Calibri"/>
                <a:cs typeface="Calibri"/>
                <a:sym typeface="Calibri"/>
              </a:rPr>
              <a:t>THỰC HÀNH TIẾNG VIỆT </a:t>
            </a:r>
            <a:endParaRPr b="1" i="0" sz="9600" u="none" cap="none" strike="noStrike">
              <a:solidFill>
                <a:srgbClr val="000000"/>
              </a:solidFill>
              <a:latin typeface="Calibri"/>
              <a:ea typeface="Calibri"/>
              <a:cs typeface="Calibri"/>
              <a:sym typeface="Calibri"/>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4" name="Shape 1324"/>
        <p:cNvGrpSpPr/>
        <p:nvPr/>
      </p:nvGrpSpPr>
      <p:grpSpPr>
        <a:xfrm>
          <a:off x="0" y="0"/>
          <a:ext cx="0" cy="0"/>
          <a:chOff x="0" y="0"/>
          <a:chExt cx="0" cy="0"/>
        </a:xfrm>
      </p:grpSpPr>
      <p:sp>
        <p:nvSpPr>
          <p:cNvPr id="1325" name="Google Shape;1325;g331095ef84e_10_76"/>
          <p:cNvSpPr txBox="1"/>
          <p:nvPr>
            <p:ph type="title"/>
          </p:nvPr>
        </p:nvSpPr>
        <p:spPr>
          <a:xfrm>
            <a:off x="1075625" y="0"/>
            <a:ext cx="15745800" cy="29508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rPr lang="en-US" sz="6400">
                <a:solidFill>
                  <a:srgbClr val="FF0000"/>
                </a:solidFill>
              </a:rPr>
              <a:t>BÀI 9- TIẾT 119</a:t>
            </a:r>
            <a:endParaRPr sz="6400">
              <a:solidFill>
                <a:srgbClr val="FF0000"/>
              </a:solidFill>
            </a:endParaRPr>
          </a:p>
        </p:txBody>
      </p:sp>
      <p:sp>
        <p:nvSpPr>
          <p:cNvPr id="1326" name="Google Shape;1326;g331095ef84e_10_76"/>
          <p:cNvSpPr txBox="1"/>
          <p:nvPr>
            <p:ph idx="1" type="body"/>
          </p:nvPr>
        </p:nvSpPr>
        <p:spPr>
          <a:xfrm>
            <a:off x="1075625" y="3798950"/>
            <a:ext cx="17212500" cy="47736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360"/>
              </a:spcBef>
              <a:spcAft>
                <a:spcPts val="0"/>
              </a:spcAft>
              <a:buSzPts val="1800"/>
              <a:buNone/>
            </a:pPr>
            <a:r>
              <a:rPr lang="en-US" sz="6200">
                <a:solidFill>
                  <a:srgbClr val="FF0000"/>
                </a:solidFill>
              </a:rPr>
              <a:t>          </a:t>
            </a:r>
            <a:r>
              <a:rPr lang="en-US" sz="6200">
                <a:solidFill>
                  <a:srgbClr val="FF0000"/>
                </a:solidFill>
                <a:latin typeface="Times New Roman"/>
                <a:ea typeface="Times New Roman"/>
                <a:cs typeface="Times New Roman"/>
                <a:sym typeface="Times New Roman"/>
              </a:rPr>
              <a:t>          </a:t>
            </a:r>
            <a:r>
              <a:rPr lang="en-US" sz="6900">
                <a:solidFill>
                  <a:srgbClr val="FF0000"/>
                </a:solidFill>
                <a:latin typeface="Times New Roman"/>
                <a:ea typeface="Times New Roman"/>
                <a:cs typeface="Times New Roman"/>
                <a:sym typeface="Times New Roman"/>
              </a:rPr>
              <a:t>TRI THỨC TIẾNG VIỆT </a:t>
            </a:r>
            <a:endParaRPr sz="6900">
              <a:solidFill>
                <a:srgbClr val="FF0000"/>
              </a:solidFill>
              <a:latin typeface="Times New Roman"/>
              <a:ea typeface="Times New Roman"/>
              <a:cs typeface="Times New Roman"/>
              <a:sym typeface="Times New Roman"/>
            </a:endParaRPr>
          </a:p>
          <a:p>
            <a:pPr indent="0" lvl="0" marL="0" rtl="0" algn="l">
              <a:lnSpc>
                <a:spcPct val="100000"/>
              </a:lnSpc>
              <a:spcBef>
                <a:spcPts val="360"/>
              </a:spcBef>
              <a:spcAft>
                <a:spcPts val="0"/>
              </a:spcAft>
              <a:buSzPts val="1800"/>
              <a:buNone/>
            </a:pPr>
            <a:r>
              <a:t/>
            </a:r>
            <a:endParaRPr sz="6200">
              <a:solidFill>
                <a:srgbClr val="FF0000"/>
              </a:solidFill>
              <a:latin typeface="Times New Roman"/>
              <a:ea typeface="Times New Roman"/>
              <a:cs typeface="Times New Roman"/>
              <a:sym typeface="Times New Roman"/>
            </a:endParaRPr>
          </a:p>
          <a:p>
            <a:pPr indent="0" lvl="0" marL="0" rtl="0" algn="l">
              <a:lnSpc>
                <a:spcPct val="100000"/>
              </a:lnSpc>
              <a:spcBef>
                <a:spcPts val="360"/>
              </a:spcBef>
              <a:spcAft>
                <a:spcPts val="0"/>
              </a:spcAft>
              <a:buSzPts val="1800"/>
              <a:buNone/>
            </a:pPr>
            <a:r>
              <a:rPr lang="en-US" sz="6200">
                <a:solidFill>
                  <a:srgbClr val="FF0000"/>
                </a:solidFill>
                <a:latin typeface="Times New Roman"/>
                <a:ea typeface="Times New Roman"/>
                <a:cs typeface="Times New Roman"/>
                <a:sym typeface="Times New Roman"/>
              </a:rPr>
              <a:t> </a:t>
            </a:r>
            <a:r>
              <a:rPr b="1" lang="en-US" sz="6100">
                <a:solidFill>
                  <a:srgbClr val="0000FF"/>
                </a:solidFill>
                <a:latin typeface="Arial"/>
                <a:ea typeface="Arial"/>
                <a:cs typeface="Arial"/>
                <a:sym typeface="Arial"/>
              </a:rPr>
              <a:t>I. </a:t>
            </a:r>
            <a:r>
              <a:rPr b="1" lang="en-US" sz="6100" u="sng">
                <a:solidFill>
                  <a:srgbClr val="0000FF"/>
                </a:solidFill>
                <a:latin typeface="Arial"/>
                <a:ea typeface="Arial"/>
                <a:cs typeface="Arial"/>
                <a:sym typeface="Arial"/>
              </a:rPr>
              <a:t>LỰA CHỌN CẤU TRÚC CÂU VÀ NÊU TÁC</a:t>
            </a:r>
            <a:r>
              <a:rPr b="1" lang="en-US" sz="6100">
                <a:solidFill>
                  <a:srgbClr val="0000FF"/>
                </a:solidFill>
                <a:latin typeface="Arial"/>
                <a:ea typeface="Arial"/>
                <a:cs typeface="Arial"/>
                <a:sym typeface="Arial"/>
              </a:rPr>
              <a:t> </a:t>
            </a:r>
            <a:r>
              <a:rPr b="1" lang="en-US" sz="6100" u="sng">
                <a:solidFill>
                  <a:srgbClr val="0000FF"/>
                </a:solidFill>
                <a:latin typeface="Arial"/>
                <a:ea typeface="Arial"/>
                <a:cs typeface="Arial"/>
                <a:sym typeface="Arial"/>
              </a:rPr>
              <a:t>DỤNG</a:t>
            </a:r>
            <a:r>
              <a:rPr b="1" lang="en-US" sz="6100">
                <a:solidFill>
                  <a:srgbClr val="0000FF"/>
                </a:solidFill>
                <a:latin typeface="Arial"/>
                <a:ea typeface="Arial"/>
                <a:cs typeface="Arial"/>
                <a:sym typeface="Arial"/>
              </a:rPr>
              <a:t> : Sgk:60</a:t>
            </a:r>
            <a:endParaRPr b="1" sz="6100">
              <a:solidFill>
                <a:srgbClr val="0000FF"/>
              </a:solidFill>
              <a:latin typeface="Arial"/>
              <a:ea typeface="Arial"/>
              <a:cs typeface="Arial"/>
              <a:sym typeface="Arial"/>
            </a:endParaRPr>
          </a:p>
          <a:p>
            <a:pPr indent="0" lvl="0" marL="0" rtl="0" algn="l">
              <a:lnSpc>
                <a:spcPct val="100000"/>
              </a:lnSpc>
              <a:spcBef>
                <a:spcPts val="360"/>
              </a:spcBef>
              <a:spcAft>
                <a:spcPts val="0"/>
              </a:spcAft>
              <a:buSzPts val="1800"/>
              <a:buNone/>
            </a:pPr>
            <a:r>
              <a:rPr b="1" lang="en-US" sz="6100">
                <a:solidFill>
                  <a:srgbClr val="0000FF"/>
                </a:solidFill>
                <a:latin typeface="Arial"/>
                <a:ea typeface="Arial"/>
                <a:cs typeface="Arial"/>
                <a:sym typeface="Arial"/>
              </a:rPr>
              <a:t>      </a:t>
            </a:r>
            <a:r>
              <a:rPr b="1" lang="en-US" sz="6100" u="sng">
                <a:solidFill>
                  <a:srgbClr val="0000FF"/>
                </a:solidFill>
                <a:latin typeface="Arial"/>
                <a:ea typeface="Arial"/>
                <a:cs typeface="Arial"/>
                <a:sym typeface="Arial"/>
              </a:rPr>
              <a:t>Ví dụ 1</a:t>
            </a:r>
            <a:r>
              <a:rPr b="1" lang="en-US" sz="6100">
                <a:solidFill>
                  <a:srgbClr val="0000FF"/>
                </a:solidFill>
                <a:latin typeface="Arial"/>
                <a:ea typeface="Arial"/>
                <a:cs typeface="Arial"/>
                <a:sym typeface="Arial"/>
              </a:rPr>
              <a:t> : </a:t>
            </a:r>
            <a:endParaRPr b="1" sz="6100">
              <a:solidFill>
                <a:srgbClr val="0000FF"/>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2F2"/>
        </a:solidFill>
      </p:bgPr>
    </p:bg>
    <p:spTree>
      <p:nvGrpSpPr>
        <p:cNvPr id="1330" name="Shape 1330"/>
        <p:cNvGrpSpPr/>
        <p:nvPr/>
      </p:nvGrpSpPr>
      <p:grpSpPr>
        <a:xfrm>
          <a:off x="0" y="0"/>
          <a:ext cx="0" cy="0"/>
          <a:chOff x="0" y="0"/>
          <a:chExt cx="0" cy="0"/>
        </a:xfrm>
      </p:grpSpPr>
      <p:sp>
        <p:nvSpPr>
          <p:cNvPr id="1331" name="Google Shape;1331;g331095ef84e_10_81"/>
          <p:cNvSpPr/>
          <p:nvPr/>
        </p:nvSpPr>
        <p:spPr>
          <a:xfrm>
            <a:off x="-1635124" y="8474914"/>
            <a:ext cx="7036013" cy="706755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AD4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2" name="Google Shape;1332;g331095ef84e_10_81"/>
          <p:cNvSpPr/>
          <p:nvPr/>
        </p:nvSpPr>
        <p:spPr>
          <a:xfrm>
            <a:off x="666750" y="1469617"/>
            <a:ext cx="16954501" cy="8147896"/>
          </a:xfrm>
          <a:custGeom>
            <a:rect b="b" l="l" r="r" t="t"/>
            <a:pathLst>
              <a:path extrusionOk="0" h="15771645" w="32818335">
                <a:moveTo>
                  <a:pt x="0" y="0"/>
                </a:moveTo>
                <a:lnTo>
                  <a:pt x="0" y="15771645"/>
                </a:lnTo>
                <a:lnTo>
                  <a:pt x="32818335" y="15771645"/>
                </a:lnTo>
                <a:lnTo>
                  <a:pt x="32818335" y="0"/>
                </a:lnTo>
                <a:lnTo>
                  <a:pt x="0" y="0"/>
                </a:lnTo>
                <a:close/>
                <a:moveTo>
                  <a:pt x="32757374" y="15710684"/>
                </a:moveTo>
                <a:lnTo>
                  <a:pt x="59690" y="15710684"/>
                </a:lnTo>
                <a:lnTo>
                  <a:pt x="59690" y="59690"/>
                </a:lnTo>
                <a:lnTo>
                  <a:pt x="32757374" y="59690"/>
                </a:lnTo>
                <a:lnTo>
                  <a:pt x="32757374" y="15710684"/>
                </a:lnTo>
                <a:close/>
              </a:path>
            </a:pathLst>
          </a:custGeom>
          <a:solidFill>
            <a:srgbClr val="000000"/>
          </a:solidFill>
          <a:ln>
            <a:noFill/>
          </a:ln>
        </p:spPr>
      </p:sp>
      <p:grpSp>
        <p:nvGrpSpPr>
          <p:cNvPr id="1333" name="Google Shape;1333;g331095ef84e_10_81"/>
          <p:cNvGrpSpPr/>
          <p:nvPr/>
        </p:nvGrpSpPr>
        <p:grpSpPr>
          <a:xfrm>
            <a:off x="1478771" y="2663215"/>
            <a:ext cx="15110614" cy="6306139"/>
            <a:chOff x="0" y="0"/>
            <a:chExt cx="43344154" cy="31944084"/>
          </a:xfrm>
        </p:grpSpPr>
        <p:sp>
          <p:nvSpPr>
            <p:cNvPr id="1334" name="Google Shape;1334;g331095ef84e_10_81"/>
            <p:cNvSpPr/>
            <p:nvPr/>
          </p:nvSpPr>
          <p:spPr>
            <a:xfrm>
              <a:off x="72390" y="72390"/>
              <a:ext cx="43199375" cy="31799305"/>
            </a:xfrm>
            <a:custGeom>
              <a:rect b="b" l="l" r="r" t="t"/>
              <a:pathLst>
                <a:path extrusionOk="0" h="31799305" w="43199375">
                  <a:moveTo>
                    <a:pt x="0" y="0"/>
                  </a:moveTo>
                  <a:lnTo>
                    <a:pt x="43199375" y="0"/>
                  </a:lnTo>
                  <a:lnTo>
                    <a:pt x="43199375" y="31799305"/>
                  </a:lnTo>
                  <a:lnTo>
                    <a:pt x="0" y="31799305"/>
                  </a:lnTo>
                  <a:lnTo>
                    <a:pt x="0" y="0"/>
                  </a:lnTo>
                  <a:close/>
                </a:path>
              </a:pathLst>
            </a:custGeom>
            <a:solidFill>
              <a:srgbClr val="FFFFFF"/>
            </a:solidFill>
            <a:ln>
              <a:noFill/>
            </a:ln>
          </p:spPr>
        </p:sp>
        <p:sp>
          <p:nvSpPr>
            <p:cNvPr id="1335" name="Google Shape;1335;g331095ef84e_10_81"/>
            <p:cNvSpPr/>
            <p:nvPr/>
          </p:nvSpPr>
          <p:spPr>
            <a:xfrm>
              <a:off x="0" y="0"/>
              <a:ext cx="43344154" cy="31944084"/>
            </a:xfrm>
            <a:custGeom>
              <a:rect b="b" l="l" r="r" t="t"/>
              <a:pathLst>
                <a:path extrusionOk="0" h="31944084" w="43344154">
                  <a:moveTo>
                    <a:pt x="43199376" y="31799302"/>
                  </a:moveTo>
                  <a:lnTo>
                    <a:pt x="43344154" y="31799302"/>
                  </a:lnTo>
                  <a:lnTo>
                    <a:pt x="43344154" y="31944084"/>
                  </a:lnTo>
                  <a:lnTo>
                    <a:pt x="43199372" y="31944084"/>
                  </a:lnTo>
                  <a:lnTo>
                    <a:pt x="43199372" y="31799302"/>
                  </a:lnTo>
                  <a:close/>
                  <a:moveTo>
                    <a:pt x="0" y="144780"/>
                  </a:moveTo>
                  <a:lnTo>
                    <a:pt x="144780" y="144780"/>
                  </a:lnTo>
                  <a:lnTo>
                    <a:pt x="144780" y="31799306"/>
                  </a:lnTo>
                  <a:lnTo>
                    <a:pt x="0" y="31799306"/>
                  </a:lnTo>
                  <a:lnTo>
                    <a:pt x="0" y="144780"/>
                  </a:lnTo>
                  <a:close/>
                  <a:moveTo>
                    <a:pt x="0" y="31799306"/>
                  </a:moveTo>
                  <a:lnTo>
                    <a:pt x="144780" y="31799306"/>
                  </a:lnTo>
                  <a:lnTo>
                    <a:pt x="144780" y="31944084"/>
                  </a:lnTo>
                  <a:lnTo>
                    <a:pt x="0" y="31944084"/>
                  </a:lnTo>
                  <a:lnTo>
                    <a:pt x="0" y="31799302"/>
                  </a:lnTo>
                  <a:close/>
                  <a:moveTo>
                    <a:pt x="43199376" y="144780"/>
                  </a:moveTo>
                  <a:lnTo>
                    <a:pt x="43344154" y="144780"/>
                  </a:lnTo>
                  <a:lnTo>
                    <a:pt x="43344154" y="31799306"/>
                  </a:lnTo>
                  <a:lnTo>
                    <a:pt x="43199372" y="31799306"/>
                  </a:lnTo>
                  <a:lnTo>
                    <a:pt x="43199372" y="144780"/>
                  </a:lnTo>
                  <a:close/>
                  <a:moveTo>
                    <a:pt x="144780" y="31799302"/>
                  </a:moveTo>
                  <a:lnTo>
                    <a:pt x="43199376" y="31799302"/>
                  </a:lnTo>
                  <a:lnTo>
                    <a:pt x="43199376" y="31944084"/>
                  </a:lnTo>
                  <a:lnTo>
                    <a:pt x="144780" y="31944084"/>
                  </a:lnTo>
                  <a:lnTo>
                    <a:pt x="144780" y="31799302"/>
                  </a:lnTo>
                  <a:close/>
                  <a:moveTo>
                    <a:pt x="43199376" y="0"/>
                  </a:moveTo>
                  <a:lnTo>
                    <a:pt x="43344154" y="0"/>
                  </a:lnTo>
                  <a:lnTo>
                    <a:pt x="43344154" y="144780"/>
                  </a:lnTo>
                  <a:lnTo>
                    <a:pt x="43199372" y="144780"/>
                  </a:lnTo>
                  <a:lnTo>
                    <a:pt x="43199372" y="0"/>
                  </a:lnTo>
                  <a:close/>
                  <a:moveTo>
                    <a:pt x="0" y="0"/>
                  </a:moveTo>
                  <a:lnTo>
                    <a:pt x="144780" y="0"/>
                  </a:lnTo>
                  <a:lnTo>
                    <a:pt x="144780" y="144780"/>
                  </a:lnTo>
                  <a:lnTo>
                    <a:pt x="0" y="144780"/>
                  </a:lnTo>
                  <a:lnTo>
                    <a:pt x="0" y="0"/>
                  </a:lnTo>
                  <a:close/>
                  <a:moveTo>
                    <a:pt x="144780" y="0"/>
                  </a:moveTo>
                  <a:lnTo>
                    <a:pt x="43199376" y="0"/>
                  </a:lnTo>
                  <a:lnTo>
                    <a:pt x="43199376" y="144780"/>
                  </a:lnTo>
                  <a:lnTo>
                    <a:pt x="144780" y="144780"/>
                  </a:lnTo>
                  <a:lnTo>
                    <a:pt x="144780" y="0"/>
                  </a:lnTo>
                  <a:close/>
                </a:path>
              </a:pathLst>
            </a:custGeom>
            <a:solidFill>
              <a:srgbClr val="000000"/>
            </a:solidFill>
            <a:ln>
              <a:noFill/>
            </a:ln>
          </p:spPr>
        </p:sp>
      </p:grpSp>
      <p:grpSp>
        <p:nvGrpSpPr>
          <p:cNvPr id="1336" name="Google Shape;1336;g331095ef84e_10_81"/>
          <p:cNvGrpSpPr/>
          <p:nvPr/>
        </p:nvGrpSpPr>
        <p:grpSpPr>
          <a:xfrm>
            <a:off x="666750" y="666750"/>
            <a:ext cx="16954501" cy="866314"/>
            <a:chOff x="0" y="0"/>
            <a:chExt cx="90918023" cy="4645584"/>
          </a:xfrm>
        </p:grpSpPr>
        <p:sp>
          <p:nvSpPr>
            <p:cNvPr id="1337" name="Google Shape;1337;g331095ef84e_10_81"/>
            <p:cNvSpPr/>
            <p:nvPr/>
          </p:nvSpPr>
          <p:spPr>
            <a:xfrm>
              <a:off x="72390" y="72390"/>
              <a:ext cx="90773240" cy="4500804"/>
            </a:xfrm>
            <a:custGeom>
              <a:rect b="b" l="l" r="r" t="t"/>
              <a:pathLst>
                <a:path extrusionOk="0" h="4500804" w="90773240">
                  <a:moveTo>
                    <a:pt x="0" y="0"/>
                  </a:moveTo>
                  <a:lnTo>
                    <a:pt x="90773240" y="0"/>
                  </a:lnTo>
                  <a:lnTo>
                    <a:pt x="90773240" y="4500804"/>
                  </a:lnTo>
                  <a:lnTo>
                    <a:pt x="0" y="4500804"/>
                  </a:lnTo>
                  <a:lnTo>
                    <a:pt x="0" y="0"/>
                  </a:lnTo>
                  <a:close/>
                </a:path>
              </a:pathLst>
            </a:custGeom>
            <a:solidFill>
              <a:srgbClr val="9DCED8"/>
            </a:solidFill>
            <a:ln>
              <a:noFill/>
            </a:ln>
          </p:spPr>
        </p:sp>
        <p:sp>
          <p:nvSpPr>
            <p:cNvPr id="1338" name="Google Shape;1338;g331095ef84e_10_81"/>
            <p:cNvSpPr/>
            <p:nvPr/>
          </p:nvSpPr>
          <p:spPr>
            <a:xfrm>
              <a:off x="0" y="0"/>
              <a:ext cx="90918023" cy="4645584"/>
            </a:xfrm>
            <a:custGeom>
              <a:rect b="b" l="l" r="r" t="t"/>
              <a:pathLst>
                <a:path extrusionOk="0" h="4645584" w="90918023">
                  <a:moveTo>
                    <a:pt x="90773238" y="4500804"/>
                  </a:moveTo>
                  <a:lnTo>
                    <a:pt x="90918023" y="4500804"/>
                  </a:lnTo>
                  <a:lnTo>
                    <a:pt x="90918023" y="4645584"/>
                  </a:lnTo>
                  <a:lnTo>
                    <a:pt x="90773238" y="4645584"/>
                  </a:lnTo>
                  <a:lnTo>
                    <a:pt x="90773238" y="4500804"/>
                  </a:lnTo>
                  <a:close/>
                  <a:moveTo>
                    <a:pt x="0" y="144780"/>
                  </a:moveTo>
                  <a:lnTo>
                    <a:pt x="144780" y="144780"/>
                  </a:lnTo>
                  <a:lnTo>
                    <a:pt x="144780" y="4500804"/>
                  </a:lnTo>
                  <a:lnTo>
                    <a:pt x="0" y="4500804"/>
                  </a:lnTo>
                  <a:lnTo>
                    <a:pt x="0" y="144780"/>
                  </a:lnTo>
                  <a:close/>
                  <a:moveTo>
                    <a:pt x="0" y="4500804"/>
                  </a:moveTo>
                  <a:lnTo>
                    <a:pt x="144780" y="4500804"/>
                  </a:lnTo>
                  <a:lnTo>
                    <a:pt x="144780" y="4645584"/>
                  </a:lnTo>
                  <a:lnTo>
                    <a:pt x="0" y="4645584"/>
                  </a:lnTo>
                  <a:lnTo>
                    <a:pt x="0" y="4500804"/>
                  </a:lnTo>
                  <a:close/>
                  <a:moveTo>
                    <a:pt x="90773238" y="144780"/>
                  </a:moveTo>
                  <a:lnTo>
                    <a:pt x="90918023" y="144780"/>
                  </a:lnTo>
                  <a:lnTo>
                    <a:pt x="90918023" y="4500804"/>
                  </a:lnTo>
                  <a:lnTo>
                    <a:pt x="90773238" y="4500804"/>
                  </a:lnTo>
                  <a:lnTo>
                    <a:pt x="90773238" y="144780"/>
                  </a:lnTo>
                  <a:close/>
                  <a:moveTo>
                    <a:pt x="144780" y="4500804"/>
                  </a:moveTo>
                  <a:lnTo>
                    <a:pt x="90773238" y="4500804"/>
                  </a:lnTo>
                  <a:lnTo>
                    <a:pt x="90773238" y="4645584"/>
                  </a:lnTo>
                  <a:lnTo>
                    <a:pt x="144780" y="4645584"/>
                  </a:lnTo>
                  <a:lnTo>
                    <a:pt x="144780" y="4500804"/>
                  </a:lnTo>
                  <a:close/>
                  <a:moveTo>
                    <a:pt x="90773238" y="0"/>
                  </a:moveTo>
                  <a:lnTo>
                    <a:pt x="90918023" y="0"/>
                  </a:lnTo>
                  <a:lnTo>
                    <a:pt x="90918023" y="144780"/>
                  </a:lnTo>
                  <a:lnTo>
                    <a:pt x="90773238" y="144780"/>
                  </a:lnTo>
                  <a:lnTo>
                    <a:pt x="90773238" y="0"/>
                  </a:lnTo>
                  <a:close/>
                  <a:moveTo>
                    <a:pt x="0" y="0"/>
                  </a:moveTo>
                  <a:lnTo>
                    <a:pt x="144780" y="0"/>
                  </a:lnTo>
                  <a:lnTo>
                    <a:pt x="144780" y="144780"/>
                  </a:lnTo>
                  <a:lnTo>
                    <a:pt x="0" y="144780"/>
                  </a:lnTo>
                  <a:lnTo>
                    <a:pt x="0" y="0"/>
                  </a:lnTo>
                  <a:close/>
                  <a:moveTo>
                    <a:pt x="144780" y="0"/>
                  </a:moveTo>
                  <a:lnTo>
                    <a:pt x="90773238" y="0"/>
                  </a:lnTo>
                  <a:lnTo>
                    <a:pt x="90773238" y="144780"/>
                  </a:lnTo>
                  <a:lnTo>
                    <a:pt x="144780" y="144780"/>
                  </a:lnTo>
                  <a:lnTo>
                    <a:pt x="144780" y="0"/>
                  </a:lnTo>
                  <a:close/>
                </a:path>
              </a:pathLst>
            </a:custGeom>
            <a:solidFill>
              <a:srgbClr val="000000"/>
            </a:solidFill>
            <a:ln>
              <a:noFill/>
            </a:ln>
          </p:spPr>
        </p:sp>
      </p:grpSp>
      <p:grpSp>
        <p:nvGrpSpPr>
          <p:cNvPr id="1339" name="Google Shape;1339;g331095ef84e_10_81"/>
          <p:cNvGrpSpPr/>
          <p:nvPr/>
        </p:nvGrpSpPr>
        <p:grpSpPr>
          <a:xfrm>
            <a:off x="1219200" y="959306"/>
            <a:ext cx="281202" cy="281202"/>
            <a:chOff x="0" y="0"/>
            <a:chExt cx="495300" cy="495300"/>
          </a:xfrm>
        </p:grpSpPr>
        <p:sp>
          <p:nvSpPr>
            <p:cNvPr id="1340" name="Google Shape;1340;g331095ef84e_10_81"/>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1" name="Google Shape;1341;g331095ef84e_10_81"/>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4B9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42" name="Google Shape;1342;g331095ef84e_10_81"/>
          <p:cNvGrpSpPr/>
          <p:nvPr/>
        </p:nvGrpSpPr>
        <p:grpSpPr>
          <a:xfrm>
            <a:off x="1742282" y="959306"/>
            <a:ext cx="281202" cy="281202"/>
            <a:chOff x="0" y="0"/>
            <a:chExt cx="495300" cy="495300"/>
          </a:xfrm>
        </p:grpSpPr>
        <p:sp>
          <p:nvSpPr>
            <p:cNvPr id="1343" name="Google Shape;1343;g331095ef84e_10_81"/>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4" name="Google Shape;1344;g331095ef84e_10_81"/>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AD4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45" name="Google Shape;1345;g331095ef84e_10_81"/>
          <p:cNvGrpSpPr/>
          <p:nvPr/>
        </p:nvGrpSpPr>
        <p:grpSpPr>
          <a:xfrm>
            <a:off x="2265364" y="959306"/>
            <a:ext cx="281202" cy="281202"/>
            <a:chOff x="0" y="0"/>
            <a:chExt cx="495300" cy="495300"/>
          </a:xfrm>
        </p:grpSpPr>
        <p:sp>
          <p:nvSpPr>
            <p:cNvPr id="1346" name="Google Shape;1346;g331095ef84e_10_81"/>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7" name="Google Shape;1347;g331095ef84e_10_81"/>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CAE4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348" name="Google Shape;1348;g331095ef84e_10_81"/>
          <p:cNvPicPr preferRelativeResize="0"/>
          <p:nvPr/>
        </p:nvPicPr>
        <p:blipFill rotWithShape="1">
          <a:blip r:embed="rId3">
            <a:alphaModFix/>
          </a:blip>
          <a:srcRect b="0" l="0" r="0" t="0"/>
          <a:stretch/>
        </p:blipFill>
        <p:spPr>
          <a:xfrm>
            <a:off x="16759710" y="945362"/>
            <a:ext cx="309090" cy="309090"/>
          </a:xfrm>
          <a:prstGeom prst="rect">
            <a:avLst/>
          </a:prstGeom>
          <a:noFill/>
          <a:ln>
            <a:noFill/>
          </a:ln>
        </p:spPr>
      </p:pic>
      <p:grpSp>
        <p:nvGrpSpPr>
          <p:cNvPr id="1349" name="Google Shape;1349;g331095ef84e_10_81"/>
          <p:cNvGrpSpPr/>
          <p:nvPr/>
        </p:nvGrpSpPr>
        <p:grpSpPr>
          <a:xfrm>
            <a:off x="16564897" y="2450584"/>
            <a:ext cx="408653" cy="5917465"/>
            <a:chOff x="0" y="0"/>
            <a:chExt cx="2070053" cy="29975237"/>
          </a:xfrm>
        </p:grpSpPr>
        <p:sp>
          <p:nvSpPr>
            <p:cNvPr id="1350" name="Google Shape;1350;g331095ef84e_10_81"/>
            <p:cNvSpPr/>
            <p:nvPr/>
          </p:nvSpPr>
          <p:spPr>
            <a:xfrm>
              <a:off x="72390" y="72390"/>
              <a:ext cx="1925273" cy="29830458"/>
            </a:xfrm>
            <a:custGeom>
              <a:rect b="b" l="l" r="r" t="t"/>
              <a:pathLst>
                <a:path extrusionOk="0" h="29830458" w="1925273">
                  <a:moveTo>
                    <a:pt x="0" y="0"/>
                  </a:moveTo>
                  <a:lnTo>
                    <a:pt x="1925273" y="0"/>
                  </a:lnTo>
                  <a:lnTo>
                    <a:pt x="1925273" y="29830458"/>
                  </a:lnTo>
                  <a:lnTo>
                    <a:pt x="0" y="29830458"/>
                  </a:lnTo>
                  <a:lnTo>
                    <a:pt x="0" y="0"/>
                  </a:lnTo>
                  <a:close/>
                </a:path>
              </a:pathLst>
            </a:custGeom>
            <a:solidFill>
              <a:srgbClr val="CAE4BA"/>
            </a:solidFill>
            <a:ln>
              <a:noFill/>
            </a:ln>
          </p:spPr>
        </p:sp>
        <p:sp>
          <p:nvSpPr>
            <p:cNvPr id="1351" name="Google Shape;1351;g331095ef84e_10_81"/>
            <p:cNvSpPr/>
            <p:nvPr/>
          </p:nvSpPr>
          <p:spPr>
            <a:xfrm>
              <a:off x="0" y="0"/>
              <a:ext cx="2070053" cy="29975237"/>
            </a:xfrm>
            <a:custGeom>
              <a:rect b="b" l="l" r="r" t="t"/>
              <a:pathLst>
                <a:path extrusionOk="0" h="29975237" w="2070053">
                  <a:moveTo>
                    <a:pt x="1925273" y="29830455"/>
                  </a:moveTo>
                  <a:lnTo>
                    <a:pt x="2070053" y="29830455"/>
                  </a:lnTo>
                  <a:lnTo>
                    <a:pt x="2070053" y="29975237"/>
                  </a:lnTo>
                  <a:lnTo>
                    <a:pt x="1925273" y="29975237"/>
                  </a:lnTo>
                  <a:lnTo>
                    <a:pt x="1925273" y="29830455"/>
                  </a:lnTo>
                  <a:close/>
                  <a:moveTo>
                    <a:pt x="0" y="144780"/>
                  </a:moveTo>
                  <a:lnTo>
                    <a:pt x="144780" y="144780"/>
                  </a:lnTo>
                  <a:lnTo>
                    <a:pt x="144780" y="29830455"/>
                  </a:lnTo>
                  <a:lnTo>
                    <a:pt x="0" y="29830455"/>
                  </a:lnTo>
                  <a:lnTo>
                    <a:pt x="0" y="144780"/>
                  </a:lnTo>
                  <a:close/>
                  <a:moveTo>
                    <a:pt x="0" y="29830455"/>
                  </a:moveTo>
                  <a:lnTo>
                    <a:pt x="144780" y="29830455"/>
                  </a:lnTo>
                  <a:lnTo>
                    <a:pt x="144780" y="29975237"/>
                  </a:lnTo>
                  <a:lnTo>
                    <a:pt x="0" y="29975237"/>
                  </a:lnTo>
                  <a:lnTo>
                    <a:pt x="0" y="29830455"/>
                  </a:lnTo>
                  <a:close/>
                  <a:moveTo>
                    <a:pt x="1925273" y="144780"/>
                  </a:moveTo>
                  <a:lnTo>
                    <a:pt x="2070053" y="144780"/>
                  </a:lnTo>
                  <a:lnTo>
                    <a:pt x="2070053" y="29830455"/>
                  </a:lnTo>
                  <a:lnTo>
                    <a:pt x="1925273" y="29830455"/>
                  </a:lnTo>
                  <a:lnTo>
                    <a:pt x="1925273" y="144780"/>
                  </a:lnTo>
                  <a:close/>
                  <a:moveTo>
                    <a:pt x="144780" y="29830455"/>
                  </a:moveTo>
                  <a:lnTo>
                    <a:pt x="1925274" y="29830455"/>
                  </a:lnTo>
                  <a:lnTo>
                    <a:pt x="1925274" y="29975237"/>
                  </a:lnTo>
                  <a:lnTo>
                    <a:pt x="144780" y="29975237"/>
                  </a:lnTo>
                  <a:lnTo>
                    <a:pt x="144780" y="29830455"/>
                  </a:lnTo>
                  <a:close/>
                  <a:moveTo>
                    <a:pt x="1925273" y="0"/>
                  </a:moveTo>
                  <a:lnTo>
                    <a:pt x="2070053" y="0"/>
                  </a:lnTo>
                  <a:lnTo>
                    <a:pt x="2070053" y="144780"/>
                  </a:lnTo>
                  <a:lnTo>
                    <a:pt x="1925273" y="144780"/>
                  </a:lnTo>
                  <a:lnTo>
                    <a:pt x="1925273" y="0"/>
                  </a:lnTo>
                  <a:close/>
                  <a:moveTo>
                    <a:pt x="0" y="0"/>
                  </a:moveTo>
                  <a:lnTo>
                    <a:pt x="144780" y="0"/>
                  </a:lnTo>
                  <a:lnTo>
                    <a:pt x="144780" y="144780"/>
                  </a:lnTo>
                  <a:lnTo>
                    <a:pt x="0" y="144780"/>
                  </a:lnTo>
                  <a:lnTo>
                    <a:pt x="0" y="0"/>
                  </a:lnTo>
                  <a:close/>
                  <a:moveTo>
                    <a:pt x="144780" y="0"/>
                  </a:moveTo>
                  <a:lnTo>
                    <a:pt x="1925274" y="0"/>
                  </a:lnTo>
                  <a:lnTo>
                    <a:pt x="1925274" y="144780"/>
                  </a:lnTo>
                  <a:lnTo>
                    <a:pt x="144780" y="144780"/>
                  </a:lnTo>
                  <a:lnTo>
                    <a:pt x="144780" y="0"/>
                  </a:lnTo>
                  <a:close/>
                </a:path>
              </a:pathLst>
            </a:custGeom>
            <a:solidFill>
              <a:srgbClr val="000000"/>
            </a:solidFill>
            <a:ln>
              <a:noFill/>
            </a:ln>
          </p:spPr>
        </p:sp>
      </p:grpSp>
      <p:grpSp>
        <p:nvGrpSpPr>
          <p:cNvPr id="1352" name="Google Shape;1352;g331095ef84e_10_81"/>
          <p:cNvGrpSpPr/>
          <p:nvPr/>
        </p:nvGrpSpPr>
        <p:grpSpPr>
          <a:xfrm>
            <a:off x="16564897" y="7881728"/>
            <a:ext cx="408653" cy="1087625"/>
            <a:chOff x="0" y="0"/>
            <a:chExt cx="2070053" cy="5509425"/>
          </a:xfrm>
        </p:grpSpPr>
        <p:sp>
          <p:nvSpPr>
            <p:cNvPr id="1353" name="Google Shape;1353;g331095ef84e_10_81"/>
            <p:cNvSpPr/>
            <p:nvPr/>
          </p:nvSpPr>
          <p:spPr>
            <a:xfrm>
              <a:off x="72390" y="72390"/>
              <a:ext cx="1925273" cy="5364645"/>
            </a:xfrm>
            <a:custGeom>
              <a:rect b="b" l="l" r="r" t="t"/>
              <a:pathLst>
                <a:path extrusionOk="0" h="5364645" w="1925273">
                  <a:moveTo>
                    <a:pt x="0" y="0"/>
                  </a:moveTo>
                  <a:lnTo>
                    <a:pt x="1925273" y="0"/>
                  </a:lnTo>
                  <a:lnTo>
                    <a:pt x="1925273" y="5364645"/>
                  </a:lnTo>
                  <a:lnTo>
                    <a:pt x="0" y="5364645"/>
                  </a:lnTo>
                  <a:lnTo>
                    <a:pt x="0" y="0"/>
                  </a:lnTo>
                  <a:close/>
                </a:path>
              </a:pathLst>
            </a:custGeom>
            <a:solidFill>
              <a:srgbClr val="E4B9B7"/>
            </a:solidFill>
            <a:ln>
              <a:noFill/>
            </a:ln>
          </p:spPr>
        </p:sp>
        <p:sp>
          <p:nvSpPr>
            <p:cNvPr id="1354" name="Google Shape;1354;g331095ef84e_10_81"/>
            <p:cNvSpPr/>
            <p:nvPr/>
          </p:nvSpPr>
          <p:spPr>
            <a:xfrm>
              <a:off x="0" y="0"/>
              <a:ext cx="2070053" cy="5509425"/>
            </a:xfrm>
            <a:custGeom>
              <a:rect b="b" l="l" r="r" t="t"/>
              <a:pathLst>
                <a:path extrusionOk="0" h="5509425" w="2070053">
                  <a:moveTo>
                    <a:pt x="1925273" y="5364645"/>
                  </a:moveTo>
                  <a:lnTo>
                    <a:pt x="2070053" y="5364645"/>
                  </a:lnTo>
                  <a:lnTo>
                    <a:pt x="2070053" y="5509425"/>
                  </a:lnTo>
                  <a:lnTo>
                    <a:pt x="1925273" y="5509425"/>
                  </a:lnTo>
                  <a:lnTo>
                    <a:pt x="1925273" y="5364645"/>
                  </a:lnTo>
                  <a:close/>
                  <a:moveTo>
                    <a:pt x="0" y="144780"/>
                  </a:moveTo>
                  <a:lnTo>
                    <a:pt x="144780" y="144780"/>
                  </a:lnTo>
                  <a:lnTo>
                    <a:pt x="144780" y="5364645"/>
                  </a:lnTo>
                  <a:lnTo>
                    <a:pt x="0" y="5364645"/>
                  </a:lnTo>
                  <a:lnTo>
                    <a:pt x="0" y="144780"/>
                  </a:lnTo>
                  <a:close/>
                  <a:moveTo>
                    <a:pt x="0" y="5364645"/>
                  </a:moveTo>
                  <a:lnTo>
                    <a:pt x="144780" y="5364645"/>
                  </a:lnTo>
                  <a:lnTo>
                    <a:pt x="144780" y="5509425"/>
                  </a:lnTo>
                  <a:lnTo>
                    <a:pt x="0" y="5509425"/>
                  </a:lnTo>
                  <a:lnTo>
                    <a:pt x="0" y="5364645"/>
                  </a:lnTo>
                  <a:close/>
                  <a:moveTo>
                    <a:pt x="1925273" y="144780"/>
                  </a:moveTo>
                  <a:lnTo>
                    <a:pt x="2070053" y="144780"/>
                  </a:lnTo>
                  <a:lnTo>
                    <a:pt x="2070053" y="5364645"/>
                  </a:lnTo>
                  <a:lnTo>
                    <a:pt x="1925273" y="5364645"/>
                  </a:lnTo>
                  <a:lnTo>
                    <a:pt x="1925273" y="144780"/>
                  </a:lnTo>
                  <a:close/>
                  <a:moveTo>
                    <a:pt x="144780" y="5364645"/>
                  </a:moveTo>
                  <a:lnTo>
                    <a:pt x="1925274" y="5364645"/>
                  </a:lnTo>
                  <a:lnTo>
                    <a:pt x="1925274" y="5509425"/>
                  </a:lnTo>
                  <a:lnTo>
                    <a:pt x="144780" y="5509425"/>
                  </a:lnTo>
                  <a:lnTo>
                    <a:pt x="144780" y="5364645"/>
                  </a:lnTo>
                  <a:close/>
                  <a:moveTo>
                    <a:pt x="1925273" y="0"/>
                  </a:moveTo>
                  <a:lnTo>
                    <a:pt x="2070053" y="0"/>
                  </a:lnTo>
                  <a:lnTo>
                    <a:pt x="2070053" y="144780"/>
                  </a:lnTo>
                  <a:lnTo>
                    <a:pt x="1925273" y="144780"/>
                  </a:lnTo>
                  <a:lnTo>
                    <a:pt x="1925273" y="0"/>
                  </a:lnTo>
                  <a:close/>
                  <a:moveTo>
                    <a:pt x="0" y="0"/>
                  </a:moveTo>
                  <a:lnTo>
                    <a:pt x="144780" y="0"/>
                  </a:lnTo>
                  <a:lnTo>
                    <a:pt x="144780" y="144780"/>
                  </a:lnTo>
                  <a:lnTo>
                    <a:pt x="0" y="144780"/>
                  </a:lnTo>
                  <a:lnTo>
                    <a:pt x="0" y="0"/>
                  </a:lnTo>
                  <a:close/>
                  <a:moveTo>
                    <a:pt x="144780" y="0"/>
                  </a:moveTo>
                  <a:lnTo>
                    <a:pt x="1925274" y="0"/>
                  </a:lnTo>
                  <a:lnTo>
                    <a:pt x="1925274" y="144780"/>
                  </a:lnTo>
                  <a:lnTo>
                    <a:pt x="144780" y="144780"/>
                  </a:lnTo>
                  <a:lnTo>
                    <a:pt x="144780" y="0"/>
                  </a:lnTo>
                  <a:close/>
                </a:path>
              </a:pathLst>
            </a:custGeom>
            <a:solidFill>
              <a:srgbClr val="000000"/>
            </a:solidFill>
            <a:ln>
              <a:noFill/>
            </a:ln>
          </p:spPr>
        </p:sp>
      </p:grpSp>
      <p:pic>
        <p:nvPicPr>
          <p:cNvPr id="1355" name="Google Shape;1355;g331095ef84e_10_81"/>
          <p:cNvPicPr preferRelativeResize="0"/>
          <p:nvPr/>
        </p:nvPicPr>
        <p:blipFill rotWithShape="1">
          <a:blip r:embed="rId4">
            <a:alphaModFix/>
          </a:blip>
          <a:srcRect b="0" l="0" r="0" t="0"/>
          <a:stretch/>
        </p:blipFill>
        <p:spPr>
          <a:xfrm rot="-5400000">
            <a:off x="16691917" y="8011063"/>
            <a:ext cx="179101" cy="268819"/>
          </a:xfrm>
          <a:prstGeom prst="rect">
            <a:avLst/>
          </a:prstGeom>
          <a:noFill/>
          <a:ln>
            <a:noFill/>
          </a:ln>
        </p:spPr>
      </p:pic>
      <p:pic>
        <p:nvPicPr>
          <p:cNvPr id="1356" name="Google Shape;1356;g331095ef84e_10_81"/>
          <p:cNvPicPr preferRelativeResize="0"/>
          <p:nvPr/>
        </p:nvPicPr>
        <p:blipFill rotWithShape="1">
          <a:blip r:embed="rId4">
            <a:alphaModFix/>
          </a:blip>
          <a:srcRect b="0" l="0" r="0" t="0"/>
          <a:stretch/>
        </p:blipFill>
        <p:spPr>
          <a:xfrm flipH="1" rot="-5400000">
            <a:off x="16691917" y="8571200"/>
            <a:ext cx="179101" cy="268819"/>
          </a:xfrm>
          <a:prstGeom prst="rect">
            <a:avLst/>
          </a:prstGeom>
          <a:noFill/>
          <a:ln>
            <a:noFill/>
          </a:ln>
        </p:spPr>
      </p:pic>
      <p:cxnSp>
        <p:nvCxnSpPr>
          <p:cNvPr id="1357" name="Google Shape;1357;g331095ef84e_10_81"/>
          <p:cNvCxnSpPr/>
          <p:nvPr/>
        </p:nvCxnSpPr>
        <p:spPr>
          <a:xfrm>
            <a:off x="16589384" y="8409217"/>
            <a:ext cx="355600" cy="0"/>
          </a:xfrm>
          <a:prstGeom prst="straightConnector1">
            <a:avLst/>
          </a:prstGeom>
          <a:noFill/>
          <a:ln cap="flat" cmpd="sng" w="28575">
            <a:solidFill>
              <a:srgbClr val="000000"/>
            </a:solidFill>
            <a:prstDash val="solid"/>
            <a:round/>
            <a:headEnd len="sm" w="sm" type="none"/>
            <a:tailEnd len="sm" w="sm" type="none"/>
          </a:ln>
        </p:spPr>
      </p:cxnSp>
      <p:grpSp>
        <p:nvGrpSpPr>
          <p:cNvPr id="1358" name="Google Shape;1358;g331095ef84e_10_81"/>
          <p:cNvGrpSpPr/>
          <p:nvPr/>
        </p:nvGrpSpPr>
        <p:grpSpPr>
          <a:xfrm>
            <a:off x="1478771" y="2180401"/>
            <a:ext cx="15494780" cy="522382"/>
            <a:chOff x="0" y="0"/>
            <a:chExt cx="45290166" cy="2646154"/>
          </a:xfrm>
        </p:grpSpPr>
        <p:sp>
          <p:nvSpPr>
            <p:cNvPr id="1359" name="Google Shape;1359;g331095ef84e_10_81"/>
            <p:cNvSpPr/>
            <p:nvPr/>
          </p:nvSpPr>
          <p:spPr>
            <a:xfrm>
              <a:off x="72390" y="72390"/>
              <a:ext cx="45145386" cy="2501374"/>
            </a:xfrm>
            <a:custGeom>
              <a:rect b="b" l="l" r="r" t="t"/>
              <a:pathLst>
                <a:path extrusionOk="0" h="2501374" w="45145386">
                  <a:moveTo>
                    <a:pt x="0" y="0"/>
                  </a:moveTo>
                  <a:lnTo>
                    <a:pt x="45145386" y="0"/>
                  </a:lnTo>
                  <a:lnTo>
                    <a:pt x="45145386" y="2501374"/>
                  </a:lnTo>
                  <a:lnTo>
                    <a:pt x="0" y="2501374"/>
                  </a:lnTo>
                  <a:lnTo>
                    <a:pt x="0" y="0"/>
                  </a:lnTo>
                  <a:close/>
                </a:path>
              </a:pathLst>
            </a:custGeom>
            <a:solidFill>
              <a:srgbClr val="E4B9B7"/>
            </a:solidFill>
            <a:ln>
              <a:noFill/>
            </a:ln>
          </p:spPr>
        </p:sp>
        <p:sp>
          <p:nvSpPr>
            <p:cNvPr id="1360" name="Google Shape;1360;g331095ef84e_10_81"/>
            <p:cNvSpPr/>
            <p:nvPr/>
          </p:nvSpPr>
          <p:spPr>
            <a:xfrm>
              <a:off x="0" y="0"/>
              <a:ext cx="45290166" cy="2646154"/>
            </a:xfrm>
            <a:custGeom>
              <a:rect b="b" l="l" r="r" t="t"/>
              <a:pathLst>
                <a:path extrusionOk="0" h="2646154" w="45290166">
                  <a:moveTo>
                    <a:pt x="45145387" y="2501374"/>
                  </a:moveTo>
                  <a:lnTo>
                    <a:pt x="45290166" y="2501374"/>
                  </a:lnTo>
                  <a:lnTo>
                    <a:pt x="45290166" y="2646154"/>
                  </a:lnTo>
                  <a:lnTo>
                    <a:pt x="45145387" y="2646154"/>
                  </a:lnTo>
                  <a:lnTo>
                    <a:pt x="45145387" y="2501374"/>
                  </a:lnTo>
                  <a:close/>
                  <a:moveTo>
                    <a:pt x="0" y="144780"/>
                  </a:moveTo>
                  <a:lnTo>
                    <a:pt x="144780" y="144780"/>
                  </a:lnTo>
                  <a:lnTo>
                    <a:pt x="144780" y="2501374"/>
                  </a:lnTo>
                  <a:lnTo>
                    <a:pt x="0" y="2501374"/>
                  </a:lnTo>
                  <a:lnTo>
                    <a:pt x="0" y="144780"/>
                  </a:lnTo>
                  <a:close/>
                  <a:moveTo>
                    <a:pt x="0" y="2501374"/>
                  </a:moveTo>
                  <a:lnTo>
                    <a:pt x="144780" y="2501374"/>
                  </a:lnTo>
                  <a:lnTo>
                    <a:pt x="144780" y="2646154"/>
                  </a:lnTo>
                  <a:lnTo>
                    <a:pt x="0" y="2646154"/>
                  </a:lnTo>
                  <a:lnTo>
                    <a:pt x="0" y="2501374"/>
                  </a:lnTo>
                  <a:close/>
                  <a:moveTo>
                    <a:pt x="45145387" y="144780"/>
                  </a:moveTo>
                  <a:lnTo>
                    <a:pt x="45290166" y="144780"/>
                  </a:lnTo>
                  <a:lnTo>
                    <a:pt x="45290166" y="2501374"/>
                  </a:lnTo>
                  <a:lnTo>
                    <a:pt x="45145387" y="2501374"/>
                  </a:lnTo>
                  <a:lnTo>
                    <a:pt x="45145387" y="144780"/>
                  </a:lnTo>
                  <a:close/>
                  <a:moveTo>
                    <a:pt x="144780" y="2501374"/>
                  </a:moveTo>
                  <a:lnTo>
                    <a:pt x="45145387" y="2501374"/>
                  </a:lnTo>
                  <a:lnTo>
                    <a:pt x="45145387" y="2646154"/>
                  </a:lnTo>
                  <a:lnTo>
                    <a:pt x="144780" y="2646154"/>
                  </a:lnTo>
                  <a:lnTo>
                    <a:pt x="144780" y="2501374"/>
                  </a:lnTo>
                  <a:close/>
                  <a:moveTo>
                    <a:pt x="45145387" y="0"/>
                  </a:moveTo>
                  <a:lnTo>
                    <a:pt x="45290166" y="0"/>
                  </a:lnTo>
                  <a:lnTo>
                    <a:pt x="45290166" y="144780"/>
                  </a:lnTo>
                  <a:lnTo>
                    <a:pt x="45145387" y="144780"/>
                  </a:lnTo>
                  <a:lnTo>
                    <a:pt x="45145387" y="0"/>
                  </a:lnTo>
                  <a:close/>
                  <a:moveTo>
                    <a:pt x="0" y="0"/>
                  </a:moveTo>
                  <a:lnTo>
                    <a:pt x="144780" y="0"/>
                  </a:lnTo>
                  <a:lnTo>
                    <a:pt x="144780" y="144780"/>
                  </a:lnTo>
                  <a:lnTo>
                    <a:pt x="0" y="144780"/>
                  </a:lnTo>
                  <a:lnTo>
                    <a:pt x="0" y="0"/>
                  </a:lnTo>
                  <a:close/>
                  <a:moveTo>
                    <a:pt x="144780" y="0"/>
                  </a:moveTo>
                  <a:lnTo>
                    <a:pt x="45145387" y="0"/>
                  </a:lnTo>
                  <a:lnTo>
                    <a:pt x="45145387" y="144780"/>
                  </a:lnTo>
                  <a:lnTo>
                    <a:pt x="144780" y="144780"/>
                  </a:lnTo>
                  <a:lnTo>
                    <a:pt x="144780" y="0"/>
                  </a:lnTo>
                  <a:close/>
                </a:path>
              </a:pathLst>
            </a:custGeom>
            <a:solidFill>
              <a:srgbClr val="000000"/>
            </a:solidFill>
            <a:ln>
              <a:noFill/>
            </a:ln>
          </p:spPr>
        </p:sp>
      </p:grpSp>
      <p:pic>
        <p:nvPicPr>
          <p:cNvPr id="1361" name="Google Shape;1361;g331095ef84e_10_81"/>
          <p:cNvPicPr preferRelativeResize="0"/>
          <p:nvPr/>
        </p:nvPicPr>
        <p:blipFill rotWithShape="1">
          <a:blip r:embed="rId5">
            <a:alphaModFix/>
          </a:blip>
          <a:srcRect b="0" l="0" r="0" t="0"/>
          <a:stretch/>
        </p:blipFill>
        <p:spPr>
          <a:xfrm>
            <a:off x="16564897" y="2309827"/>
            <a:ext cx="263530" cy="263530"/>
          </a:xfrm>
          <a:prstGeom prst="rect">
            <a:avLst/>
          </a:prstGeom>
          <a:noFill/>
          <a:ln>
            <a:noFill/>
          </a:ln>
        </p:spPr>
      </p:pic>
      <p:sp>
        <p:nvSpPr>
          <p:cNvPr id="1362" name="Google Shape;1362;g331095ef84e_10_81"/>
          <p:cNvSpPr/>
          <p:nvPr/>
        </p:nvSpPr>
        <p:spPr>
          <a:xfrm>
            <a:off x="2546566" y="4000500"/>
            <a:ext cx="13531634" cy="3540891"/>
          </a:xfrm>
          <a:custGeom>
            <a:rect b="b" l="l" r="r" t="t"/>
            <a:pathLst>
              <a:path extrusionOk="0" h="4141308" w="9782593">
                <a:moveTo>
                  <a:pt x="9160293" y="3571078"/>
                </a:moveTo>
                <a:cubicBezTo>
                  <a:pt x="9160293" y="3564728"/>
                  <a:pt x="9161562" y="3559648"/>
                  <a:pt x="9161562" y="3552028"/>
                </a:cubicBezTo>
                <a:lnTo>
                  <a:pt x="9161562" y="490220"/>
                </a:lnTo>
                <a:cubicBezTo>
                  <a:pt x="9161562" y="220980"/>
                  <a:pt x="8952012" y="0"/>
                  <a:pt x="8695473" y="0"/>
                </a:cubicBezTo>
                <a:lnTo>
                  <a:pt x="467360" y="0"/>
                </a:lnTo>
                <a:cubicBezTo>
                  <a:pt x="210820" y="0"/>
                  <a:pt x="0" y="220980"/>
                  <a:pt x="0" y="490220"/>
                </a:cubicBezTo>
                <a:lnTo>
                  <a:pt x="0" y="3552028"/>
                </a:lnTo>
                <a:cubicBezTo>
                  <a:pt x="0" y="3821268"/>
                  <a:pt x="209550" y="4042248"/>
                  <a:pt x="466090" y="4042248"/>
                </a:cubicBezTo>
                <a:lnTo>
                  <a:pt x="8694203" y="4042248"/>
                </a:lnTo>
                <a:cubicBezTo>
                  <a:pt x="8807232" y="4042248"/>
                  <a:pt x="8911372" y="3999068"/>
                  <a:pt x="8991382" y="3929218"/>
                </a:cubicBezTo>
                <a:cubicBezTo>
                  <a:pt x="9122193" y="4000338"/>
                  <a:pt x="9434612" y="4141308"/>
                  <a:pt x="9781322" y="3934298"/>
                </a:cubicBezTo>
                <a:cubicBezTo>
                  <a:pt x="9782593" y="3934298"/>
                  <a:pt x="9470172" y="3935568"/>
                  <a:pt x="9160293" y="3571078"/>
                </a:cubicBezTo>
                <a:lnTo>
                  <a:pt x="9160293" y="3571078"/>
                </a:lnTo>
                <a:close/>
              </a:path>
            </a:pathLst>
          </a:custGeom>
          <a:solidFill>
            <a:srgbClr val="EAD4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3" name="Google Shape;1363;g331095ef84e_10_81"/>
          <p:cNvSpPr txBox="1"/>
          <p:nvPr/>
        </p:nvSpPr>
        <p:spPr>
          <a:xfrm>
            <a:off x="3167825" y="5277675"/>
            <a:ext cx="11730510"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400"/>
              <a:buFont typeface="Arial"/>
              <a:buNone/>
            </a:pPr>
            <a:r>
              <a:rPr b="1" i="0" lang="en-US" sz="6400" u="none" cap="none" strike="noStrike">
                <a:solidFill>
                  <a:schemeClr val="dk1"/>
                </a:solidFill>
                <a:latin typeface="Arial"/>
                <a:ea typeface="Arial"/>
                <a:cs typeface="Arial"/>
                <a:sym typeface="Arial"/>
              </a:rPr>
              <a:t>I. LỰA CHỌN CẤU TRÚC CÂU</a:t>
            </a:r>
            <a:endParaRPr b="1" i="0" sz="6400" u="none" cap="none" strike="noStrike">
              <a:solidFill>
                <a:schemeClr val="dk1"/>
              </a:solidFill>
              <a:latin typeface="Arial"/>
              <a:ea typeface="Arial"/>
              <a:cs typeface="Arial"/>
              <a:sym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2F2"/>
        </a:solidFill>
      </p:bgPr>
    </p:bg>
    <p:spTree>
      <p:nvGrpSpPr>
        <p:cNvPr id="1367" name="Shape 1367"/>
        <p:cNvGrpSpPr/>
        <p:nvPr/>
      </p:nvGrpSpPr>
      <p:grpSpPr>
        <a:xfrm>
          <a:off x="0" y="0"/>
          <a:ext cx="0" cy="0"/>
          <a:chOff x="0" y="0"/>
          <a:chExt cx="0" cy="0"/>
        </a:xfrm>
      </p:grpSpPr>
      <p:sp>
        <p:nvSpPr>
          <p:cNvPr id="1368" name="Google Shape;1368;g331095ef84e_10_117"/>
          <p:cNvSpPr/>
          <p:nvPr/>
        </p:nvSpPr>
        <p:spPr>
          <a:xfrm>
            <a:off x="666750" y="980937"/>
            <a:ext cx="16954501" cy="8639313"/>
          </a:xfrm>
          <a:custGeom>
            <a:rect b="b" l="l" r="r" t="t"/>
            <a:pathLst>
              <a:path extrusionOk="0" h="15771645" w="32818335">
                <a:moveTo>
                  <a:pt x="0" y="0"/>
                </a:moveTo>
                <a:lnTo>
                  <a:pt x="0" y="15771645"/>
                </a:lnTo>
                <a:lnTo>
                  <a:pt x="32818335" y="15771645"/>
                </a:lnTo>
                <a:lnTo>
                  <a:pt x="32818335" y="0"/>
                </a:lnTo>
                <a:lnTo>
                  <a:pt x="0" y="0"/>
                </a:lnTo>
                <a:close/>
                <a:moveTo>
                  <a:pt x="32757374" y="15710684"/>
                </a:moveTo>
                <a:lnTo>
                  <a:pt x="59690" y="15710684"/>
                </a:lnTo>
                <a:lnTo>
                  <a:pt x="59690" y="59690"/>
                </a:lnTo>
                <a:lnTo>
                  <a:pt x="32757374" y="59690"/>
                </a:lnTo>
                <a:lnTo>
                  <a:pt x="32757374" y="15710684"/>
                </a:lnTo>
                <a:close/>
              </a:path>
            </a:pathLst>
          </a:custGeom>
          <a:solidFill>
            <a:srgbClr val="000000"/>
          </a:solidFill>
          <a:ln>
            <a:noFill/>
          </a:ln>
        </p:spPr>
      </p:sp>
      <p:grpSp>
        <p:nvGrpSpPr>
          <p:cNvPr id="1369" name="Google Shape;1369;g331095ef84e_10_117"/>
          <p:cNvGrpSpPr/>
          <p:nvPr/>
        </p:nvGrpSpPr>
        <p:grpSpPr>
          <a:xfrm>
            <a:off x="666751" y="221836"/>
            <a:ext cx="16954501" cy="866314"/>
            <a:chOff x="0" y="0"/>
            <a:chExt cx="90918023" cy="4645584"/>
          </a:xfrm>
        </p:grpSpPr>
        <p:sp>
          <p:nvSpPr>
            <p:cNvPr id="1370" name="Google Shape;1370;g331095ef84e_10_117"/>
            <p:cNvSpPr/>
            <p:nvPr/>
          </p:nvSpPr>
          <p:spPr>
            <a:xfrm>
              <a:off x="72390" y="72390"/>
              <a:ext cx="90773240" cy="4500804"/>
            </a:xfrm>
            <a:custGeom>
              <a:rect b="b" l="l" r="r" t="t"/>
              <a:pathLst>
                <a:path extrusionOk="0" h="4500804" w="90773240">
                  <a:moveTo>
                    <a:pt x="0" y="0"/>
                  </a:moveTo>
                  <a:lnTo>
                    <a:pt x="90773240" y="0"/>
                  </a:lnTo>
                  <a:lnTo>
                    <a:pt x="90773240" y="4500804"/>
                  </a:lnTo>
                  <a:lnTo>
                    <a:pt x="0" y="4500804"/>
                  </a:lnTo>
                  <a:lnTo>
                    <a:pt x="0" y="0"/>
                  </a:lnTo>
                  <a:close/>
                </a:path>
              </a:pathLst>
            </a:custGeom>
            <a:solidFill>
              <a:srgbClr val="9DCED8"/>
            </a:solidFill>
            <a:ln>
              <a:noFill/>
            </a:ln>
          </p:spPr>
        </p:sp>
        <p:sp>
          <p:nvSpPr>
            <p:cNvPr id="1371" name="Google Shape;1371;g331095ef84e_10_117"/>
            <p:cNvSpPr/>
            <p:nvPr/>
          </p:nvSpPr>
          <p:spPr>
            <a:xfrm>
              <a:off x="0" y="0"/>
              <a:ext cx="90918023" cy="4645584"/>
            </a:xfrm>
            <a:custGeom>
              <a:rect b="b" l="l" r="r" t="t"/>
              <a:pathLst>
                <a:path extrusionOk="0" h="4645584" w="90918023">
                  <a:moveTo>
                    <a:pt x="90773238" y="4500804"/>
                  </a:moveTo>
                  <a:lnTo>
                    <a:pt x="90918023" y="4500804"/>
                  </a:lnTo>
                  <a:lnTo>
                    <a:pt x="90918023" y="4645584"/>
                  </a:lnTo>
                  <a:lnTo>
                    <a:pt x="90773238" y="4645584"/>
                  </a:lnTo>
                  <a:lnTo>
                    <a:pt x="90773238" y="4500804"/>
                  </a:lnTo>
                  <a:close/>
                  <a:moveTo>
                    <a:pt x="0" y="144780"/>
                  </a:moveTo>
                  <a:lnTo>
                    <a:pt x="144780" y="144780"/>
                  </a:lnTo>
                  <a:lnTo>
                    <a:pt x="144780" y="4500804"/>
                  </a:lnTo>
                  <a:lnTo>
                    <a:pt x="0" y="4500804"/>
                  </a:lnTo>
                  <a:lnTo>
                    <a:pt x="0" y="144780"/>
                  </a:lnTo>
                  <a:close/>
                  <a:moveTo>
                    <a:pt x="0" y="4500804"/>
                  </a:moveTo>
                  <a:lnTo>
                    <a:pt x="144780" y="4500804"/>
                  </a:lnTo>
                  <a:lnTo>
                    <a:pt x="144780" y="4645584"/>
                  </a:lnTo>
                  <a:lnTo>
                    <a:pt x="0" y="4645584"/>
                  </a:lnTo>
                  <a:lnTo>
                    <a:pt x="0" y="4500804"/>
                  </a:lnTo>
                  <a:close/>
                  <a:moveTo>
                    <a:pt x="90773238" y="144780"/>
                  </a:moveTo>
                  <a:lnTo>
                    <a:pt x="90918023" y="144780"/>
                  </a:lnTo>
                  <a:lnTo>
                    <a:pt x="90918023" y="4500804"/>
                  </a:lnTo>
                  <a:lnTo>
                    <a:pt x="90773238" y="4500804"/>
                  </a:lnTo>
                  <a:lnTo>
                    <a:pt x="90773238" y="144780"/>
                  </a:lnTo>
                  <a:close/>
                  <a:moveTo>
                    <a:pt x="144780" y="4500804"/>
                  </a:moveTo>
                  <a:lnTo>
                    <a:pt x="90773238" y="4500804"/>
                  </a:lnTo>
                  <a:lnTo>
                    <a:pt x="90773238" y="4645584"/>
                  </a:lnTo>
                  <a:lnTo>
                    <a:pt x="144780" y="4645584"/>
                  </a:lnTo>
                  <a:lnTo>
                    <a:pt x="144780" y="4500804"/>
                  </a:lnTo>
                  <a:close/>
                  <a:moveTo>
                    <a:pt x="90773238" y="0"/>
                  </a:moveTo>
                  <a:lnTo>
                    <a:pt x="90918023" y="0"/>
                  </a:lnTo>
                  <a:lnTo>
                    <a:pt x="90918023" y="144780"/>
                  </a:lnTo>
                  <a:lnTo>
                    <a:pt x="90773238" y="144780"/>
                  </a:lnTo>
                  <a:lnTo>
                    <a:pt x="90773238" y="0"/>
                  </a:lnTo>
                  <a:close/>
                  <a:moveTo>
                    <a:pt x="0" y="0"/>
                  </a:moveTo>
                  <a:lnTo>
                    <a:pt x="144780" y="0"/>
                  </a:lnTo>
                  <a:lnTo>
                    <a:pt x="144780" y="144780"/>
                  </a:lnTo>
                  <a:lnTo>
                    <a:pt x="0" y="144780"/>
                  </a:lnTo>
                  <a:lnTo>
                    <a:pt x="0" y="0"/>
                  </a:lnTo>
                  <a:close/>
                  <a:moveTo>
                    <a:pt x="144780" y="0"/>
                  </a:moveTo>
                  <a:lnTo>
                    <a:pt x="90773238" y="0"/>
                  </a:lnTo>
                  <a:lnTo>
                    <a:pt x="90773238" y="144780"/>
                  </a:lnTo>
                  <a:lnTo>
                    <a:pt x="144780" y="144780"/>
                  </a:lnTo>
                  <a:lnTo>
                    <a:pt x="144780" y="0"/>
                  </a:lnTo>
                  <a:close/>
                </a:path>
              </a:pathLst>
            </a:custGeom>
            <a:solidFill>
              <a:srgbClr val="000000"/>
            </a:solidFill>
            <a:ln>
              <a:noFill/>
            </a:ln>
          </p:spPr>
        </p:sp>
      </p:grpSp>
      <p:grpSp>
        <p:nvGrpSpPr>
          <p:cNvPr id="1372" name="Google Shape;1372;g331095ef84e_10_117"/>
          <p:cNvGrpSpPr/>
          <p:nvPr/>
        </p:nvGrpSpPr>
        <p:grpSpPr>
          <a:xfrm>
            <a:off x="1188044" y="510340"/>
            <a:ext cx="281202" cy="281202"/>
            <a:chOff x="0" y="0"/>
            <a:chExt cx="495300" cy="495300"/>
          </a:xfrm>
        </p:grpSpPr>
        <p:sp>
          <p:nvSpPr>
            <p:cNvPr id="1373" name="Google Shape;1373;g331095ef84e_10_117"/>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4" name="Google Shape;1374;g331095ef84e_10_117"/>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4B9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75" name="Google Shape;1375;g331095ef84e_10_117"/>
          <p:cNvGrpSpPr/>
          <p:nvPr/>
        </p:nvGrpSpPr>
        <p:grpSpPr>
          <a:xfrm>
            <a:off x="1711126" y="510340"/>
            <a:ext cx="281202" cy="281202"/>
            <a:chOff x="0" y="0"/>
            <a:chExt cx="495300" cy="495300"/>
          </a:xfrm>
        </p:grpSpPr>
        <p:sp>
          <p:nvSpPr>
            <p:cNvPr id="1376" name="Google Shape;1376;g331095ef84e_10_117"/>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7" name="Google Shape;1377;g331095ef84e_10_117"/>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AD4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78" name="Google Shape;1378;g331095ef84e_10_117"/>
          <p:cNvGrpSpPr/>
          <p:nvPr/>
        </p:nvGrpSpPr>
        <p:grpSpPr>
          <a:xfrm>
            <a:off x="2234208" y="510340"/>
            <a:ext cx="281202" cy="281202"/>
            <a:chOff x="0" y="0"/>
            <a:chExt cx="495300" cy="495300"/>
          </a:xfrm>
        </p:grpSpPr>
        <p:sp>
          <p:nvSpPr>
            <p:cNvPr id="1379" name="Google Shape;1379;g331095ef84e_10_117"/>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0" name="Google Shape;1380;g331095ef84e_10_117"/>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CAE4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381" name="Google Shape;1381;g331095ef84e_10_117"/>
          <p:cNvPicPr preferRelativeResize="0"/>
          <p:nvPr/>
        </p:nvPicPr>
        <p:blipFill rotWithShape="1">
          <a:blip r:embed="rId3">
            <a:alphaModFix/>
          </a:blip>
          <a:srcRect b="0" l="0" r="0" t="0"/>
          <a:stretch/>
        </p:blipFill>
        <p:spPr>
          <a:xfrm>
            <a:off x="16840200" y="448420"/>
            <a:ext cx="309090" cy="309090"/>
          </a:xfrm>
          <a:prstGeom prst="rect">
            <a:avLst/>
          </a:prstGeom>
          <a:noFill/>
          <a:ln>
            <a:noFill/>
          </a:ln>
        </p:spPr>
      </p:pic>
      <p:sp>
        <p:nvSpPr>
          <p:cNvPr id="1382" name="Google Shape;1382;g331095ef84e_10_117"/>
          <p:cNvSpPr/>
          <p:nvPr/>
        </p:nvSpPr>
        <p:spPr>
          <a:xfrm>
            <a:off x="1594441" y="2555134"/>
            <a:ext cx="15066947" cy="2041456"/>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Clr>
                <a:srgbClr val="000000"/>
              </a:buClr>
              <a:buSzPts val="4500"/>
              <a:buFont typeface="Arial"/>
              <a:buNone/>
            </a:pPr>
            <a:r>
              <a:rPr b="1" i="1" lang="en-US" sz="4500" u="none" cap="none" strike="noStrike">
                <a:solidFill>
                  <a:schemeClr val="dk1"/>
                </a:solidFill>
                <a:latin typeface="Arial"/>
                <a:ea typeface="Arial"/>
                <a:cs typeface="Arial"/>
                <a:sym typeface="Arial"/>
              </a:rPr>
              <a:t>Hãy cho biết trong hai ví dụ dưới đây, thành phần câu đã thay đổi như thế nào? Nó có tác dụng gì?</a:t>
            </a:r>
            <a:endParaRPr b="1" i="0" sz="4500" u="none" cap="none" strike="noStrike">
              <a:solidFill>
                <a:schemeClr val="dk1"/>
              </a:solidFill>
              <a:latin typeface="Arial"/>
              <a:ea typeface="Arial"/>
              <a:cs typeface="Arial"/>
              <a:sym typeface="Arial"/>
            </a:endParaRPr>
          </a:p>
        </p:txBody>
      </p:sp>
      <p:sp>
        <p:nvSpPr>
          <p:cNvPr id="1383" name="Google Shape;1383;g331095ef84e_10_117"/>
          <p:cNvSpPr txBox="1"/>
          <p:nvPr/>
        </p:nvSpPr>
        <p:spPr>
          <a:xfrm>
            <a:off x="7239000" y="1724137"/>
            <a:ext cx="4038600"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1" i="0" lang="en-US" sz="4800" u="none" cap="none" strike="noStrike">
                <a:solidFill>
                  <a:srgbClr val="FF0000"/>
                </a:solidFill>
                <a:latin typeface="Calibri"/>
                <a:ea typeface="Calibri"/>
                <a:cs typeface="Calibri"/>
                <a:sym typeface="Calibri"/>
              </a:rPr>
              <a:t>THẢO LUẬN</a:t>
            </a:r>
            <a:endParaRPr b="1" i="0" sz="4800" u="none" cap="none" strike="noStrike">
              <a:solidFill>
                <a:srgbClr val="FF0000"/>
              </a:solidFill>
              <a:latin typeface="Calibri"/>
              <a:ea typeface="Calibri"/>
              <a:cs typeface="Calibri"/>
              <a:sym typeface="Calibri"/>
            </a:endParaRPr>
          </a:p>
        </p:txBody>
      </p:sp>
      <p:sp>
        <p:nvSpPr>
          <p:cNvPr id="1384" name="Google Shape;1384;g331095ef84e_10_117"/>
          <p:cNvSpPr/>
          <p:nvPr/>
        </p:nvSpPr>
        <p:spPr>
          <a:xfrm>
            <a:off x="1431715" y="4596590"/>
            <a:ext cx="15421160" cy="3970318"/>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Clr>
                <a:srgbClr val="000000"/>
              </a:buClr>
              <a:buSzPts val="4200"/>
              <a:buFont typeface="Arial"/>
              <a:buNone/>
            </a:pPr>
            <a:r>
              <a:rPr b="0" i="0" lang="en-US" sz="4200" u="none" cap="none" strike="noStrike">
                <a:solidFill>
                  <a:srgbClr val="000000"/>
                </a:solidFill>
                <a:latin typeface="Calibri"/>
                <a:ea typeface="Calibri"/>
                <a:cs typeface="Calibri"/>
                <a:sym typeface="Calibri"/>
              </a:rPr>
              <a:t>a.	Cây ổi trong sân nhà cũ, nó đã nhớ bao năm mà chẳng có dịp nào để nói ra.</a:t>
            </a:r>
            <a:endParaRPr b="0" i="0" sz="4200" u="none" cap="none" strike="noStrike">
              <a:solidFill>
                <a:schemeClr val="dk1"/>
              </a:solidFill>
              <a:latin typeface="Calibri"/>
              <a:ea typeface="Calibri"/>
              <a:cs typeface="Calibri"/>
              <a:sym typeface="Calibri"/>
            </a:endParaRPr>
          </a:p>
          <a:p>
            <a:pPr indent="0" lvl="0" marL="0" marR="0" rtl="0" algn="just">
              <a:lnSpc>
                <a:spcPct val="150000"/>
              </a:lnSpc>
              <a:spcBef>
                <a:spcPts val="0"/>
              </a:spcBef>
              <a:spcAft>
                <a:spcPts val="0"/>
              </a:spcAft>
              <a:buClr>
                <a:srgbClr val="000000"/>
              </a:buClr>
              <a:buSzPts val="4200"/>
              <a:buFont typeface="Arial"/>
              <a:buNone/>
            </a:pPr>
            <a:r>
              <a:rPr b="0" i="0" lang="en-US" sz="4200" u="none" cap="none" strike="noStrike">
                <a:solidFill>
                  <a:srgbClr val="000000"/>
                </a:solidFill>
                <a:latin typeface="Calibri"/>
                <a:ea typeface="Calibri"/>
                <a:cs typeface="Calibri"/>
                <a:sym typeface="Calibri"/>
              </a:rPr>
              <a:t>b.	Nó đã nhớ về cây ổi trong sân nhà cũ bao năm mà chẳng có dịp nào để nói ra.</a:t>
            </a:r>
            <a:endParaRPr b="0" i="0" sz="42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383"/>
                                        </p:tgtEl>
                                        <p:attrNameLst>
                                          <p:attrName>style.visibility</p:attrName>
                                        </p:attrNameLst>
                                      </p:cBhvr>
                                      <p:to>
                                        <p:strVal val="visible"/>
                                      </p:to>
                                    </p:set>
                                    <p:anim calcmode="lin" valueType="num">
                                      <p:cBhvr additive="base">
                                        <p:cTn dur="500"/>
                                        <p:tgtEl>
                                          <p:spTgt spid="138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2"/>
                                        </p:tgtEl>
                                        <p:attrNameLst>
                                          <p:attrName>style.visibility</p:attrName>
                                        </p:attrNameLst>
                                      </p:cBhvr>
                                      <p:to>
                                        <p:strVal val="visible"/>
                                      </p:to>
                                    </p:set>
                                    <p:animEffect filter="fade" transition="in">
                                      <p:cBhvr>
                                        <p:cTn dur="500"/>
                                        <p:tgtEl>
                                          <p:spTgt spid="1382"/>
                                        </p:tgtEl>
                                      </p:cBhvr>
                                    </p:animEffect>
                                  </p:childTnLst>
                                </p:cTn>
                              </p:par>
                              <p:par>
                                <p:cTn fill="hold" nodeType="withEffect" presetClass="entr" presetID="10" presetSubtype="0">
                                  <p:stCondLst>
                                    <p:cond delay="0"/>
                                  </p:stCondLst>
                                  <p:childTnLst>
                                    <p:set>
                                      <p:cBhvr>
                                        <p:cTn dur="1" fill="hold">
                                          <p:stCondLst>
                                            <p:cond delay="0"/>
                                          </p:stCondLst>
                                        </p:cTn>
                                        <p:tgtEl>
                                          <p:spTgt spid="1384"/>
                                        </p:tgtEl>
                                        <p:attrNameLst>
                                          <p:attrName>style.visibility</p:attrName>
                                        </p:attrNameLst>
                                      </p:cBhvr>
                                      <p:to>
                                        <p:strVal val="visible"/>
                                      </p:to>
                                    </p:set>
                                    <p:animEffect filter="fade" transition="in">
                                      <p:cBhvr>
                                        <p:cTn dur="500"/>
                                        <p:tgtEl>
                                          <p:spTgt spid="13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2F2"/>
        </a:solidFill>
      </p:bgPr>
    </p:bg>
    <p:spTree>
      <p:nvGrpSpPr>
        <p:cNvPr id="1388" name="Shape 1388"/>
        <p:cNvGrpSpPr/>
        <p:nvPr/>
      </p:nvGrpSpPr>
      <p:grpSpPr>
        <a:xfrm>
          <a:off x="0" y="0"/>
          <a:ext cx="0" cy="0"/>
          <a:chOff x="0" y="0"/>
          <a:chExt cx="0" cy="0"/>
        </a:xfrm>
      </p:grpSpPr>
      <p:sp>
        <p:nvSpPr>
          <p:cNvPr id="1389" name="Google Shape;1389;g331095ef84e_10_137"/>
          <p:cNvSpPr/>
          <p:nvPr/>
        </p:nvSpPr>
        <p:spPr>
          <a:xfrm>
            <a:off x="666750" y="980937"/>
            <a:ext cx="16954501" cy="8639313"/>
          </a:xfrm>
          <a:custGeom>
            <a:rect b="b" l="l" r="r" t="t"/>
            <a:pathLst>
              <a:path extrusionOk="0" h="15771645" w="32818335">
                <a:moveTo>
                  <a:pt x="0" y="0"/>
                </a:moveTo>
                <a:lnTo>
                  <a:pt x="0" y="15771645"/>
                </a:lnTo>
                <a:lnTo>
                  <a:pt x="32818335" y="15771645"/>
                </a:lnTo>
                <a:lnTo>
                  <a:pt x="32818335" y="0"/>
                </a:lnTo>
                <a:lnTo>
                  <a:pt x="0" y="0"/>
                </a:lnTo>
                <a:close/>
                <a:moveTo>
                  <a:pt x="32757374" y="15710684"/>
                </a:moveTo>
                <a:lnTo>
                  <a:pt x="59690" y="15710684"/>
                </a:lnTo>
                <a:lnTo>
                  <a:pt x="59690" y="59690"/>
                </a:lnTo>
                <a:lnTo>
                  <a:pt x="32757374" y="59690"/>
                </a:lnTo>
                <a:lnTo>
                  <a:pt x="32757374" y="15710684"/>
                </a:lnTo>
                <a:close/>
              </a:path>
            </a:pathLst>
          </a:custGeom>
          <a:solidFill>
            <a:srgbClr val="000000"/>
          </a:solidFill>
          <a:ln>
            <a:noFill/>
          </a:ln>
        </p:spPr>
      </p:sp>
      <p:grpSp>
        <p:nvGrpSpPr>
          <p:cNvPr id="1390" name="Google Shape;1390;g331095ef84e_10_137"/>
          <p:cNvGrpSpPr/>
          <p:nvPr/>
        </p:nvGrpSpPr>
        <p:grpSpPr>
          <a:xfrm>
            <a:off x="666751" y="221836"/>
            <a:ext cx="16954501" cy="866314"/>
            <a:chOff x="0" y="0"/>
            <a:chExt cx="90918023" cy="4645584"/>
          </a:xfrm>
        </p:grpSpPr>
        <p:sp>
          <p:nvSpPr>
            <p:cNvPr id="1391" name="Google Shape;1391;g331095ef84e_10_137"/>
            <p:cNvSpPr/>
            <p:nvPr/>
          </p:nvSpPr>
          <p:spPr>
            <a:xfrm>
              <a:off x="72390" y="72390"/>
              <a:ext cx="90773240" cy="4500804"/>
            </a:xfrm>
            <a:custGeom>
              <a:rect b="b" l="l" r="r" t="t"/>
              <a:pathLst>
                <a:path extrusionOk="0" h="4500804" w="90773240">
                  <a:moveTo>
                    <a:pt x="0" y="0"/>
                  </a:moveTo>
                  <a:lnTo>
                    <a:pt x="90773240" y="0"/>
                  </a:lnTo>
                  <a:lnTo>
                    <a:pt x="90773240" y="4500804"/>
                  </a:lnTo>
                  <a:lnTo>
                    <a:pt x="0" y="4500804"/>
                  </a:lnTo>
                  <a:lnTo>
                    <a:pt x="0" y="0"/>
                  </a:lnTo>
                  <a:close/>
                </a:path>
              </a:pathLst>
            </a:custGeom>
            <a:solidFill>
              <a:srgbClr val="9DCED8"/>
            </a:solidFill>
            <a:ln>
              <a:noFill/>
            </a:ln>
          </p:spPr>
        </p:sp>
        <p:sp>
          <p:nvSpPr>
            <p:cNvPr id="1392" name="Google Shape;1392;g331095ef84e_10_137"/>
            <p:cNvSpPr/>
            <p:nvPr/>
          </p:nvSpPr>
          <p:spPr>
            <a:xfrm>
              <a:off x="0" y="0"/>
              <a:ext cx="90918023" cy="4645584"/>
            </a:xfrm>
            <a:custGeom>
              <a:rect b="b" l="l" r="r" t="t"/>
              <a:pathLst>
                <a:path extrusionOk="0" h="4645584" w="90918023">
                  <a:moveTo>
                    <a:pt x="90773238" y="4500804"/>
                  </a:moveTo>
                  <a:lnTo>
                    <a:pt x="90918023" y="4500804"/>
                  </a:lnTo>
                  <a:lnTo>
                    <a:pt x="90918023" y="4645584"/>
                  </a:lnTo>
                  <a:lnTo>
                    <a:pt x="90773238" y="4645584"/>
                  </a:lnTo>
                  <a:lnTo>
                    <a:pt x="90773238" y="4500804"/>
                  </a:lnTo>
                  <a:close/>
                  <a:moveTo>
                    <a:pt x="0" y="144780"/>
                  </a:moveTo>
                  <a:lnTo>
                    <a:pt x="144780" y="144780"/>
                  </a:lnTo>
                  <a:lnTo>
                    <a:pt x="144780" y="4500804"/>
                  </a:lnTo>
                  <a:lnTo>
                    <a:pt x="0" y="4500804"/>
                  </a:lnTo>
                  <a:lnTo>
                    <a:pt x="0" y="144780"/>
                  </a:lnTo>
                  <a:close/>
                  <a:moveTo>
                    <a:pt x="0" y="4500804"/>
                  </a:moveTo>
                  <a:lnTo>
                    <a:pt x="144780" y="4500804"/>
                  </a:lnTo>
                  <a:lnTo>
                    <a:pt x="144780" y="4645584"/>
                  </a:lnTo>
                  <a:lnTo>
                    <a:pt x="0" y="4645584"/>
                  </a:lnTo>
                  <a:lnTo>
                    <a:pt x="0" y="4500804"/>
                  </a:lnTo>
                  <a:close/>
                  <a:moveTo>
                    <a:pt x="90773238" y="144780"/>
                  </a:moveTo>
                  <a:lnTo>
                    <a:pt x="90918023" y="144780"/>
                  </a:lnTo>
                  <a:lnTo>
                    <a:pt x="90918023" y="4500804"/>
                  </a:lnTo>
                  <a:lnTo>
                    <a:pt x="90773238" y="4500804"/>
                  </a:lnTo>
                  <a:lnTo>
                    <a:pt x="90773238" y="144780"/>
                  </a:lnTo>
                  <a:close/>
                  <a:moveTo>
                    <a:pt x="144780" y="4500804"/>
                  </a:moveTo>
                  <a:lnTo>
                    <a:pt x="90773238" y="4500804"/>
                  </a:lnTo>
                  <a:lnTo>
                    <a:pt x="90773238" y="4645584"/>
                  </a:lnTo>
                  <a:lnTo>
                    <a:pt x="144780" y="4645584"/>
                  </a:lnTo>
                  <a:lnTo>
                    <a:pt x="144780" y="4500804"/>
                  </a:lnTo>
                  <a:close/>
                  <a:moveTo>
                    <a:pt x="90773238" y="0"/>
                  </a:moveTo>
                  <a:lnTo>
                    <a:pt x="90918023" y="0"/>
                  </a:lnTo>
                  <a:lnTo>
                    <a:pt x="90918023" y="144780"/>
                  </a:lnTo>
                  <a:lnTo>
                    <a:pt x="90773238" y="144780"/>
                  </a:lnTo>
                  <a:lnTo>
                    <a:pt x="90773238" y="0"/>
                  </a:lnTo>
                  <a:close/>
                  <a:moveTo>
                    <a:pt x="0" y="0"/>
                  </a:moveTo>
                  <a:lnTo>
                    <a:pt x="144780" y="0"/>
                  </a:lnTo>
                  <a:lnTo>
                    <a:pt x="144780" y="144780"/>
                  </a:lnTo>
                  <a:lnTo>
                    <a:pt x="0" y="144780"/>
                  </a:lnTo>
                  <a:lnTo>
                    <a:pt x="0" y="0"/>
                  </a:lnTo>
                  <a:close/>
                  <a:moveTo>
                    <a:pt x="144780" y="0"/>
                  </a:moveTo>
                  <a:lnTo>
                    <a:pt x="90773238" y="0"/>
                  </a:lnTo>
                  <a:lnTo>
                    <a:pt x="90773238" y="144780"/>
                  </a:lnTo>
                  <a:lnTo>
                    <a:pt x="144780" y="144780"/>
                  </a:lnTo>
                  <a:lnTo>
                    <a:pt x="144780" y="0"/>
                  </a:lnTo>
                  <a:close/>
                </a:path>
              </a:pathLst>
            </a:custGeom>
            <a:solidFill>
              <a:srgbClr val="000000"/>
            </a:solidFill>
            <a:ln>
              <a:noFill/>
            </a:ln>
          </p:spPr>
        </p:sp>
      </p:grpSp>
      <p:grpSp>
        <p:nvGrpSpPr>
          <p:cNvPr id="1393" name="Google Shape;1393;g331095ef84e_10_137"/>
          <p:cNvGrpSpPr/>
          <p:nvPr/>
        </p:nvGrpSpPr>
        <p:grpSpPr>
          <a:xfrm>
            <a:off x="1188044" y="510340"/>
            <a:ext cx="281202" cy="281202"/>
            <a:chOff x="0" y="0"/>
            <a:chExt cx="495300" cy="495300"/>
          </a:xfrm>
        </p:grpSpPr>
        <p:sp>
          <p:nvSpPr>
            <p:cNvPr id="1394" name="Google Shape;1394;g331095ef84e_10_137"/>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5" name="Google Shape;1395;g331095ef84e_10_137"/>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4B9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96" name="Google Shape;1396;g331095ef84e_10_137"/>
          <p:cNvGrpSpPr/>
          <p:nvPr/>
        </p:nvGrpSpPr>
        <p:grpSpPr>
          <a:xfrm>
            <a:off x="1711126" y="510340"/>
            <a:ext cx="281202" cy="281202"/>
            <a:chOff x="0" y="0"/>
            <a:chExt cx="495300" cy="495300"/>
          </a:xfrm>
        </p:grpSpPr>
        <p:sp>
          <p:nvSpPr>
            <p:cNvPr id="1397" name="Google Shape;1397;g331095ef84e_10_137"/>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8" name="Google Shape;1398;g331095ef84e_10_137"/>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AD4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99" name="Google Shape;1399;g331095ef84e_10_137"/>
          <p:cNvGrpSpPr/>
          <p:nvPr/>
        </p:nvGrpSpPr>
        <p:grpSpPr>
          <a:xfrm>
            <a:off x="2234208" y="510340"/>
            <a:ext cx="281202" cy="281202"/>
            <a:chOff x="0" y="0"/>
            <a:chExt cx="495300" cy="495300"/>
          </a:xfrm>
        </p:grpSpPr>
        <p:sp>
          <p:nvSpPr>
            <p:cNvPr id="1400" name="Google Shape;1400;g331095ef84e_10_137"/>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1" name="Google Shape;1401;g331095ef84e_10_137"/>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CAE4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402" name="Google Shape;1402;g331095ef84e_10_137"/>
          <p:cNvPicPr preferRelativeResize="0"/>
          <p:nvPr/>
        </p:nvPicPr>
        <p:blipFill rotWithShape="1">
          <a:blip r:embed="rId3">
            <a:alphaModFix/>
          </a:blip>
          <a:srcRect b="0" l="0" r="0" t="0"/>
          <a:stretch/>
        </p:blipFill>
        <p:spPr>
          <a:xfrm>
            <a:off x="16840200" y="448420"/>
            <a:ext cx="309090" cy="309090"/>
          </a:xfrm>
          <a:prstGeom prst="rect">
            <a:avLst/>
          </a:prstGeom>
          <a:noFill/>
          <a:ln>
            <a:noFill/>
          </a:ln>
        </p:spPr>
      </p:pic>
      <p:sp>
        <p:nvSpPr>
          <p:cNvPr id="1403" name="Google Shape;1403;g331095ef84e_10_137"/>
          <p:cNvSpPr/>
          <p:nvPr/>
        </p:nvSpPr>
        <p:spPr>
          <a:xfrm>
            <a:off x="1419040" y="1580782"/>
            <a:ext cx="15421160" cy="3970318"/>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Clr>
                <a:srgbClr val="000000"/>
              </a:buClr>
              <a:buSzPts val="4200"/>
              <a:buFont typeface="Arial"/>
              <a:buNone/>
            </a:pPr>
            <a:r>
              <a:rPr b="0" i="0" lang="en-US" sz="4200" u="none" cap="none" strike="noStrike">
                <a:solidFill>
                  <a:srgbClr val="000000"/>
                </a:solidFill>
                <a:latin typeface="Calibri"/>
                <a:ea typeface="Calibri"/>
                <a:cs typeface="Calibri"/>
                <a:sym typeface="Calibri"/>
              </a:rPr>
              <a:t>     (</a:t>
            </a:r>
            <a:r>
              <a:rPr b="1" i="0" lang="en-US" sz="4700" u="none" cap="none" strike="noStrike">
                <a:solidFill>
                  <a:srgbClr val="0000FF"/>
                </a:solidFill>
                <a:latin typeface="Calibri"/>
                <a:ea typeface="Calibri"/>
                <a:cs typeface="Calibri"/>
                <a:sym typeface="Calibri"/>
              </a:rPr>
              <a:t>a): cụm từ “</a:t>
            </a:r>
            <a:r>
              <a:rPr b="1" i="1" lang="en-US" sz="4700" u="none" cap="none" strike="noStrike">
                <a:solidFill>
                  <a:srgbClr val="0000FF"/>
                </a:solidFill>
                <a:latin typeface="Calibri"/>
                <a:ea typeface="Calibri"/>
                <a:cs typeface="Calibri"/>
                <a:sym typeface="Calibri"/>
              </a:rPr>
              <a:t>cây ổi trong sân nhà cũ</a:t>
            </a:r>
            <a:r>
              <a:rPr b="1" i="0" lang="en-US" sz="4700" u="none" cap="none" strike="noStrike">
                <a:solidFill>
                  <a:srgbClr val="0000FF"/>
                </a:solidFill>
                <a:latin typeface="Calibri"/>
                <a:ea typeface="Calibri"/>
                <a:cs typeface="Calibri"/>
                <a:sym typeface="Calibri"/>
              </a:rPr>
              <a:t>” đặt ở đầu câu</a:t>
            </a:r>
            <a:endParaRPr b="1" i="0" sz="4700" u="none" cap="none" strike="noStrike">
              <a:solidFill>
                <a:srgbClr val="0000FF"/>
              </a:solidFill>
              <a:latin typeface="Calibri"/>
              <a:ea typeface="Calibri"/>
              <a:cs typeface="Calibri"/>
              <a:sym typeface="Calibri"/>
            </a:endParaRPr>
          </a:p>
          <a:p>
            <a:pPr indent="0" lvl="0" marL="0" marR="0" rtl="0" algn="just">
              <a:lnSpc>
                <a:spcPct val="150000"/>
              </a:lnSpc>
              <a:spcBef>
                <a:spcPts val="0"/>
              </a:spcBef>
              <a:spcAft>
                <a:spcPts val="0"/>
              </a:spcAft>
              <a:buClr>
                <a:srgbClr val="000000"/>
              </a:buClr>
              <a:buSzPts val="4700"/>
              <a:buFont typeface="Arial"/>
              <a:buNone/>
            </a:pPr>
            <a:r>
              <a:rPr b="1" i="0" lang="en-US" sz="4700" u="none" cap="none" strike="noStrike">
                <a:solidFill>
                  <a:srgbClr val="0000FF"/>
                </a:solidFill>
                <a:latin typeface="Calibri"/>
                <a:ea typeface="Calibri"/>
                <a:cs typeface="Calibri"/>
                <a:sym typeface="Calibri"/>
              </a:rPr>
              <a:t>      =&gt; </a:t>
            </a:r>
            <a:r>
              <a:rPr b="1" i="1" lang="en-US" sz="4700" u="none" cap="none" strike="noStrike">
                <a:solidFill>
                  <a:srgbClr val="0000FF"/>
                </a:solidFill>
                <a:latin typeface="Calibri"/>
                <a:ea typeface="Calibri"/>
                <a:cs typeface="Calibri"/>
                <a:sym typeface="Calibri"/>
              </a:rPr>
              <a:t>nhấn mạnh vào đối tượng ( cây ổi).</a:t>
            </a:r>
            <a:endParaRPr b="1" i="0" sz="4700" u="none" cap="none" strike="noStrike">
              <a:solidFill>
                <a:srgbClr val="0000FF"/>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4700"/>
              <a:buFont typeface="Arial"/>
              <a:buNone/>
            </a:pPr>
            <a:r>
              <a:rPr b="1" i="0" lang="en-US" sz="4700" u="none" cap="none" strike="noStrike">
                <a:solidFill>
                  <a:srgbClr val="0000FF"/>
                </a:solidFill>
                <a:latin typeface="Calibri"/>
                <a:ea typeface="Calibri"/>
                <a:cs typeface="Calibri"/>
                <a:sym typeface="Calibri"/>
              </a:rPr>
              <a:t>     (b) cụm từ </a:t>
            </a:r>
            <a:r>
              <a:rPr b="1" i="1" lang="en-US" sz="4700" u="none" cap="none" strike="noStrike">
                <a:solidFill>
                  <a:srgbClr val="0000FF"/>
                </a:solidFill>
                <a:latin typeface="Calibri"/>
                <a:ea typeface="Calibri"/>
                <a:cs typeface="Calibri"/>
                <a:sym typeface="Calibri"/>
              </a:rPr>
              <a:t>“cây ổi trong sân nhà cũ” </a:t>
            </a:r>
            <a:r>
              <a:rPr b="1" i="0" lang="en-US" sz="4700" u="none" cap="none" strike="noStrike">
                <a:solidFill>
                  <a:srgbClr val="0000FF"/>
                </a:solidFill>
                <a:latin typeface="Calibri"/>
                <a:ea typeface="Calibri"/>
                <a:cs typeface="Calibri"/>
                <a:sym typeface="Calibri"/>
              </a:rPr>
              <a:t>đặt ở vị ngữ</a:t>
            </a:r>
            <a:endParaRPr b="1" i="0" sz="4700" u="none" cap="none" strike="noStrike">
              <a:solidFill>
                <a:srgbClr val="0000FF"/>
              </a:solidFill>
              <a:latin typeface="Calibri"/>
              <a:ea typeface="Calibri"/>
              <a:cs typeface="Calibri"/>
              <a:sym typeface="Calibri"/>
            </a:endParaRPr>
          </a:p>
          <a:p>
            <a:pPr indent="0" lvl="0" marL="0" marR="0" rtl="0" algn="just">
              <a:lnSpc>
                <a:spcPct val="150000"/>
              </a:lnSpc>
              <a:spcBef>
                <a:spcPts val="0"/>
              </a:spcBef>
              <a:spcAft>
                <a:spcPts val="0"/>
              </a:spcAft>
              <a:buClr>
                <a:srgbClr val="000000"/>
              </a:buClr>
              <a:buSzPts val="4700"/>
              <a:buFont typeface="Arial"/>
              <a:buNone/>
            </a:pPr>
            <a:r>
              <a:rPr b="1" i="0" lang="en-US" sz="4700" u="none" cap="none" strike="noStrike">
                <a:solidFill>
                  <a:srgbClr val="0000FF"/>
                </a:solidFill>
                <a:latin typeface="Calibri"/>
                <a:ea typeface="Calibri"/>
                <a:cs typeface="Calibri"/>
                <a:sym typeface="Calibri"/>
              </a:rPr>
              <a:t>      =&gt; nhấn   mạnh vào nỗi nhớ của nhân vật.</a:t>
            </a:r>
            <a:endParaRPr b="1" i="0" sz="4700" u="none" cap="none" strike="noStrike">
              <a:solidFill>
                <a:srgbClr val="0000FF"/>
              </a:solidFill>
              <a:latin typeface="Calibri"/>
              <a:ea typeface="Calibri"/>
              <a:cs typeface="Calibri"/>
              <a:sym typeface="Calibri"/>
            </a:endParaRPr>
          </a:p>
        </p:txBody>
      </p:sp>
      <p:sp>
        <p:nvSpPr>
          <p:cNvPr id="1404" name="Google Shape;1404;g331095ef84e_10_137"/>
          <p:cNvSpPr/>
          <p:nvPr/>
        </p:nvSpPr>
        <p:spPr>
          <a:xfrm>
            <a:off x="1732750" y="6043650"/>
            <a:ext cx="14554200" cy="3576600"/>
          </a:xfrm>
          <a:prstGeom prst="rect">
            <a:avLst/>
          </a:prstGeom>
          <a:solidFill>
            <a:srgbClr val="E5B8B7"/>
          </a:solidFill>
          <a:ln>
            <a:noFill/>
          </a:ln>
        </p:spPr>
        <p:txBody>
          <a:bodyPr anchorCtr="0" anchor="t" bIns="45700" lIns="91425" spcFirstLastPara="1" rIns="91425" wrap="square" tIns="45700">
            <a:noAutofit/>
          </a:bodyPr>
          <a:lstStyle/>
          <a:p>
            <a:pPr indent="0" lvl="0" marL="457200" marR="0" rtl="0" algn="l">
              <a:lnSpc>
                <a:spcPct val="150000"/>
              </a:lnSpc>
              <a:spcBef>
                <a:spcPts val="0"/>
              </a:spcBef>
              <a:spcAft>
                <a:spcPts val="0"/>
              </a:spcAft>
              <a:buClr>
                <a:srgbClr val="000000"/>
              </a:buClr>
              <a:buSzPts val="4200"/>
              <a:buFont typeface="Arial"/>
              <a:buNone/>
            </a:pPr>
            <a:r>
              <a:rPr b="1" i="1" lang="en-US" sz="4200" u="none" cap="none" strike="noStrike">
                <a:solidFill>
                  <a:srgbClr val="0000FF"/>
                </a:solidFill>
                <a:latin typeface="Calibri"/>
                <a:ea typeface="Calibri"/>
                <a:cs typeface="Calibri"/>
                <a:sym typeface="Calibri"/>
              </a:rPr>
              <a:t>     *Thay đổi trật tự các thành phần câu nhằm nhấn mạnh đối tượng được nói đến.</a:t>
            </a:r>
            <a:endParaRPr b="1" i="0" sz="1400" u="none" cap="none" strike="noStrike">
              <a:solidFill>
                <a:srgbClr val="0000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3">
                                            <p:txEl>
                                              <p:pRg end="0" st="0"/>
                                            </p:txEl>
                                          </p:spTgt>
                                        </p:tgtEl>
                                        <p:attrNameLst>
                                          <p:attrName>style.visibility</p:attrName>
                                        </p:attrNameLst>
                                      </p:cBhvr>
                                      <p:to>
                                        <p:strVal val="visible"/>
                                      </p:to>
                                    </p:set>
                                    <p:animEffect filter="fade" transition="in">
                                      <p:cBhvr>
                                        <p:cTn dur="500"/>
                                        <p:tgtEl>
                                          <p:spTgt spid="140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3">
                                            <p:txEl>
                                              <p:pRg end="1" st="1"/>
                                            </p:txEl>
                                          </p:spTgt>
                                        </p:tgtEl>
                                        <p:attrNameLst>
                                          <p:attrName>style.visibility</p:attrName>
                                        </p:attrNameLst>
                                      </p:cBhvr>
                                      <p:to>
                                        <p:strVal val="visible"/>
                                      </p:to>
                                    </p:set>
                                    <p:animEffect filter="fade" transition="in">
                                      <p:cBhvr>
                                        <p:cTn dur="500"/>
                                        <p:tgtEl>
                                          <p:spTgt spid="140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3">
                                            <p:txEl>
                                              <p:pRg end="2" st="2"/>
                                            </p:txEl>
                                          </p:spTgt>
                                        </p:tgtEl>
                                        <p:attrNameLst>
                                          <p:attrName>style.visibility</p:attrName>
                                        </p:attrNameLst>
                                      </p:cBhvr>
                                      <p:to>
                                        <p:strVal val="visible"/>
                                      </p:to>
                                    </p:set>
                                    <p:animEffect filter="fade" transition="in">
                                      <p:cBhvr>
                                        <p:cTn dur="500"/>
                                        <p:tgtEl>
                                          <p:spTgt spid="140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3">
                                            <p:txEl>
                                              <p:pRg end="3" st="3"/>
                                            </p:txEl>
                                          </p:spTgt>
                                        </p:tgtEl>
                                        <p:attrNameLst>
                                          <p:attrName>style.visibility</p:attrName>
                                        </p:attrNameLst>
                                      </p:cBhvr>
                                      <p:to>
                                        <p:strVal val="visible"/>
                                      </p:to>
                                    </p:set>
                                    <p:animEffect filter="fade" transition="in">
                                      <p:cBhvr>
                                        <p:cTn dur="500"/>
                                        <p:tgtEl>
                                          <p:spTgt spid="140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404"/>
                                        </p:tgtEl>
                                        <p:attrNameLst>
                                          <p:attrName>style.visibility</p:attrName>
                                        </p:attrNameLst>
                                      </p:cBhvr>
                                      <p:to>
                                        <p:strVal val="visible"/>
                                      </p:to>
                                    </p:set>
                                    <p:anim calcmode="lin" valueType="num">
                                      <p:cBhvr additive="base">
                                        <p:cTn dur="500"/>
                                        <p:tgtEl>
                                          <p:spTgt spid="1404"/>
                                        </p:tgtEl>
                                        <p:attrNameLst>
                                          <p:attrName>ppt_w</p:attrName>
                                        </p:attrNameLst>
                                      </p:cBhvr>
                                      <p:tavLst>
                                        <p:tav fmla="" tm="0">
                                          <p:val>
                                            <p:strVal val="0"/>
                                          </p:val>
                                        </p:tav>
                                        <p:tav fmla="" tm="100000">
                                          <p:val>
                                            <p:strVal val="#ppt_w"/>
                                          </p:val>
                                        </p:tav>
                                      </p:tavLst>
                                    </p:anim>
                                    <p:anim calcmode="lin" valueType="num">
                                      <p:cBhvr additive="base">
                                        <p:cTn dur="500"/>
                                        <p:tgtEl>
                                          <p:spTgt spid="140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2F2"/>
        </a:solidFill>
      </p:bgPr>
    </p:bg>
    <p:spTree>
      <p:nvGrpSpPr>
        <p:cNvPr id="1408" name="Shape 1408"/>
        <p:cNvGrpSpPr/>
        <p:nvPr/>
      </p:nvGrpSpPr>
      <p:grpSpPr>
        <a:xfrm>
          <a:off x="0" y="0"/>
          <a:ext cx="0" cy="0"/>
          <a:chOff x="0" y="0"/>
          <a:chExt cx="0" cy="0"/>
        </a:xfrm>
      </p:grpSpPr>
      <p:sp>
        <p:nvSpPr>
          <p:cNvPr id="1409" name="Google Shape;1409;g331095ef84e_10_156"/>
          <p:cNvSpPr/>
          <p:nvPr/>
        </p:nvSpPr>
        <p:spPr>
          <a:xfrm>
            <a:off x="666750" y="980937"/>
            <a:ext cx="16954501" cy="8639313"/>
          </a:xfrm>
          <a:custGeom>
            <a:rect b="b" l="l" r="r" t="t"/>
            <a:pathLst>
              <a:path extrusionOk="0" h="15771645" w="32818335">
                <a:moveTo>
                  <a:pt x="0" y="0"/>
                </a:moveTo>
                <a:lnTo>
                  <a:pt x="0" y="15771645"/>
                </a:lnTo>
                <a:lnTo>
                  <a:pt x="32818335" y="15771645"/>
                </a:lnTo>
                <a:lnTo>
                  <a:pt x="32818335" y="0"/>
                </a:lnTo>
                <a:lnTo>
                  <a:pt x="0" y="0"/>
                </a:lnTo>
                <a:close/>
                <a:moveTo>
                  <a:pt x="32757374" y="15710684"/>
                </a:moveTo>
                <a:lnTo>
                  <a:pt x="59690" y="15710684"/>
                </a:lnTo>
                <a:lnTo>
                  <a:pt x="59690" y="59690"/>
                </a:lnTo>
                <a:lnTo>
                  <a:pt x="32757374" y="59690"/>
                </a:lnTo>
                <a:lnTo>
                  <a:pt x="32757374" y="15710684"/>
                </a:lnTo>
                <a:close/>
              </a:path>
            </a:pathLst>
          </a:custGeom>
          <a:solidFill>
            <a:srgbClr val="000000"/>
          </a:solidFill>
          <a:ln>
            <a:noFill/>
          </a:ln>
        </p:spPr>
      </p:sp>
      <p:grpSp>
        <p:nvGrpSpPr>
          <p:cNvPr id="1410" name="Google Shape;1410;g331095ef84e_10_156"/>
          <p:cNvGrpSpPr/>
          <p:nvPr/>
        </p:nvGrpSpPr>
        <p:grpSpPr>
          <a:xfrm>
            <a:off x="666751" y="221836"/>
            <a:ext cx="16954501" cy="866314"/>
            <a:chOff x="0" y="0"/>
            <a:chExt cx="90918023" cy="4645584"/>
          </a:xfrm>
        </p:grpSpPr>
        <p:sp>
          <p:nvSpPr>
            <p:cNvPr id="1411" name="Google Shape;1411;g331095ef84e_10_156"/>
            <p:cNvSpPr/>
            <p:nvPr/>
          </p:nvSpPr>
          <p:spPr>
            <a:xfrm>
              <a:off x="72390" y="72390"/>
              <a:ext cx="90773240" cy="4500804"/>
            </a:xfrm>
            <a:custGeom>
              <a:rect b="b" l="l" r="r" t="t"/>
              <a:pathLst>
                <a:path extrusionOk="0" h="4500804" w="90773240">
                  <a:moveTo>
                    <a:pt x="0" y="0"/>
                  </a:moveTo>
                  <a:lnTo>
                    <a:pt x="90773240" y="0"/>
                  </a:lnTo>
                  <a:lnTo>
                    <a:pt x="90773240" y="4500804"/>
                  </a:lnTo>
                  <a:lnTo>
                    <a:pt x="0" y="4500804"/>
                  </a:lnTo>
                  <a:lnTo>
                    <a:pt x="0" y="0"/>
                  </a:lnTo>
                  <a:close/>
                </a:path>
              </a:pathLst>
            </a:custGeom>
            <a:solidFill>
              <a:srgbClr val="9DCED8"/>
            </a:solidFill>
            <a:ln>
              <a:noFill/>
            </a:ln>
          </p:spPr>
        </p:sp>
        <p:sp>
          <p:nvSpPr>
            <p:cNvPr id="1412" name="Google Shape;1412;g331095ef84e_10_156"/>
            <p:cNvSpPr/>
            <p:nvPr/>
          </p:nvSpPr>
          <p:spPr>
            <a:xfrm>
              <a:off x="0" y="0"/>
              <a:ext cx="90918023" cy="4645584"/>
            </a:xfrm>
            <a:custGeom>
              <a:rect b="b" l="l" r="r" t="t"/>
              <a:pathLst>
                <a:path extrusionOk="0" h="4645584" w="90918023">
                  <a:moveTo>
                    <a:pt x="90773238" y="4500804"/>
                  </a:moveTo>
                  <a:lnTo>
                    <a:pt x="90918023" y="4500804"/>
                  </a:lnTo>
                  <a:lnTo>
                    <a:pt x="90918023" y="4645584"/>
                  </a:lnTo>
                  <a:lnTo>
                    <a:pt x="90773238" y="4645584"/>
                  </a:lnTo>
                  <a:lnTo>
                    <a:pt x="90773238" y="4500804"/>
                  </a:lnTo>
                  <a:close/>
                  <a:moveTo>
                    <a:pt x="0" y="144780"/>
                  </a:moveTo>
                  <a:lnTo>
                    <a:pt x="144780" y="144780"/>
                  </a:lnTo>
                  <a:lnTo>
                    <a:pt x="144780" y="4500804"/>
                  </a:lnTo>
                  <a:lnTo>
                    <a:pt x="0" y="4500804"/>
                  </a:lnTo>
                  <a:lnTo>
                    <a:pt x="0" y="144780"/>
                  </a:lnTo>
                  <a:close/>
                  <a:moveTo>
                    <a:pt x="0" y="4500804"/>
                  </a:moveTo>
                  <a:lnTo>
                    <a:pt x="144780" y="4500804"/>
                  </a:lnTo>
                  <a:lnTo>
                    <a:pt x="144780" y="4645584"/>
                  </a:lnTo>
                  <a:lnTo>
                    <a:pt x="0" y="4645584"/>
                  </a:lnTo>
                  <a:lnTo>
                    <a:pt x="0" y="4500804"/>
                  </a:lnTo>
                  <a:close/>
                  <a:moveTo>
                    <a:pt x="90773238" y="144780"/>
                  </a:moveTo>
                  <a:lnTo>
                    <a:pt x="90918023" y="144780"/>
                  </a:lnTo>
                  <a:lnTo>
                    <a:pt x="90918023" y="4500804"/>
                  </a:lnTo>
                  <a:lnTo>
                    <a:pt x="90773238" y="4500804"/>
                  </a:lnTo>
                  <a:lnTo>
                    <a:pt x="90773238" y="144780"/>
                  </a:lnTo>
                  <a:close/>
                  <a:moveTo>
                    <a:pt x="144780" y="4500804"/>
                  </a:moveTo>
                  <a:lnTo>
                    <a:pt x="90773238" y="4500804"/>
                  </a:lnTo>
                  <a:lnTo>
                    <a:pt x="90773238" y="4645584"/>
                  </a:lnTo>
                  <a:lnTo>
                    <a:pt x="144780" y="4645584"/>
                  </a:lnTo>
                  <a:lnTo>
                    <a:pt x="144780" y="4500804"/>
                  </a:lnTo>
                  <a:close/>
                  <a:moveTo>
                    <a:pt x="90773238" y="0"/>
                  </a:moveTo>
                  <a:lnTo>
                    <a:pt x="90918023" y="0"/>
                  </a:lnTo>
                  <a:lnTo>
                    <a:pt x="90918023" y="144780"/>
                  </a:lnTo>
                  <a:lnTo>
                    <a:pt x="90773238" y="144780"/>
                  </a:lnTo>
                  <a:lnTo>
                    <a:pt x="90773238" y="0"/>
                  </a:lnTo>
                  <a:close/>
                  <a:moveTo>
                    <a:pt x="0" y="0"/>
                  </a:moveTo>
                  <a:lnTo>
                    <a:pt x="144780" y="0"/>
                  </a:lnTo>
                  <a:lnTo>
                    <a:pt x="144780" y="144780"/>
                  </a:lnTo>
                  <a:lnTo>
                    <a:pt x="0" y="144780"/>
                  </a:lnTo>
                  <a:lnTo>
                    <a:pt x="0" y="0"/>
                  </a:lnTo>
                  <a:close/>
                  <a:moveTo>
                    <a:pt x="144780" y="0"/>
                  </a:moveTo>
                  <a:lnTo>
                    <a:pt x="90773238" y="0"/>
                  </a:lnTo>
                  <a:lnTo>
                    <a:pt x="90773238" y="144780"/>
                  </a:lnTo>
                  <a:lnTo>
                    <a:pt x="144780" y="144780"/>
                  </a:lnTo>
                  <a:lnTo>
                    <a:pt x="144780" y="0"/>
                  </a:lnTo>
                  <a:close/>
                </a:path>
              </a:pathLst>
            </a:custGeom>
            <a:solidFill>
              <a:srgbClr val="000000"/>
            </a:solidFill>
            <a:ln>
              <a:noFill/>
            </a:ln>
          </p:spPr>
        </p:sp>
      </p:grpSp>
      <p:grpSp>
        <p:nvGrpSpPr>
          <p:cNvPr id="1413" name="Google Shape;1413;g331095ef84e_10_156"/>
          <p:cNvGrpSpPr/>
          <p:nvPr/>
        </p:nvGrpSpPr>
        <p:grpSpPr>
          <a:xfrm>
            <a:off x="1188044" y="510340"/>
            <a:ext cx="281202" cy="281202"/>
            <a:chOff x="0" y="0"/>
            <a:chExt cx="495300" cy="495300"/>
          </a:xfrm>
        </p:grpSpPr>
        <p:sp>
          <p:nvSpPr>
            <p:cNvPr id="1414" name="Google Shape;1414;g331095ef84e_10_156"/>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5" name="Google Shape;1415;g331095ef84e_10_156"/>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4B9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16" name="Google Shape;1416;g331095ef84e_10_156"/>
          <p:cNvGrpSpPr/>
          <p:nvPr/>
        </p:nvGrpSpPr>
        <p:grpSpPr>
          <a:xfrm>
            <a:off x="1711126" y="510340"/>
            <a:ext cx="281202" cy="281202"/>
            <a:chOff x="0" y="0"/>
            <a:chExt cx="495300" cy="495300"/>
          </a:xfrm>
        </p:grpSpPr>
        <p:sp>
          <p:nvSpPr>
            <p:cNvPr id="1417" name="Google Shape;1417;g331095ef84e_10_156"/>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8" name="Google Shape;1418;g331095ef84e_10_156"/>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AD4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19" name="Google Shape;1419;g331095ef84e_10_156"/>
          <p:cNvGrpSpPr/>
          <p:nvPr/>
        </p:nvGrpSpPr>
        <p:grpSpPr>
          <a:xfrm>
            <a:off x="2234208" y="510340"/>
            <a:ext cx="281202" cy="281202"/>
            <a:chOff x="0" y="0"/>
            <a:chExt cx="495300" cy="495300"/>
          </a:xfrm>
        </p:grpSpPr>
        <p:sp>
          <p:nvSpPr>
            <p:cNvPr id="1420" name="Google Shape;1420;g331095ef84e_10_156"/>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1" name="Google Shape;1421;g331095ef84e_10_156"/>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CAE4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422" name="Google Shape;1422;g331095ef84e_10_156"/>
          <p:cNvPicPr preferRelativeResize="0"/>
          <p:nvPr/>
        </p:nvPicPr>
        <p:blipFill rotWithShape="1">
          <a:blip r:embed="rId3">
            <a:alphaModFix/>
          </a:blip>
          <a:srcRect b="0" l="0" r="0" t="0"/>
          <a:stretch/>
        </p:blipFill>
        <p:spPr>
          <a:xfrm>
            <a:off x="16840200" y="448420"/>
            <a:ext cx="309090" cy="309090"/>
          </a:xfrm>
          <a:prstGeom prst="rect">
            <a:avLst/>
          </a:prstGeom>
          <a:noFill/>
          <a:ln>
            <a:noFill/>
          </a:ln>
        </p:spPr>
      </p:pic>
      <p:sp>
        <p:nvSpPr>
          <p:cNvPr id="1423" name="Google Shape;1423;g331095ef84e_10_156"/>
          <p:cNvSpPr/>
          <p:nvPr/>
        </p:nvSpPr>
        <p:spPr>
          <a:xfrm>
            <a:off x="2682011" y="2446582"/>
            <a:ext cx="13262854" cy="2169825"/>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Clr>
                <a:srgbClr val="000000"/>
              </a:buClr>
              <a:buSzPts val="4500"/>
              <a:buFont typeface="Arial"/>
              <a:buNone/>
            </a:pPr>
            <a:r>
              <a:rPr b="1" i="1" lang="en-US" sz="4500" u="none" cap="none" strike="noStrike">
                <a:solidFill>
                  <a:schemeClr val="dk1"/>
                </a:solidFill>
                <a:latin typeface="Arial"/>
                <a:ea typeface="Arial"/>
                <a:cs typeface="Arial"/>
                <a:sym typeface="Arial"/>
              </a:rPr>
              <a:t>Xác định thành phần câu và so sánh ý nghĩa của hai câu sau:</a:t>
            </a:r>
            <a:endParaRPr b="1" i="0" sz="4500" u="none" cap="none" strike="noStrike">
              <a:solidFill>
                <a:schemeClr val="dk1"/>
              </a:solidFill>
              <a:latin typeface="Arial"/>
              <a:ea typeface="Arial"/>
              <a:cs typeface="Arial"/>
              <a:sym typeface="Arial"/>
            </a:endParaRPr>
          </a:p>
        </p:txBody>
      </p:sp>
      <p:sp>
        <p:nvSpPr>
          <p:cNvPr id="1424" name="Google Shape;1424;g331095ef84e_10_156"/>
          <p:cNvSpPr txBox="1"/>
          <p:nvPr/>
        </p:nvSpPr>
        <p:spPr>
          <a:xfrm>
            <a:off x="4988050" y="1845658"/>
            <a:ext cx="11979300" cy="833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1" i="0" lang="en-US" sz="4800" u="sng" cap="none" strike="noStrike">
                <a:solidFill>
                  <a:srgbClr val="FF0000"/>
                </a:solidFill>
                <a:latin typeface="Calibri"/>
                <a:ea typeface="Calibri"/>
                <a:cs typeface="Calibri"/>
                <a:sym typeface="Calibri"/>
              </a:rPr>
              <a:t>Ví dụ 2</a:t>
            </a:r>
            <a:r>
              <a:rPr b="1" i="0" lang="en-US" sz="4800" u="none" cap="none" strike="noStrike">
                <a:solidFill>
                  <a:srgbClr val="FF0000"/>
                </a:solidFill>
                <a:latin typeface="Calibri"/>
                <a:ea typeface="Calibri"/>
                <a:cs typeface="Calibri"/>
                <a:sym typeface="Calibri"/>
              </a:rPr>
              <a:t>: </a:t>
            </a:r>
            <a:endParaRPr b="1" i="0" sz="4800" u="none" cap="none" strike="noStrike">
              <a:solidFill>
                <a:srgbClr val="FF0000"/>
              </a:solidFill>
              <a:latin typeface="Calibri"/>
              <a:ea typeface="Calibri"/>
              <a:cs typeface="Calibri"/>
              <a:sym typeface="Calibri"/>
            </a:endParaRPr>
          </a:p>
        </p:txBody>
      </p:sp>
      <p:sp>
        <p:nvSpPr>
          <p:cNvPr id="1425" name="Google Shape;1425;g331095ef84e_10_156"/>
          <p:cNvSpPr/>
          <p:nvPr/>
        </p:nvSpPr>
        <p:spPr>
          <a:xfrm>
            <a:off x="1412358" y="4610100"/>
            <a:ext cx="15421160" cy="3970318"/>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Clr>
                <a:srgbClr val="000000"/>
              </a:buClr>
              <a:buSzPts val="4200"/>
              <a:buFont typeface="Arial"/>
              <a:buNone/>
            </a:pPr>
            <a:r>
              <a:rPr b="0" i="0" lang="en-US" sz="4200" u="none" cap="none" strike="noStrike">
                <a:solidFill>
                  <a:srgbClr val="000000"/>
                </a:solidFill>
                <a:latin typeface="Calibri"/>
                <a:ea typeface="Calibri"/>
                <a:cs typeface="Calibri"/>
                <a:sym typeface="Calibri"/>
              </a:rPr>
              <a:t>a. Ông nội bắc chiếc ghế đẩu ra sân, trông chừng lũ trẻ.</a:t>
            </a:r>
            <a:endParaRPr b="0" i="0" sz="1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4200"/>
              <a:buFont typeface="Arial"/>
              <a:buNone/>
            </a:pPr>
            <a:r>
              <a:rPr b="0" i="0" lang="en-US" sz="4200" u="none" cap="none" strike="noStrike">
                <a:solidFill>
                  <a:srgbClr val="000000"/>
                </a:solidFill>
                <a:latin typeface="Calibri"/>
                <a:ea typeface="Calibri"/>
                <a:cs typeface="Calibri"/>
                <a:sym typeface="Calibri"/>
              </a:rPr>
              <a:t>b. Ông nội bắc một chiếc ghế đẩu ra sân, rất gần cây  ổi, ngồi đó nghe đài, đánh mắt nhìn theo trông chừng lũ trẻ, cười rất hiền lành .       </a:t>
            </a:r>
            <a:endParaRPr b="0" i="0" sz="4200" u="none" cap="none" strike="noStrike">
              <a:solidFill>
                <a:srgbClr val="000000"/>
              </a:solidFill>
              <a:latin typeface="Calibri"/>
              <a:ea typeface="Calibri"/>
              <a:cs typeface="Calibri"/>
              <a:sym typeface="Calibri"/>
            </a:endParaRPr>
          </a:p>
          <a:p>
            <a:pPr indent="0" lvl="0" marL="0" marR="0" rtl="0" algn="ctr">
              <a:lnSpc>
                <a:spcPct val="150000"/>
              </a:lnSpc>
              <a:spcBef>
                <a:spcPts val="0"/>
              </a:spcBef>
              <a:spcAft>
                <a:spcPts val="0"/>
              </a:spcAft>
              <a:buClr>
                <a:srgbClr val="000000"/>
              </a:buClr>
              <a:buSzPts val="4200"/>
              <a:buFont typeface="Arial"/>
              <a:buNone/>
            </a:pPr>
            <a:r>
              <a:rPr b="0" i="0" lang="en-US" sz="4200" u="none" cap="none" strike="noStrike">
                <a:solidFill>
                  <a:srgbClr val="000000"/>
                </a:solidFill>
                <a:latin typeface="Calibri"/>
                <a:ea typeface="Calibri"/>
                <a:cs typeface="Calibri"/>
                <a:sym typeface="Calibri"/>
              </a:rPr>
              <a:t> &gt; có bổn vị ngữ.</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4"/>
                                        </p:tgtEl>
                                        <p:attrNameLst>
                                          <p:attrName>style.visibility</p:attrName>
                                        </p:attrNameLst>
                                      </p:cBhvr>
                                      <p:to>
                                        <p:strVal val="visible"/>
                                      </p:to>
                                    </p:set>
                                    <p:animEffect filter="fade" transition="in">
                                      <p:cBhvr>
                                        <p:cTn dur="500"/>
                                        <p:tgtEl>
                                          <p:spTgt spid="1424"/>
                                        </p:tgtEl>
                                      </p:cBhvr>
                                    </p:animEffect>
                                  </p:childTnLst>
                                </p:cTn>
                              </p:par>
                              <p:par>
                                <p:cTn fill="hold" nodeType="withEffect" presetClass="entr" presetID="10" presetSubtype="0">
                                  <p:stCondLst>
                                    <p:cond delay="0"/>
                                  </p:stCondLst>
                                  <p:childTnLst>
                                    <p:set>
                                      <p:cBhvr>
                                        <p:cTn dur="1" fill="hold">
                                          <p:stCondLst>
                                            <p:cond delay="0"/>
                                          </p:stCondLst>
                                        </p:cTn>
                                        <p:tgtEl>
                                          <p:spTgt spid="1423"/>
                                        </p:tgtEl>
                                        <p:attrNameLst>
                                          <p:attrName>style.visibility</p:attrName>
                                        </p:attrNameLst>
                                      </p:cBhvr>
                                      <p:to>
                                        <p:strVal val="visible"/>
                                      </p:to>
                                    </p:set>
                                    <p:animEffect filter="fade" transition="in">
                                      <p:cBhvr>
                                        <p:cTn dur="500"/>
                                        <p:tgtEl>
                                          <p:spTgt spid="1423"/>
                                        </p:tgtEl>
                                      </p:cBhvr>
                                    </p:animEffect>
                                  </p:childTnLst>
                                </p:cTn>
                              </p:par>
                              <p:par>
                                <p:cTn fill="hold" nodeType="withEffect" presetClass="entr" presetID="10" presetSubtype="0">
                                  <p:stCondLst>
                                    <p:cond delay="0"/>
                                  </p:stCondLst>
                                  <p:childTnLst>
                                    <p:set>
                                      <p:cBhvr>
                                        <p:cTn dur="1" fill="hold">
                                          <p:stCondLst>
                                            <p:cond delay="0"/>
                                          </p:stCondLst>
                                        </p:cTn>
                                        <p:tgtEl>
                                          <p:spTgt spid="1425"/>
                                        </p:tgtEl>
                                        <p:attrNameLst>
                                          <p:attrName>style.visibility</p:attrName>
                                        </p:attrNameLst>
                                      </p:cBhvr>
                                      <p:to>
                                        <p:strVal val="visible"/>
                                      </p:to>
                                    </p:set>
                                    <p:animEffect filter="fade" transition="in">
                                      <p:cBhvr>
                                        <p:cTn dur="500"/>
                                        <p:tgtEl>
                                          <p:spTgt spid="14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2F2"/>
        </a:solidFill>
      </p:bgPr>
    </p:bg>
    <p:spTree>
      <p:nvGrpSpPr>
        <p:cNvPr id="1429" name="Shape 1429"/>
        <p:cNvGrpSpPr/>
        <p:nvPr/>
      </p:nvGrpSpPr>
      <p:grpSpPr>
        <a:xfrm>
          <a:off x="0" y="0"/>
          <a:ext cx="0" cy="0"/>
          <a:chOff x="0" y="0"/>
          <a:chExt cx="0" cy="0"/>
        </a:xfrm>
      </p:grpSpPr>
      <p:sp>
        <p:nvSpPr>
          <p:cNvPr id="1430" name="Google Shape;1430;g331095ef84e_10_176"/>
          <p:cNvSpPr/>
          <p:nvPr/>
        </p:nvSpPr>
        <p:spPr>
          <a:xfrm>
            <a:off x="666750" y="980937"/>
            <a:ext cx="16954501" cy="8639313"/>
          </a:xfrm>
          <a:custGeom>
            <a:rect b="b" l="l" r="r" t="t"/>
            <a:pathLst>
              <a:path extrusionOk="0" h="15771645" w="32818335">
                <a:moveTo>
                  <a:pt x="0" y="0"/>
                </a:moveTo>
                <a:lnTo>
                  <a:pt x="0" y="15771645"/>
                </a:lnTo>
                <a:lnTo>
                  <a:pt x="32818335" y="15771645"/>
                </a:lnTo>
                <a:lnTo>
                  <a:pt x="32818335" y="0"/>
                </a:lnTo>
                <a:lnTo>
                  <a:pt x="0" y="0"/>
                </a:lnTo>
                <a:close/>
                <a:moveTo>
                  <a:pt x="32757374" y="15710684"/>
                </a:moveTo>
                <a:lnTo>
                  <a:pt x="59690" y="15710684"/>
                </a:lnTo>
                <a:lnTo>
                  <a:pt x="59690" y="59690"/>
                </a:lnTo>
                <a:lnTo>
                  <a:pt x="32757374" y="59690"/>
                </a:lnTo>
                <a:lnTo>
                  <a:pt x="32757374" y="15710684"/>
                </a:lnTo>
                <a:close/>
              </a:path>
            </a:pathLst>
          </a:custGeom>
          <a:solidFill>
            <a:srgbClr val="000000"/>
          </a:solidFill>
          <a:ln>
            <a:noFill/>
          </a:ln>
        </p:spPr>
      </p:sp>
      <p:grpSp>
        <p:nvGrpSpPr>
          <p:cNvPr id="1431" name="Google Shape;1431;g331095ef84e_10_176"/>
          <p:cNvGrpSpPr/>
          <p:nvPr/>
        </p:nvGrpSpPr>
        <p:grpSpPr>
          <a:xfrm>
            <a:off x="666751" y="221836"/>
            <a:ext cx="16954501" cy="866314"/>
            <a:chOff x="0" y="0"/>
            <a:chExt cx="90918023" cy="4645584"/>
          </a:xfrm>
        </p:grpSpPr>
        <p:sp>
          <p:nvSpPr>
            <p:cNvPr id="1432" name="Google Shape;1432;g331095ef84e_10_176"/>
            <p:cNvSpPr/>
            <p:nvPr/>
          </p:nvSpPr>
          <p:spPr>
            <a:xfrm>
              <a:off x="72390" y="72390"/>
              <a:ext cx="90773240" cy="4500804"/>
            </a:xfrm>
            <a:custGeom>
              <a:rect b="b" l="l" r="r" t="t"/>
              <a:pathLst>
                <a:path extrusionOk="0" h="4500804" w="90773240">
                  <a:moveTo>
                    <a:pt x="0" y="0"/>
                  </a:moveTo>
                  <a:lnTo>
                    <a:pt x="90773240" y="0"/>
                  </a:lnTo>
                  <a:lnTo>
                    <a:pt x="90773240" y="4500804"/>
                  </a:lnTo>
                  <a:lnTo>
                    <a:pt x="0" y="4500804"/>
                  </a:lnTo>
                  <a:lnTo>
                    <a:pt x="0" y="0"/>
                  </a:lnTo>
                  <a:close/>
                </a:path>
              </a:pathLst>
            </a:custGeom>
            <a:solidFill>
              <a:srgbClr val="9DCED8"/>
            </a:solidFill>
            <a:ln>
              <a:noFill/>
            </a:ln>
          </p:spPr>
        </p:sp>
        <p:sp>
          <p:nvSpPr>
            <p:cNvPr id="1433" name="Google Shape;1433;g331095ef84e_10_176"/>
            <p:cNvSpPr/>
            <p:nvPr/>
          </p:nvSpPr>
          <p:spPr>
            <a:xfrm>
              <a:off x="0" y="0"/>
              <a:ext cx="90918023" cy="4645584"/>
            </a:xfrm>
            <a:custGeom>
              <a:rect b="b" l="l" r="r" t="t"/>
              <a:pathLst>
                <a:path extrusionOk="0" h="4645584" w="90918023">
                  <a:moveTo>
                    <a:pt x="90773238" y="4500804"/>
                  </a:moveTo>
                  <a:lnTo>
                    <a:pt x="90918023" y="4500804"/>
                  </a:lnTo>
                  <a:lnTo>
                    <a:pt x="90918023" y="4645584"/>
                  </a:lnTo>
                  <a:lnTo>
                    <a:pt x="90773238" y="4645584"/>
                  </a:lnTo>
                  <a:lnTo>
                    <a:pt x="90773238" y="4500804"/>
                  </a:lnTo>
                  <a:close/>
                  <a:moveTo>
                    <a:pt x="0" y="144780"/>
                  </a:moveTo>
                  <a:lnTo>
                    <a:pt x="144780" y="144780"/>
                  </a:lnTo>
                  <a:lnTo>
                    <a:pt x="144780" y="4500804"/>
                  </a:lnTo>
                  <a:lnTo>
                    <a:pt x="0" y="4500804"/>
                  </a:lnTo>
                  <a:lnTo>
                    <a:pt x="0" y="144780"/>
                  </a:lnTo>
                  <a:close/>
                  <a:moveTo>
                    <a:pt x="0" y="4500804"/>
                  </a:moveTo>
                  <a:lnTo>
                    <a:pt x="144780" y="4500804"/>
                  </a:lnTo>
                  <a:lnTo>
                    <a:pt x="144780" y="4645584"/>
                  </a:lnTo>
                  <a:lnTo>
                    <a:pt x="0" y="4645584"/>
                  </a:lnTo>
                  <a:lnTo>
                    <a:pt x="0" y="4500804"/>
                  </a:lnTo>
                  <a:close/>
                  <a:moveTo>
                    <a:pt x="90773238" y="144780"/>
                  </a:moveTo>
                  <a:lnTo>
                    <a:pt x="90918023" y="144780"/>
                  </a:lnTo>
                  <a:lnTo>
                    <a:pt x="90918023" y="4500804"/>
                  </a:lnTo>
                  <a:lnTo>
                    <a:pt x="90773238" y="4500804"/>
                  </a:lnTo>
                  <a:lnTo>
                    <a:pt x="90773238" y="144780"/>
                  </a:lnTo>
                  <a:close/>
                  <a:moveTo>
                    <a:pt x="144780" y="4500804"/>
                  </a:moveTo>
                  <a:lnTo>
                    <a:pt x="90773238" y="4500804"/>
                  </a:lnTo>
                  <a:lnTo>
                    <a:pt x="90773238" y="4645584"/>
                  </a:lnTo>
                  <a:lnTo>
                    <a:pt x="144780" y="4645584"/>
                  </a:lnTo>
                  <a:lnTo>
                    <a:pt x="144780" y="4500804"/>
                  </a:lnTo>
                  <a:close/>
                  <a:moveTo>
                    <a:pt x="90773238" y="0"/>
                  </a:moveTo>
                  <a:lnTo>
                    <a:pt x="90918023" y="0"/>
                  </a:lnTo>
                  <a:lnTo>
                    <a:pt x="90918023" y="144780"/>
                  </a:lnTo>
                  <a:lnTo>
                    <a:pt x="90773238" y="144780"/>
                  </a:lnTo>
                  <a:lnTo>
                    <a:pt x="90773238" y="0"/>
                  </a:lnTo>
                  <a:close/>
                  <a:moveTo>
                    <a:pt x="0" y="0"/>
                  </a:moveTo>
                  <a:lnTo>
                    <a:pt x="144780" y="0"/>
                  </a:lnTo>
                  <a:lnTo>
                    <a:pt x="144780" y="144780"/>
                  </a:lnTo>
                  <a:lnTo>
                    <a:pt x="0" y="144780"/>
                  </a:lnTo>
                  <a:lnTo>
                    <a:pt x="0" y="0"/>
                  </a:lnTo>
                  <a:close/>
                  <a:moveTo>
                    <a:pt x="144780" y="0"/>
                  </a:moveTo>
                  <a:lnTo>
                    <a:pt x="90773238" y="0"/>
                  </a:lnTo>
                  <a:lnTo>
                    <a:pt x="90773238" y="144780"/>
                  </a:lnTo>
                  <a:lnTo>
                    <a:pt x="144780" y="144780"/>
                  </a:lnTo>
                  <a:lnTo>
                    <a:pt x="144780" y="0"/>
                  </a:lnTo>
                  <a:close/>
                </a:path>
              </a:pathLst>
            </a:custGeom>
            <a:solidFill>
              <a:srgbClr val="000000"/>
            </a:solidFill>
            <a:ln>
              <a:noFill/>
            </a:ln>
          </p:spPr>
        </p:sp>
      </p:grpSp>
      <p:grpSp>
        <p:nvGrpSpPr>
          <p:cNvPr id="1434" name="Google Shape;1434;g331095ef84e_10_176"/>
          <p:cNvGrpSpPr/>
          <p:nvPr/>
        </p:nvGrpSpPr>
        <p:grpSpPr>
          <a:xfrm>
            <a:off x="1188044" y="510340"/>
            <a:ext cx="281202" cy="281202"/>
            <a:chOff x="0" y="0"/>
            <a:chExt cx="495300" cy="495300"/>
          </a:xfrm>
        </p:grpSpPr>
        <p:sp>
          <p:nvSpPr>
            <p:cNvPr id="1435" name="Google Shape;1435;g331095ef84e_10_176"/>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6" name="Google Shape;1436;g331095ef84e_10_176"/>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4B9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37" name="Google Shape;1437;g331095ef84e_10_176"/>
          <p:cNvGrpSpPr/>
          <p:nvPr/>
        </p:nvGrpSpPr>
        <p:grpSpPr>
          <a:xfrm>
            <a:off x="1711126" y="510340"/>
            <a:ext cx="281202" cy="281202"/>
            <a:chOff x="0" y="0"/>
            <a:chExt cx="495300" cy="495300"/>
          </a:xfrm>
        </p:grpSpPr>
        <p:sp>
          <p:nvSpPr>
            <p:cNvPr id="1438" name="Google Shape;1438;g331095ef84e_10_176"/>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9" name="Google Shape;1439;g331095ef84e_10_176"/>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AD4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40" name="Google Shape;1440;g331095ef84e_10_176"/>
          <p:cNvGrpSpPr/>
          <p:nvPr/>
        </p:nvGrpSpPr>
        <p:grpSpPr>
          <a:xfrm>
            <a:off x="2234208" y="510340"/>
            <a:ext cx="281202" cy="281202"/>
            <a:chOff x="0" y="0"/>
            <a:chExt cx="495300" cy="495300"/>
          </a:xfrm>
        </p:grpSpPr>
        <p:sp>
          <p:nvSpPr>
            <p:cNvPr id="1441" name="Google Shape;1441;g331095ef84e_10_176"/>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2" name="Google Shape;1442;g331095ef84e_10_176"/>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CAE4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443" name="Google Shape;1443;g331095ef84e_10_176"/>
          <p:cNvPicPr preferRelativeResize="0"/>
          <p:nvPr/>
        </p:nvPicPr>
        <p:blipFill rotWithShape="1">
          <a:blip r:embed="rId3">
            <a:alphaModFix/>
          </a:blip>
          <a:srcRect b="0" l="0" r="0" t="0"/>
          <a:stretch/>
        </p:blipFill>
        <p:spPr>
          <a:xfrm>
            <a:off x="16840200" y="448420"/>
            <a:ext cx="309090" cy="309090"/>
          </a:xfrm>
          <a:prstGeom prst="rect">
            <a:avLst/>
          </a:prstGeom>
          <a:noFill/>
          <a:ln>
            <a:noFill/>
          </a:ln>
        </p:spPr>
      </p:pic>
      <p:sp>
        <p:nvSpPr>
          <p:cNvPr id="1444" name="Google Shape;1444;g331095ef84e_10_176"/>
          <p:cNvSpPr/>
          <p:nvPr/>
        </p:nvSpPr>
        <p:spPr>
          <a:xfrm>
            <a:off x="1447615" y="1349655"/>
            <a:ext cx="15421160" cy="3970318"/>
          </a:xfrm>
          <a:prstGeom prst="rect">
            <a:avLst/>
          </a:prstGeom>
          <a:noFill/>
          <a:ln>
            <a:noFill/>
          </a:ln>
        </p:spPr>
        <p:txBody>
          <a:bodyPr anchorCtr="0" anchor="t" bIns="45700" lIns="91425" spcFirstLastPara="1" rIns="91425" wrap="square" tIns="45700">
            <a:noAutofit/>
          </a:bodyPr>
          <a:lstStyle/>
          <a:p>
            <a:pPr indent="-742950" lvl="0" marL="742950" marR="0" rtl="0" algn="just">
              <a:lnSpc>
                <a:spcPct val="150000"/>
              </a:lnSpc>
              <a:spcBef>
                <a:spcPts val="0"/>
              </a:spcBef>
              <a:spcAft>
                <a:spcPts val="0"/>
              </a:spcAft>
              <a:buClr>
                <a:srgbClr val="0000FF"/>
              </a:buClr>
              <a:buSzPts val="4300"/>
              <a:buFont typeface="Calibri"/>
              <a:buAutoNum type="alphaLcPeriod"/>
            </a:pPr>
            <a:r>
              <a:rPr b="1" i="0" lang="en-US" sz="4300" u="none" cap="none" strike="noStrike">
                <a:solidFill>
                  <a:srgbClr val="0000FF"/>
                </a:solidFill>
                <a:latin typeface="Calibri"/>
                <a:ea typeface="Calibri"/>
                <a:cs typeface="Calibri"/>
                <a:sym typeface="Calibri"/>
              </a:rPr>
              <a:t>Ông nội // bắc chiếc ghế đẩu ra sân, trông chừng lũ trẻ.</a:t>
            </a:r>
            <a:endParaRPr b="1" i="0" sz="4300" u="none" cap="none" strike="noStrike">
              <a:solidFill>
                <a:srgbClr val="0000FF"/>
              </a:solidFill>
              <a:latin typeface="Arial"/>
              <a:ea typeface="Arial"/>
              <a:cs typeface="Arial"/>
              <a:sym typeface="Arial"/>
            </a:endParaRPr>
          </a:p>
          <a:p>
            <a:pPr indent="-742950" lvl="0" marL="742950" marR="0" rtl="0" algn="just">
              <a:lnSpc>
                <a:spcPct val="150000"/>
              </a:lnSpc>
              <a:spcBef>
                <a:spcPts val="0"/>
              </a:spcBef>
              <a:spcAft>
                <a:spcPts val="0"/>
              </a:spcAft>
              <a:buClr>
                <a:srgbClr val="0000FF"/>
              </a:buClr>
              <a:buSzPts val="4300"/>
              <a:buFont typeface="Calibri"/>
              <a:buAutoNum type="alphaLcPeriod"/>
            </a:pPr>
            <a:r>
              <a:rPr b="1" i="0" lang="en-US" sz="4300" u="none" cap="none" strike="noStrike">
                <a:solidFill>
                  <a:srgbClr val="0000FF"/>
                </a:solidFill>
                <a:latin typeface="Calibri"/>
                <a:ea typeface="Calibri"/>
                <a:cs typeface="Calibri"/>
                <a:sym typeface="Calibri"/>
              </a:rPr>
              <a:t>Ông nội // bắc một chiếc ghế đẩu ra sân, rất gần cây  ổi, ngồi đó nghe đài, đánh mắt nhìn theo trông chừng lũ trẻ, cười rất hiền lành có bổn vị ngữ.</a:t>
            </a:r>
            <a:endParaRPr b="1" i="0" sz="4300" u="none" cap="none" strike="noStrike">
              <a:solidFill>
                <a:srgbClr val="0000FF"/>
              </a:solidFill>
              <a:latin typeface="Calibri"/>
              <a:ea typeface="Calibri"/>
              <a:cs typeface="Calibri"/>
              <a:sym typeface="Calibri"/>
            </a:endParaRPr>
          </a:p>
        </p:txBody>
      </p:sp>
      <p:sp>
        <p:nvSpPr>
          <p:cNvPr id="1445" name="Google Shape;1445;g331095ef84e_10_176"/>
          <p:cNvSpPr/>
          <p:nvPr/>
        </p:nvSpPr>
        <p:spPr>
          <a:xfrm>
            <a:off x="1476190" y="5212539"/>
            <a:ext cx="15430260" cy="942053"/>
          </a:xfrm>
          <a:prstGeom prst="rect">
            <a:avLst/>
          </a:prstGeom>
          <a:noFill/>
          <a:ln>
            <a:noFill/>
          </a:ln>
        </p:spPr>
        <p:txBody>
          <a:bodyPr anchorCtr="0" anchor="t" bIns="45700" lIns="91425" spcFirstLastPara="1" rIns="91425" wrap="square" tIns="45700">
            <a:noAutofit/>
          </a:bodyPr>
          <a:lstStyle/>
          <a:p>
            <a:pPr indent="-571500" lvl="0" marL="571500" marR="0" rtl="0" algn="just">
              <a:lnSpc>
                <a:spcPct val="150000"/>
              </a:lnSpc>
              <a:spcBef>
                <a:spcPts val="0"/>
              </a:spcBef>
              <a:spcAft>
                <a:spcPts val="0"/>
              </a:spcAft>
              <a:buClr>
                <a:srgbClr val="000000"/>
              </a:buClr>
              <a:buSzPts val="4800"/>
              <a:buFont typeface="Noto Sans Symbols"/>
              <a:buChar char="⇒"/>
            </a:pPr>
            <a:r>
              <a:rPr b="1" i="0" lang="en-US" sz="4800" u="none" cap="none" strike="noStrike">
                <a:solidFill>
                  <a:srgbClr val="000000"/>
                </a:solidFill>
                <a:latin typeface="Calibri"/>
                <a:ea typeface="Calibri"/>
                <a:cs typeface="Calibri"/>
                <a:sym typeface="Calibri"/>
              </a:rPr>
              <a:t>Câu a có 2 vị ngữ, câu b có 4 vị ngữ. </a:t>
            </a:r>
            <a:endParaRPr b="1" i="0" sz="4800" u="none" cap="none" strike="noStrike">
              <a:solidFill>
                <a:srgbClr val="000000"/>
              </a:solidFill>
              <a:latin typeface="Calibri"/>
              <a:ea typeface="Calibri"/>
              <a:cs typeface="Calibri"/>
              <a:sym typeface="Calibri"/>
            </a:endParaRPr>
          </a:p>
        </p:txBody>
      </p:sp>
      <p:sp>
        <p:nvSpPr>
          <p:cNvPr id="1446" name="Google Shape;1446;g331095ef84e_10_176"/>
          <p:cNvSpPr/>
          <p:nvPr/>
        </p:nvSpPr>
        <p:spPr>
          <a:xfrm>
            <a:off x="1478475" y="6154601"/>
            <a:ext cx="15430200" cy="3465600"/>
          </a:xfrm>
          <a:prstGeom prst="rect">
            <a:avLst/>
          </a:prstGeom>
          <a:solidFill>
            <a:srgbClr val="E5B8B7"/>
          </a:solidFill>
          <a:ln>
            <a:noFill/>
          </a:ln>
        </p:spPr>
        <p:txBody>
          <a:bodyPr anchorCtr="0" anchor="t" bIns="45700" lIns="91425" spcFirstLastPara="1" rIns="91425" wrap="square" tIns="45700">
            <a:noAutofit/>
          </a:bodyPr>
          <a:lstStyle/>
          <a:p>
            <a:pPr indent="0" lvl="0" marL="457200" marR="0" rtl="0" algn="just">
              <a:lnSpc>
                <a:spcPct val="150000"/>
              </a:lnSpc>
              <a:spcBef>
                <a:spcPts val="0"/>
              </a:spcBef>
              <a:spcAft>
                <a:spcPts val="0"/>
              </a:spcAft>
              <a:buClr>
                <a:srgbClr val="000000"/>
              </a:buClr>
              <a:buSzPts val="4200"/>
              <a:buFont typeface="Arial"/>
              <a:buNone/>
            </a:pPr>
            <a:r>
              <a:rPr b="1" i="1" lang="en-US" sz="4200" u="none" cap="none" strike="noStrike">
                <a:solidFill>
                  <a:srgbClr val="000000"/>
                </a:solidFill>
                <a:latin typeface="Calibri"/>
                <a:ea typeface="Calibri"/>
                <a:cs typeface="Calibri"/>
                <a:sym typeface="Calibri"/>
              </a:rPr>
              <a:t>  *</a:t>
            </a:r>
            <a:r>
              <a:rPr b="0" i="1" lang="en-US" sz="5500" u="none" cap="none" strike="noStrike">
                <a:solidFill>
                  <a:srgbClr val="0000FF"/>
                </a:solidFill>
                <a:latin typeface="Calibri"/>
                <a:ea typeface="Calibri"/>
                <a:cs typeface="Calibri"/>
                <a:sym typeface="Calibri"/>
              </a:rPr>
              <a:t> Câu nhiều vị ngữ giúp cho việc miêu tả đối tượng được cụ thể, sinh động hơn.</a:t>
            </a:r>
            <a:endParaRPr b="0" i="0" sz="5500" u="none" cap="none" strike="noStrike">
              <a:solidFill>
                <a:srgbClr val="0000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4">
                                            <p:txEl>
                                              <p:pRg end="0" st="0"/>
                                            </p:txEl>
                                          </p:spTgt>
                                        </p:tgtEl>
                                        <p:attrNameLst>
                                          <p:attrName>style.visibility</p:attrName>
                                        </p:attrNameLst>
                                      </p:cBhvr>
                                      <p:to>
                                        <p:strVal val="visible"/>
                                      </p:to>
                                    </p:set>
                                    <p:animEffect filter="fade" transition="in">
                                      <p:cBhvr>
                                        <p:cTn dur="500"/>
                                        <p:tgtEl>
                                          <p:spTgt spid="144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4">
                                            <p:txEl>
                                              <p:pRg end="1" st="1"/>
                                            </p:txEl>
                                          </p:spTgt>
                                        </p:tgtEl>
                                        <p:attrNameLst>
                                          <p:attrName>style.visibility</p:attrName>
                                        </p:attrNameLst>
                                      </p:cBhvr>
                                      <p:to>
                                        <p:strVal val="visible"/>
                                      </p:to>
                                    </p:set>
                                    <p:animEffect filter="fade" transition="in">
                                      <p:cBhvr>
                                        <p:cTn dur="500"/>
                                        <p:tgtEl>
                                          <p:spTgt spid="144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5"/>
                                        </p:tgtEl>
                                        <p:attrNameLst>
                                          <p:attrName>style.visibility</p:attrName>
                                        </p:attrNameLst>
                                      </p:cBhvr>
                                      <p:to>
                                        <p:strVal val="visible"/>
                                      </p:to>
                                    </p:set>
                                    <p:animEffect filter="fade" transition="in">
                                      <p:cBhvr>
                                        <p:cTn dur="500"/>
                                        <p:tgtEl>
                                          <p:spTgt spid="14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446"/>
                                        </p:tgtEl>
                                        <p:attrNameLst>
                                          <p:attrName>style.visibility</p:attrName>
                                        </p:attrNameLst>
                                      </p:cBhvr>
                                      <p:to>
                                        <p:strVal val="visible"/>
                                      </p:to>
                                    </p:set>
                                    <p:anim calcmode="lin" valueType="num">
                                      <p:cBhvr additive="base">
                                        <p:cTn dur="500"/>
                                        <p:tgtEl>
                                          <p:spTgt spid="1446"/>
                                        </p:tgtEl>
                                        <p:attrNameLst>
                                          <p:attrName>ppt_w</p:attrName>
                                        </p:attrNameLst>
                                      </p:cBhvr>
                                      <p:tavLst>
                                        <p:tav fmla="" tm="0">
                                          <p:val>
                                            <p:strVal val="0"/>
                                          </p:val>
                                        </p:tav>
                                        <p:tav fmla="" tm="100000">
                                          <p:val>
                                            <p:strVal val="#ppt_w"/>
                                          </p:val>
                                        </p:tav>
                                      </p:tavLst>
                                    </p:anim>
                                    <p:anim calcmode="lin" valueType="num">
                                      <p:cBhvr additive="base">
                                        <p:cTn dur="500"/>
                                        <p:tgtEl>
                                          <p:spTgt spid="144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2F2"/>
        </a:solidFill>
      </p:bgPr>
    </p:bg>
    <p:spTree>
      <p:nvGrpSpPr>
        <p:cNvPr id="1450" name="Shape 1450"/>
        <p:cNvGrpSpPr/>
        <p:nvPr/>
      </p:nvGrpSpPr>
      <p:grpSpPr>
        <a:xfrm>
          <a:off x="0" y="0"/>
          <a:ext cx="0" cy="0"/>
          <a:chOff x="0" y="0"/>
          <a:chExt cx="0" cy="0"/>
        </a:xfrm>
      </p:grpSpPr>
      <p:sp>
        <p:nvSpPr>
          <p:cNvPr id="1451" name="Google Shape;1451;g331095ef84e_10_196"/>
          <p:cNvSpPr/>
          <p:nvPr/>
        </p:nvSpPr>
        <p:spPr>
          <a:xfrm>
            <a:off x="-1635124" y="8474914"/>
            <a:ext cx="7036013" cy="706755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AD4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2" name="Google Shape;1452;g331095ef84e_10_196"/>
          <p:cNvSpPr/>
          <p:nvPr/>
        </p:nvSpPr>
        <p:spPr>
          <a:xfrm>
            <a:off x="666750" y="1469617"/>
            <a:ext cx="16954501" cy="8147896"/>
          </a:xfrm>
          <a:custGeom>
            <a:rect b="b" l="l" r="r" t="t"/>
            <a:pathLst>
              <a:path extrusionOk="0" h="15771645" w="32818335">
                <a:moveTo>
                  <a:pt x="0" y="0"/>
                </a:moveTo>
                <a:lnTo>
                  <a:pt x="0" y="15771645"/>
                </a:lnTo>
                <a:lnTo>
                  <a:pt x="32818335" y="15771645"/>
                </a:lnTo>
                <a:lnTo>
                  <a:pt x="32818335" y="0"/>
                </a:lnTo>
                <a:lnTo>
                  <a:pt x="0" y="0"/>
                </a:lnTo>
                <a:close/>
                <a:moveTo>
                  <a:pt x="32757374" y="15710684"/>
                </a:moveTo>
                <a:lnTo>
                  <a:pt x="59690" y="15710684"/>
                </a:lnTo>
                <a:lnTo>
                  <a:pt x="59690" y="59690"/>
                </a:lnTo>
                <a:lnTo>
                  <a:pt x="32757374" y="59690"/>
                </a:lnTo>
                <a:lnTo>
                  <a:pt x="32757374" y="15710684"/>
                </a:lnTo>
                <a:close/>
              </a:path>
            </a:pathLst>
          </a:custGeom>
          <a:solidFill>
            <a:srgbClr val="000000"/>
          </a:solidFill>
          <a:ln>
            <a:noFill/>
          </a:ln>
        </p:spPr>
      </p:sp>
      <p:grpSp>
        <p:nvGrpSpPr>
          <p:cNvPr id="1453" name="Google Shape;1453;g331095ef84e_10_196"/>
          <p:cNvGrpSpPr/>
          <p:nvPr/>
        </p:nvGrpSpPr>
        <p:grpSpPr>
          <a:xfrm>
            <a:off x="1478771" y="2663215"/>
            <a:ext cx="15110614" cy="6306139"/>
            <a:chOff x="0" y="0"/>
            <a:chExt cx="43344154" cy="31944084"/>
          </a:xfrm>
        </p:grpSpPr>
        <p:sp>
          <p:nvSpPr>
            <p:cNvPr id="1454" name="Google Shape;1454;g331095ef84e_10_196"/>
            <p:cNvSpPr/>
            <p:nvPr/>
          </p:nvSpPr>
          <p:spPr>
            <a:xfrm>
              <a:off x="72390" y="72390"/>
              <a:ext cx="43199375" cy="31799305"/>
            </a:xfrm>
            <a:custGeom>
              <a:rect b="b" l="l" r="r" t="t"/>
              <a:pathLst>
                <a:path extrusionOk="0" h="31799305" w="43199375">
                  <a:moveTo>
                    <a:pt x="0" y="0"/>
                  </a:moveTo>
                  <a:lnTo>
                    <a:pt x="43199375" y="0"/>
                  </a:lnTo>
                  <a:lnTo>
                    <a:pt x="43199375" y="31799305"/>
                  </a:lnTo>
                  <a:lnTo>
                    <a:pt x="0" y="31799305"/>
                  </a:lnTo>
                  <a:lnTo>
                    <a:pt x="0" y="0"/>
                  </a:lnTo>
                  <a:close/>
                </a:path>
              </a:pathLst>
            </a:custGeom>
            <a:solidFill>
              <a:srgbClr val="FFFFFF"/>
            </a:solidFill>
            <a:ln>
              <a:noFill/>
            </a:ln>
          </p:spPr>
        </p:sp>
        <p:sp>
          <p:nvSpPr>
            <p:cNvPr id="1455" name="Google Shape;1455;g331095ef84e_10_196"/>
            <p:cNvSpPr/>
            <p:nvPr/>
          </p:nvSpPr>
          <p:spPr>
            <a:xfrm>
              <a:off x="0" y="0"/>
              <a:ext cx="43344154" cy="31944084"/>
            </a:xfrm>
            <a:custGeom>
              <a:rect b="b" l="l" r="r" t="t"/>
              <a:pathLst>
                <a:path extrusionOk="0" h="31944084" w="43344154">
                  <a:moveTo>
                    <a:pt x="43199376" y="31799302"/>
                  </a:moveTo>
                  <a:lnTo>
                    <a:pt x="43344154" y="31799302"/>
                  </a:lnTo>
                  <a:lnTo>
                    <a:pt x="43344154" y="31944084"/>
                  </a:lnTo>
                  <a:lnTo>
                    <a:pt x="43199372" y="31944084"/>
                  </a:lnTo>
                  <a:lnTo>
                    <a:pt x="43199372" y="31799302"/>
                  </a:lnTo>
                  <a:close/>
                  <a:moveTo>
                    <a:pt x="0" y="144780"/>
                  </a:moveTo>
                  <a:lnTo>
                    <a:pt x="144780" y="144780"/>
                  </a:lnTo>
                  <a:lnTo>
                    <a:pt x="144780" y="31799306"/>
                  </a:lnTo>
                  <a:lnTo>
                    <a:pt x="0" y="31799306"/>
                  </a:lnTo>
                  <a:lnTo>
                    <a:pt x="0" y="144780"/>
                  </a:lnTo>
                  <a:close/>
                  <a:moveTo>
                    <a:pt x="0" y="31799306"/>
                  </a:moveTo>
                  <a:lnTo>
                    <a:pt x="144780" y="31799306"/>
                  </a:lnTo>
                  <a:lnTo>
                    <a:pt x="144780" y="31944084"/>
                  </a:lnTo>
                  <a:lnTo>
                    <a:pt x="0" y="31944084"/>
                  </a:lnTo>
                  <a:lnTo>
                    <a:pt x="0" y="31799302"/>
                  </a:lnTo>
                  <a:close/>
                  <a:moveTo>
                    <a:pt x="43199376" y="144780"/>
                  </a:moveTo>
                  <a:lnTo>
                    <a:pt x="43344154" y="144780"/>
                  </a:lnTo>
                  <a:lnTo>
                    <a:pt x="43344154" y="31799306"/>
                  </a:lnTo>
                  <a:lnTo>
                    <a:pt x="43199372" y="31799306"/>
                  </a:lnTo>
                  <a:lnTo>
                    <a:pt x="43199372" y="144780"/>
                  </a:lnTo>
                  <a:close/>
                  <a:moveTo>
                    <a:pt x="144780" y="31799302"/>
                  </a:moveTo>
                  <a:lnTo>
                    <a:pt x="43199376" y="31799302"/>
                  </a:lnTo>
                  <a:lnTo>
                    <a:pt x="43199376" y="31944084"/>
                  </a:lnTo>
                  <a:lnTo>
                    <a:pt x="144780" y="31944084"/>
                  </a:lnTo>
                  <a:lnTo>
                    <a:pt x="144780" y="31799302"/>
                  </a:lnTo>
                  <a:close/>
                  <a:moveTo>
                    <a:pt x="43199376" y="0"/>
                  </a:moveTo>
                  <a:lnTo>
                    <a:pt x="43344154" y="0"/>
                  </a:lnTo>
                  <a:lnTo>
                    <a:pt x="43344154" y="144780"/>
                  </a:lnTo>
                  <a:lnTo>
                    <a:pt x="43199372" y="144780"/>
                  </a:lnTo>
                  <a:lnTo>
                    <a:pt x="43199372" y="0"/>
                  </a:lnTo>
                  <a:close/>
                  <a:moveTo>
                    <a:pt x="0" y="0"/>
                  </a:moveTo>
                  <a:lnTo>
                    <a:pt x="144780" y="0"/>
                  </a:lnTo>
                  <a:lnTo>
                    <a:pt x="144780" y="144780"/>
                  </a:lnTo>
                  <a:lnTo>
                    <a:pt x="0" y="144780"/>
                  </a:lnTo>
                  <a:lnTo>
                    <a:pt x="0" y="0"/>
                  </a:lnTo>
                  <a:close/>
                  <a:moveTo>
                    <a:pt x="144780" y="0"/>
                  </a:moveTo>
                  <a:lnTo>
                    <a:pt x="43199376" y="0"/>
                  </a:lnTo>
                  <a:lnTo>
                    <a:pt x="43199376" y="144780"/>
                  </a:lnTo>
                  <a:lnTo>
                    <a:pt x="144780" y="144780"/>
                  </a:lnTo>
                  <a:lnTo>
                    <a:pt x="144780" y="0"/>
                  </a:lnTo>
                  <a:close/>
                </a:path>
              </a:pathLst>
            </a:custGeom>
            <a:solidFill>
              <a:srgbClr val="000000"/>
            </a:solidFill>
            <a:ln>
              <a:noFill/>
            </a:ln>
          </p:spPr>
        </p:sp>
      </p:grpSp>
      <p:grpSp>
        <p:nvGrpSpPr>
          <p:cNvPr id="1456" name="Google Shape;1456;g331095ef84e_10_196"/>
          <p:cNvGrpSpPr/>
          <p:nvPr/>
        </p:nvGrpSpPr>
        <p:grpSpPr>
          <a:xfrm>
            <a:off x="666750" y="666750"/>
            <a:ext cx="16954501" cy="866314"/>
            <a:chOff x="0" y="0"/>
            <a:chExt cx="90918023" cy="4645584"/>
          </a:xfrm>
        </p:grpSpPr>
        <p:sp>
          <p:nvSpPr>
            <p:cNvPr id="1457" name="Google Shape;1457;g331095ef84e_10_196"/>
            <p:cNvSpPr/>
            <p:nvPr/>
          </p:nvSpPr>
          <p:spPr>
            <a:xfrm>
              <a:off x="72390" y="72390"/>
              <a:ext cx="90773240" cy="4500804"/>
            </a:xfrm>
            <a:custGeom>
              <a:rect b="b" l="l" r="r" t="t"/>
              <a:pathLst>
                <a:path extrusionOk="0" h="4500804" w="90773240">
                  <a:moveTo>
                    <a:pt x="0" y="0"/>
                  </a:moveTo>
                  <a:lnTo>
                    <a:pt x="90773240" y="0"/>
                  </a:lnTo>
                  <a:lnTo>
                    <a:pt x="90773240" y="4500804"/>
                  </a:lnTo>
                  <a:lnTo>
                    <a:pt x="0" y="4500804"/>
                  </a:lnTo>
                  <a:lnTo>
                    <a:pt x="0" y="0"/>
                  </a:lnTo>
                  <a:close/>
                </a:path>
              </a:pathLst>
            </a:custGeom>
            <a:solidFill>
              <a:srgbClr val="9DCED8"/>
            </a:solidFill>
            <a:ln>
              <a:noFill/>
            </a:ln>
          </p:spPr>
        </p:sp>
        <p:sp>
          <p:nvSpPr>
            <p:cNvPr id="1458" name="Google Shape;1458;g331095ef84e_10_196"/>
            <p:cNvSpPr/>
            <p:nvPr/>
          </p:nvSpPr>
          <p:spPr>
            <a:xfrm>
              <a:off x="0" y="0"/>
              <a:ext cx="90918023" cy="4645584"/>
            </a:xfrm>
            <a:custGeom>
              <a:rect b="b" l="l" r="r" t="t"/>
              <a:pathLst>
                <a:path extrusionOk="0" h="4645584" w="90918023">
                  <a:moveTo>
                    <a:pt x="90773238" y="4500804"/>
                  </a:moveTo>
                  <a:lnTo>
                    <a:pt x="90918023" y="4500804"/>
                  </a:lnTo>
                  <a:lnTo>
                    <a:pt x="90918023" y="4645584"/>
                  </a:lnTo>
                  <a:lnTo>
                    <a:pt x="90773238" y="4645584"/>
                  </a:lnTo>
                  <a:lnTo>
                    <a:pt x="90773238" y="4500804"/>
                  </a:lnTo>
                  <a:close/>
                  <a:moveTo>
                    <a:pt x="0" y="144780"/>
                  </a:moveTo>
                  <a:lnTo>
                    <a:pt x="144780" y="144780"/>
                  </a:lnTo>
                  <a:lnTo>
                    <a:pt x="144780" y="4500804"/>
                  </a:lnTo>
                  <a:lnTo>
                    <a:pt x="0" y="4500804"/>
                  </a:lnTo>
                  <a:lnTo>
                    <a:pt x="0" y="144780"/>
                  </a:lnTo>
                  <a:close/>
                  <a:moveTo>
                    <a:pt x="0" y="4500804"/>
                  </a:moveTo>
                  <a:lnTo>
                    <a:pt x="144780" y="4500804"/>
                  </a:lnTo>
                  <a:lnTo>
                    <a:pt x="144780" y="4645584"/>
                  </a:lnTo>
                  <a:lnTo>
                    <a:pt x="0" y="4645584"/>
                  </a:lnTo>
                  <a:lnTo>
                    <a:pt x="0" y="4500804"/>
                  </a:lnTo>
                  <a:close/>
                  <a:moveTo>
                    <a:pt x="90773238" y="144780"/>
                  </a:moveTo>
                  <a:lnTo>
                    <a:pt x="90918023" y="144780"/>
                  </a:lnTo>
                  <a:lnTo>
                    <a:pt x="90918023" y="4500804"/>
                  </a:lnTo>
                  <a:lnTo>
                    <a:pt x="90773238" y="4500804"/>
                  </a:lnTo>
                  <a:lnTo>
                    <a:pt x="90773238" y="144780"/>
                  </a:lnTo>
                  <a:close/>
                  <a:moveTo>
                    <a:pt x="144780" y="4500804"/>
                  </a:moveTo>
                  <a:lnTo>
                    <a:pt x="90773238" y="4500804"/>
                  </a:lnTo>
                  <a:lnTo>
                    <a:pt x="90773238" y="4645584"/>
                  </a:lnTo>
                  <a:lnTo>
                    <a:pt x="144780" y="4645584"/>
                  </a:lnTo>
                  <a:lnTo>
                    <a:pt x="144780" y="4500804"/>
                  </a:lnTo>
                  <a:close/>
                  <a:moveTo>
                    <a:pt x="90773238" y="0"/>
                  </a:moveTo>
                  <a:lnTo>
                    <a:pt x="90918023" y="0"/>
                  </a:lnTo>
                  <a:lnTo>
                    <a:pt x="90918023" y="144780"/>
                  </a:lnTo>
                  <a:lnTo>
                    <a:pt x="90773238" y="144780"/>
                  </a:lnTo>
                  <a:lnTo>
                    <a:pt x="90773238" y="0"/>
                  </a:lnTo>
                  <a:close/>
                  <a:moveTo>
                    <a:pt x="0" y="0"/>
                  </a:moveTo>
                  <a:lnTo>
                    <a:pt x="144780" y="0"/>
                  </a:lnTo>
                  <a:lnTo>
                    <a:pt x="144780" y="144780"/>
                  </a:lnTo>
                  <a:lnTo>
                    <a:pt x="0" y="144780"/>
                  </a:lnTo>
                  <a:lnTo>
                    <a:pt x="0" y="0"/>
                  </a:lnTo>
                  <a:close/>
                  <a:moveTo>
                    <a:pt x="144780" y="0"/>
                  </a:moveTo>
                  <a:lnTo>
                    <a:pt x="90773238" y="0"/>
                  </a:lnTo>
                  <a:lnTo>
                    <a:pt x="90773238" y="144780"/>
                  </a:lnTo>
                  <a:lnTo>
                    <a:pt x="144780" y="144780"/>
                  </a:lnTo>
                  <a:lnTo>
                    <a:pt x="144780" y="0"/>
                  </a:lnTo>
                  <a:close/>
                </a:path>
              </a:pathLst>
            </a:custGeom>
            <a:solidFill>
              <a:srgbClr val="000000"/>
            </a:solidFill>
            <a:ln>
              <a:noFill/>
            </a:ln>
          </p:spPr>
        </p:sp>
      </p:grpSp>
      <p:grpSp>
        <p:nvGrpSpPr>
          <p:cNvPr id="1459" name="Google Shape;1459;g331095ef84e_10_196"/>
          <p:cNvGrpSpPr/>
          <p:nvPr/>
        </p:nvGrpSpPr>
        <p:grpSpPr>
          <a:xfrm>
            <a:off x="1219200" y="959306"/>
            <a:ext cx="281202" cy="281202"/>
            <a:chOff x="0" y="0"/>
            <a:chExt cx="495300" cy="495300"/>
          </a:xfrm>
        </p:grpSpPr>
        <p:sp>
          <p:nvSpPr>
            <p:cNvPr id="1460" name="Google Shape;1460;g331095ef84e_10_196"/>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1" name="Google Shape;1461;g331095ef84e_10_196"/>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4B9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62" name="Google Shape;1462;g331095ef84e_10_196"/>
          <p:cNvGrpSpPr/>
          <p:nvPr/>
        </p:nvGrpSpPr>
        <p:grpSpPr>
          <a:xfrm>
            <a:off x="1742282" y="959306"/>
            <a:ext cx="281202" cy="281202"/>
            <a:chOff x="0" y="0"/>
            <a:chExt cx="495300" cy="495300"/>
          </a:xfrm>
        </p:grpSpPr>
        <p:sp>
          <p:nvSpPr>
            <p:cNvPr id="1463" name="Google Shape;1463;g331095ef84e_10_196"/>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4" name="Google Shape;1464;g331095ef84e_10_196"/>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AD4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65" name="Google Shape;1465;g331095ef84e_10_196"/>
          <p:cNvGrpSpPr/>
          <p:nvPr/>
        </p:nvGrpSpPr>
        <p:grpSpPr>
          <a:xfrm>
            <a:off x="2265364" y="959306"/>
            <a:ext cx="281202" cy="281202"/>
            <a:chOff x="0" y="0"/>
            <a:chExt cx="495300" cy="495300"/>
          </a:xfrm>
        </p:grpSpPr>
        <p:sp>
          <p:nvSpPr>
            <p:cNvPr id="1466" name="Google Shape;1466;g331095ef84e_10_196"/>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7" name="Google Shape;1467;g331095ef84e_10_196"/>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CAE4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468" name="Google Shape;1468;g331095ef84e_10_196"/>
          <p:cNvPicPr preferRelativeResize="0"/>
          <p:nvPr/>
        </p:nvPicPr>
        <p:blipFill rotWithShape="1">
          <a:blip r:embed="rId3">
            <a:alphaModFix/>
          </a:blip>
          <a:srcRect b="0" l="0" r="0" t="0"/>
          <a:stretch/>
        </p:blipFill>
        <p:spPr>
          <a:xfrm>
            <a:off x="16759710" y="945362"/>
            <a:ext cx="309090" cy="309090"/>
          </a:xfrm>
          <a:prstGeom prst="rect">
            <a:avLst/>
          </a:prstGeom>
          <a:noFill/>
          <a:ln>
            <a:noFill/>
          </a:ln>
        </p:spPr>
      </p:pic>
      <p:grpSp>
        <p:nvGrpSpPr>
          <p:cNvPr id="1469" name="Google Shape;1469;g331095ef84e_10_196"/>
          <p:cNvGrpSpPr/>
          <p:nvPr/>
        </p:nvGrpSpPr>
        <p:grpSpPr>
          <a:xfrm>
            <a:off x="16564897" y="2450584"/>
            <a:ext cx="408653" cy="5917465"/>
            <a:chOff x="0" y="0"/>
            <a:chExt cx="2070053" cy="29975237"/>
          </a:xfrm>
        </p:grpSpPr>
        <p:sp>
          <p:nvSpPr>
            <p:cNvPr id="1470" name="Google Shape;1470;g331095ef84e_10_196"/>
            <p:cNvSpPr/>
            <p:nvPr/>
          </p:nvSpPr>
          <p:spPr>
            <a:xfrm>
              <a:off x="72390" y="72390"/>
              <a:ext cx="1925273" cy="29830458"/>
            </a:xfrm>
            <a:custGeom>
              <a:rect b="b" l="l" r="r" t="t"/>
              <a:pathLst>
                <a:path extrusionOk="0" h="29830458" w="1925273">
                  <a:moveTo>
                    <a:pt x="0" y="0"/>
                  </a:moveTo>
                  <a:lnTo>
                    <a:pt x="1925273" y="0"/>
                  </a:lnTo>
                  <a:lnTo>
                    <a:pt x="1925273" y="29830458"/>
                  </a:lnTo>
                  <a:lnTo>
                    <a:pt x="0" y="29830458"/>
                  </a:lnTo>
                  <a:lnTo>
                    <a:pt x="0" y="0"/>
                  </a:lnTo>
                  <a:close/>
                </a:path>
              </a:pathLst>
            </a:custGeom>
            <a:solidFill>
              <a:srgbClr val="CAE4BA"/>
            </a:solidFill>
            <a:ln>
              <a:noFill/>
            </a:ln>
          </p:spPr>
        </p:sp>
        <p:sp>
          <p:nvSpPr>
            <p:cNvPr id="1471" name="Google Shape;1471;g331095ef84e_10_196"/>
            <p:cNvSpPr/>
            <p:nvPr/>
          </p:nvSpPr>
          <p:spPr>
            <a:xfrm>
              <a:off x="0" y="0"/>
              <a:ext cx="2070053" cy="29975237"/>
            </a:xfrm>
            <a:custGeom>
              <a:rect b="b" l="l" r="r" t="t"/>
              <a:pathLst>
                <a:path extrusionOk="0" h="29975237" w="2070053">
                  <a:moveTo>
                    <a:pt x="1925273" y="29830455"/>
                  </a:moveTo>
                  <a:lnTo>
                    <a:pt x="2070053" y="29830455"/>
                  </a:lnTo>
                  <a:lnTo>
                    <a:pt x="2070053" y="29975237"/>
                  </a:lnTo>
                  <a:lnTo>
                    <a:pt x="1925273" y="29975237"/>
                  </a:lnTo>
                  <a:lnTo>
                    <a:pt x="1925273" y="29830455"/>
                  </a:lnTo>
                  <a:close/>
                  <a:moveTo>
                    <a:pt x="0" y="144780"/>
                  </a:moveTo>
                  <a:lnTo>
                    <a:pt x="144780" y="144780"/>
                  </a:lnTo>
                  <a:lnTo>
                    <a:pt x="144780" y="29830455"/>
                  </a:lnTo>
                  <a:lnTo>
                    <a:pt x="0" y="29830455"/>
                  </a:lnTo>
                  <a:lnTo>
                    <a:pt x="0" y="144780"/>
                  </a:lnTo>
                  <a:close/>
                  <a:moveTo>
                    <a:pt x="0" y="29830455"/>
                  </a:moveTo>
                  <a:lnTo>
                    <a:pt x="144780" y="29830455"/>
                  </a:lnTo>
                  <a:lnTo>
                    <a:pt x="144780" y="29975237"/>
                  </a:lnTo>
                  <a:lnTo>
                    <a:pt x="0" y="29975237"/>
                  </a:lnTo>
                  <a:lnTo>
                    <a:pt x="0" y="29830455"/>
                  </a:lnTo>
                  <a:close/>
                  <a:moveTo>
                    <a:pt x="1925273" y="144780"/>
                  </a:moveTo>
                  <a:lnTo>
                    <a:pt x="2070053" y="144780"/>
                  </a:lnTo>
                  <a:lnTo>
                    <a:pt x="2070053" y="29830455"/>
                  </a:lnTo>
                  <a:lnTo>
                    <a:pt x="1925273" y="29830455"/>
                  </a:lnTo>
                  <a:lnTo>
                    <a:pt x="1925273" y="144780"/>
                  </a:lnTo>
                  <a:close/>
                  <a:moveTo>
                    <a:pt x="144780" y="29830455"/>
                  </a:moveTo>
                  <a:lnTo>
                    <a:pt x="1925274" y="29830455"/>
                  </a:lnTo>
                  <a:lnTo>
                    <a:pt x="1925274" y="29975237"/>
                  </a:lnTo>
                  <a:lnTo>
                    <a:pt x="144780" y="29975237"/>
                  </a:lnTo>
                  <a:lnTo>
                    <a:pt x="144780" y="29830455"/>
                  </a:lnTo>
                  <a:close/>
                  <a:moveTo>
                    <a:pt x="1925273" y="0"/>
                  </a:moveTo>
                  <a:lnTo>
                    <a:pt x="2070053" y="0"/>
                  </a:lnTo>
                  <a:lnTo>
                    <a:pt x="2070053" y="144780"/>
                  </a:lnTo>
                  <a:lnTo>
                    <a:pt x="1925273" y="144780"/>
                  </a:lnTo>
                  <a:lnTo>
                    <a:pt x="1925273" y="0"/>
                  </a:lnTo>
                  <a:close/>
                  <a:moveTo>
                    <a:pt x="0" y="0"/>
                  </a:moveTo>
                  <a:lnTo>
                    <a:pt x="144780" y="0"/>
                  </a:lnTo>
                  <a:lnTo>
                    <a:pt x="144780" y="144780"/>
                  </a:lnTo>
                  <a:lnTo>
                    <a:pt x="0" y="144780"/>
                  </a:lnTo>
                  <a:lnTo>
                    <a:pt x="0" y="0"/>
                  </a:lnTo>
                  <a:close/>
                  <a:moveTo>
                    <a:pt x="144780" y="0"/>
                  </a:moveTo>
                  <a:lnTo>
                    <a:pt x="1925274" y="0"/>
                  </a:lnTo>
                  <a:lnTo>
                    <a:pt x="1925274" y="144780"/>
                  </a:lnTo>
                  <a:lnTo>
                    <a:pt x="144780" y="144780"/>
                  </a:lnTo>
                  <a:lnTo>
                    <a:pt x="144780" y="0"/>
                  </a:lnTo>
                  <a:close/>
                </a:path>
              </a:pathLst>
            </a:custGeom>
            <a:solidFill>
              <a:srgbClr val="000000"/>
            </a:solidFill>
            <a:ln>
              <a:noFill/>
            </a:ln>
          </p:spPr>
        </p:sp>
      </p:grpSp>
      <p:grpSp>
        <p:nvGrpSpPr>
          <p:cNvPr id="1472" name="Google Shape;1472;g331095ef84e_10_196"/>
          <p:cNvGrpSpPr/>
          <p:nvPr/>
        </p:nvGrpSpPr>
        <p:grpSpPr>
          <a:xfrm>
            <a:off x="16564897" y="7881728"/>
            <a:ext cx="408653" cy="1087625"/>
            <a:chOff x="0" y="0"/>
            <a:chExt cx="2070053" cy="5509425"/>
          </a:xfrm>
        </p:grpSpPr>
        <p:sp>
          <p:nvSpPr>
            <p:cNvPr id="1473" name="Google Shape;1473;g331095ef84e_10_196"/>
            <p:cNvSpPr/>
            <p:nvPr/>
          </p:nvSpPr>
          <p:spPr>
            <a:xfrm>
              <a:off x="72390" y="72390"/>
              <a:ext cx="1925273" cy="5364645"/>
            </a:xfrm>
            <a:custGeom>
              <a:rect b="b" l="l" r="r" t="t"/>
              <a:pathLst>
                <a:path extrusionOk="0" h="5364645" w="1925273">
                  <a:moveTo>
                    <a:pt x="0" y="0"/>
                  </a:moveTo>
                  <a:lnTo>
                    <a:pt x="1925273" y="0"/>
                  </a:lnTo>
                  <a:lnTo>
                    <a:pt x="1925273" y="5364645"/>
                  </a:lnTo>
                  <a:lnTo>
                    <a:pt x="0" y="5364645"/>
                  </a:lnTo>
                  <a:lnTo>
                    <a:pt x="0" y="0"/>
                  </a:lnTo>
                  <a:close/>
                </a:path>
              </a:pathLst>
            </a:custGeom>
            <a:solidFill>
              <a:srgbClr val="E4B9B7"/>
            </a:solidFill>
            <a:ln>
              <a:noFill/>
            </a:ln>
          </p:spPr>
        </p:sp>
        <p:sp>
          <p:nvSpPr>
            <p:cNvPr id="1474" name="Google Shape;1474;g331095ef84e_10_196"/>
            <p:cNvSpPr/>
            <p:nvPr/>
          </p:nvSpPr>
          <p:spPr>
            <a:xfrm>
              <a:off x="0" y="0"/>
              <a:ext cx="2070053" cy="5509425"/>
            </a:xfrm>
            <a:custGeom>
              <a:rect b="b" l="l" r="r" t="t"/>
              <a:pathLst>
                <a:path extrusionOk="0" h="5509425" w="2070053">
                  <a:moveTo>
                    <a:pt x="1925273" y="5364645"/>
                  </a:moveTo>
                  <a:lnTo>
                    <a:pt x="2070053" y="5364645"/>
                  </a:lnTo>
                  <a:lnTo>
                    <a:pt x="2070053" y="5509425"/>
                  </a:lnTo>
                  <a:lnTo>
                    <a:pt x="1925273" y="5509425"/>
                  </a:lnTo>
                  <a:lnTo>
                    <a:pt x="1925273" y="5364645"/>
                  </a:lnTo>
                  <a:close/>
                  <a:moveTo>
                    <a:pt x="0" y="144780"/>
                  </a:moveTo>
                  <a:lnTo>
                    <a:pt x="144780" y="144780"/>
                  </a:lnTo>
                  <a:lnTo>
                    <a:pt x="144780" y="5364645"/>
                  </a:lnTo>
                  <a:lnTo>
                    <a:pt x="0" y="5364645"/>
                  </a:lnTo>
                  <a:lnTo>
                    <a:pt x="0" y="144780"/>
                  </a:lnTo>
                  <a:close/>
                  <a:moveTo>
                    <a:pt x="0" y="5364645"/>
                  </a:moveTo>
                  <a:lnTo>
                    <a:pt x="144780" y="5364645"/>
                  </a:lnTo>
                  <a:lnTo>
                    <a:pt x="144780" y="5509425"/>
                  </a:lnTo>
                  <a:lnTo>
                    <a:pt x="0" y="5509425"/>
                  </a:lnTo>
                  <a:lnTo>
                    <a:pt x="0" y="5364645"/>
                  </a:lnTo>
                  <a:close/>
                  <a:moveTo>
                    <a:pt x="1925273" y="144780"/>
                  </a:moveTo>
                  <a:lnTo>
                    <a:pt x="2070053" y="144780"/>
                  </a:lnTo>
                  <a:lnTo>
                    <a:pt x="2070053" y="5364645"/>
                  </a:lnTo>
                  <a:lnTo>
                    <a:pt x="1925273" y="5364645"/>
                  </a:lnTo>
                  <a:lnTo>
                    <a:pt x="1925273" y="144780"/>
                  </a:lnTo>
                  <a:close/>
                  <a:moveTo>
                    <a:pt x="144780" y="5364645"/>
                  </a:moveTo>
                  <a:lnTo>
                    <a:pt x="1925274" y="5364645"/>
                  </a:lnTo>
                  <a:lnTo>
                    <a:pt x="1925274" y="5509425"/>
                  </a:lnTo>
                  <a:lnTo>
                    <a:pt x="144780" y="5509425"/>
                  </a:lnTo>
                  <a:lnTo>
                    <a:pt x="144780" y="5364645"/>
                  </a:lnTo>
                  <a:close/>
                  <a:moveTo>
                    <a:pt x="1925273" y="0"/>
                  </a:moveTo>
                  <a:lnTo>
                    <a:pt x="2070053" y="0"/>
                  </a:lnTo>
                  <a:lnTo>
                    <a:pt x="2070053" y="144780"/>
                  </a:lnTo>
                  <a:lnTo>
                    <a:pt x="1925273" y="144780"/>
                  </a:lnTo>
                  <a:lnTo>
                    <a:pt x="1925273" y="0"/>
                  </a:lnTo>
                  <a:close/>
                  <a:moveTo>
                    <a:pt x="0" y="0"/>
                  </a:moveTo>
                  <a:lnTo>
                    <a:pt x="144780" y="0"/>
                  </a:lnTo>
                  <a:lnTo>
                    <a:pt x="144780" y="144780"/>
                  </a:lnTo>
                  <a:lnTo>
                    <a:pt x="0" y="144780"/>
                  </a:lnTo>
                  <a:lnTo>
                    <a:pt x="0" y="0"/>
                  </a:lnTo>
                  <a:close/>
                  <a:moveTo>
                    <a:pt x="144780" y="0"/>
                  </a:moveTo>
                  <a:lnTo>
                    <a:pt x="1925274" y="0"/>
                  </a:lnTo>
                  <a:lnTo>
                    <a:pt x="1925274" y="144780"/>
                  </a:lnTo>
                  <a:lnTo>
                    <a:pt x="144780" y="144780"/>
                  </a:lnTo>
                  <a:lnTo>
                    <a:pt x="144780" y="0"/>
                  </a:lnTo>
                  <a:close/>
                </a:path>
              </a:pathLst>
            </a:custGeom>
            <a:solidFill>
              <a:srgbClr val="000000"/>
            </a:solidFill>
            <a:ln>
              <a:noFill/>
            </a:ln>
          </p:spPr>
        </p:sp>
      </p:grpSp>
      <p:pic>
        <p:nvPicPr>
          <p:cNvPr id="1475" name="Google Shape;1475;g331095ef84e_10_196"/>
          <p:cNvPicPr preferRelativeResize="0"/>
          <p:nvPr/>
        </p:nvPicPr>
        <p:blipFill rotWithShape="1">
          <a:blip r:embed="rId4">
            <a:alphaModFix/>
          </a:blip>
          <a:srcRect b="0" l="0" r="0" t="0"/>
          <a:stretch/>
        </p:blipFill>
        <p:spPr>
          <a:xfrm rot="-5400000">
            <a:off x="16691917" y="8011063"/>
            <a:ext cx="179101" cy="268819"/>
          </a:xfrm>
          <a:prstGeom prst="rect">
            <a:avLst/>
          </a:prstGeom>
          <a:noFill/>
          <a:ln>
            <a:noFill/>
          </a:ln>
        </p:spPr>
      </p:pic>
      <p:pic>
        <p:nvPicPr>
          <p:cNvPr id="1476" name="Google Shape;1476;g331095ef84e_10_196"/>
          <p:cNvPicPr preferRelativeResize="0"/>
          <p:nvPr/>
        </p:nvPicPr>
        <p:blipFill rotWithShape="1">
          <a:blip r:embed="rId4">
            <a:alphaModFix/>
          </a:blip>
          <a:srcRect b="0" l="0" r="0" t="0"/>
          <a:stretch/>
        </p:blipFill>
        <p:spPr>
          <a:xfrm flipH="1" rot="-5400000">
            <a:off x="16691917" y="8571200"/>
            <a:ext cx="179101" cy="268819"/>
          </a:xfrm>
          <a:prstGeom prst="rect">
            <a:avLst/>
          </a:prstGeom>
          <a:noFill/>
          <a:ln>
            <a:noFill/>
          </a:ln>
        </p:spPr>
      </p:pic>
      <p:cxnSp>
        <p:nvCxnSpPr>
          <p:cNvPr id="1477" name="Google Shape;1477;g331095ef84e_10_196"/>
          <p:cNvCxnSpPr/>
          <p:nvPr/>
        </p:nvCxnSpPr>
        <p:spPr>
          <a:xfrm>
            <a:off x="16589384" y="8409217"/>
            <a:ext cx="355600" cy="0"/>
          </a:xfrm>
          <a:prstGeom prst="straightConnector1">
            <a:avLst/>
          </a:prstGeom>
          <a:noFill/>
          <a:ln cap="flat" cmpd="sng" w="28575">
            <a:solidFill>
              <a:srgbClr val="000000"/>
            </a:solidFill>
            <a:prstDash val="solid"/>
            <a:round/>
            <a:headEnd len="sm" w="sm" type="none"/>
            <a:tailEnd len="sm" w="sm" type="none"/>
          </a:ln>
        </p:spPr>
      </p:cxnSp>
      <p:grpSp>
        <p:nvGrpSpPr>
          <p:cNvPr id="1478" name="Google Shape;1478;g331095ef84e_10_196"/>
          <p:cNvGrpSpPr/>
          <p:nvPr/>
        </p:nvGrpSpPr>
        <p:grpSpPr>
          <a:xfrm>
            <a:off x="1478771" y="2180401"/>
            <a:ext cx="15494780" cy="522382"/>
            <a:chOff x="0" y="0"/>
            <a:chExt cx="45290166" cy="2646154"/>
          </a:xfrm>
        </p:grpSpPr>
        <p:sp>
          <p:nvSpPr>
            <p:cNvPr id="1479" name="Google Shape;1479;g331095ef84e_10_196"/>
            <p:cNvSpPr/>
            <p:nvPr/>
          </p:nvSpPr>
          <p:spPr>
            <a:xfrm>
              <a:off x="72390" y="72390"/>
              <a:ext cx="45145386" cy="2501374"/>
            </a:xfrm>
            <a:custGeom>
              <a:rect b="b" l="l" r="r" t="t"/>
              <a:pathLst>
                <a:path extrusionOk="0" h="2501374" w="45145386">
                  <a:moveTo>
                    <a:pt x="0" y="0"/>
                  </a:moveTo>
                  <a:lnTo>
                    <a:pt x="45145386" y="0"/>
                  </a:lnTo>
                  <a:lnTo>
                    <a:pt x="45145386" y="2501374"/>
                  </a:lnTo>
                  <a:lnTo>
                    <a:pt x="0" y="2501374"/>
                  </a:lnTo>
                  <a:lnTo>
                    <a:pt x="0" y="0"/>
                  </a:lnTo>
                  <a:close/>
                </a:path>
              </a:pathLst>
            </a:custGeom>
            <a:solidFill>
              <a:srgbClr val="E4B9B7"/>
            </a:solidFill>
            <a:ln>
              <a:noFill/>
            </a:ln>
          </p:spPr>
        </p:sp>
        <p:sp>
          <p:nvSpPr>
            <p:cNvPr id="1480" name="Google Shape;1480;g331095ef84e_10_196"/>
            <p:cNvSpPr/>
            <p:nvPr/>
          </p:nvSpPr>
          <p:spPr>
            <a:xfrm>
              <a:off x="0" y="0"/>
              <a:ext cx="45290166" cy="2646154"/>
            </a:xfrm>
            <a:custGeom>
              <a:rect b="b" l="l" r="r" t="t"/>
              <a:pathLst>
                <a:path extrusionOk="0" h="2646154" w="45290166">
                  <a:moveTo>
                    <a:pt x="45145387" y="2501374"/>
                  </a:moveTo>
                  <a:lnTo>
                    <a:pt x="45290166" y="2501374"/>
                  </a:lnTo>
                  <a:lnTo>
                    <a:pt x="45290166" y="2646154"/>
                  </a:lnTo>
                  <a:lnTo>
                    <a:pt x="45145387" y="2646154"/>
                  </a:lnTo>
                  <a:lnTo>
                    <a:pt x="45145387" y="2501374"/>
                  </a:lnTo>
                  <a:close/>
                  <a:moveTo>
                    <a:pt x="0" y="144780"/>
                  </a:moveTo>
                  <a:lnTo>
                    <a:pt x="144780" y="144780"/>
                  </a:lnTo>
                  <a:lnTo>
                    <a:pt x="144780" y="2501374"/>
                  </a:lnTo>
                  <a:lnTo>
                    <a:pt x="0" y="2501374"/>
                  </a:lnTo>
                  <a:lnTo>
                    <a:pt x="0" y="144780"/>
                  </a:lnTo>
                  <a:close/>
                  <a:moveTo>
                    <a:pt x="0" y="2501374"/>
                  </a:moveTo>
                  <a:lnTo>
                    <a:pt x="144780" y="2501374"/>
                  </a:lnTo>
                  <a:lnTo>
                    <a:pt x="144780" y="2646154"/>
                  </a:lnTo>
                  <a:lnTo>
                    <a:pt x="0" y="2646154"/>
                  </a:lnTo>
                  <a:lnTo>
                    <a:pt x="0" y="2501374"/>
                  </a:lnTo>
                  <a:close/>
                  <a:moveTo>
                    <a:pt x="45145387" y="144780"/>
                  </a:moveTo>
                  <a:lnTo>
                    <a:pt x="45290166" y="144780"/>
                  </a:lnTo>
                  <a:lnTo>
                    <a:pt x="45290166" y="2501374"/>
                  </a:lnTo>
                  <a:lnTo>
                    <a:pt x="45145387" y="2501374"/>
                  </a:lnTo>
                  <a:lnTo>
                    <a:pt x="45145387" y="144780"/>
                  </a:lnTo>
                  <a:close/>
                  <a:moveTo>
                    <a:pt x="144780" y="2501374"/>
                  </a:moveTo>
                  <a:lnTo>
                    <a:pt x="45145387" y="2501374"/>
                  </a:lnTo>
                  <a:lnTo>
                    <a:pt x="45145387" y="2646154"/>
                  </a:lnTo>
                  <a:lnTo>
                    <a:pt x="144780" y="2646154"/>
                  </a:lnTo>
                  <a:lnTo>
                    <a:pt x="144780" y="2501374"/>
                  </a:lnTo>
                  <a:close/>
                  <a:moveTo>
                    <a:pt x="45145387" y="0"/>
                  </a:moveTo>
                  <a:lnTo>
                    <a:pt x="45290166" y="0"/>
                  </a:lnTo>
                  <a:lnTo>
                    <a:pt x="45290166" y="144780"/>
                  </a:lnTo>
                  <a:lnTo>
                    <a:pt x="45145387" y="144780"/>
                  </a:lnTo>
                  <a:lnTo>
                    <a:pt x="45145387" y="0"/>
                  </a:lnTo>
                  <a:close/>
                  <a:moveTo>
                    <a:pt x="0" y="0"/>
                  </a:moveTo>
                  <a:lnTo>
                    <a:pt x="144780" y="0"/>
                  </a:lnTo>
                  <a:lnTo>
                    <a:pt x="144780" y="144780"/>
                  </a:lnTo>
                  <a:lnTo>
                    <a:pt x="0" y="144780"/>
                  </a:lnTo>
                  <a:lnTo>
                    <a:pt x="0" y="0"/>
                  </a:lnTo>
                  <a:close/>
                  <a:moveTo>
                    <a:pt x="144780" y="0"/>
                  </a:moveTo>
                  <a:lnTo>
                    <a:pt x="45145387" y="0"/>
                  </a:lnTo>
                  <a:lnTo>
                    <a:pt x="45145387" y="144780"/>
                  </a:lnTo>
                  <a:lnTo>
                    <a:pt x="144780" y="144780"/>
                  </a:lnTo>
                  <a:lnTo>
                    <a:pt x="144780" y="0"/>
                  </a:lnTo>
                  <a:close/>
                </a:path>
              </a:pathLst>
            </a:custGeom>
            <a:solidFill>
              <a:srgbClr val="000000"/>
            </a:solidFill>
            <a:ln>
              <a:noFill/>
            </a:ln>
          </p:spPr>
        </p:sp>
      </p:grpSp>
      <p:pic>
        <p:nvPicPr>
          <p:cNvPr id="1481" name="Google Shape;1481;g331095ef84e_10_196"/>
          <p:cNvPicPr preferRelativeResize="0"/>
          <p:nvPr/>
        </p:nvPicPr>
        <p:blipFill rotWithShape="1">
          <a:blip r:embed="rId5">
            <a:alphaModFix/>
          </a:blip>
          <a:srcRect b="0" l="0" r="0" t="0"/>
          <a:stretch/>
        </p:blipFill>
        <p:spPr>
          <a:xfrm>
            <a:off x="16564897" y="2309827"/>
            <a:ext cx="263530" cy="263530"/>
          </a:xfrm>
          <a:prstGeom prst="rect">
            <a:avLst/>
          </a:prstGeom>
          <a:noFill/>
          <a:ln>
            <a:noFill/>
          </a:ln>
        </p:spPr>
      </p:pic>
      <p:sp>
        <p:nvSpPr>
          <p:cNvPr id="1482" name="Google Shape;1482;g331095ef84e_10_196"/>
          <p:cNvSpPr/>
          <p:nvPr/>
        </p:nvSpPr>
        <p:spPr>
          <a:xfrm>
            <a:off x="2546566" y="4000500"/>
            <a:ext cx="13531634" cy="3540891"/>
          </a:xfrm>
          <a:custGeom>
            <a:rect b="b" l="l" r="r" t="t"/>
            <a:pathLst>
              <a:path extrusionOk="0" h="4141308" w="9782593">
                <a:moveTo>
                  <a:pt x="9160293" y="3571078"/>
                </a:moveTo>
                <a:cubicBezTo>
                  <a:pt x="9160293" y="3564728"/>
                  <a:pt x="9161562" y="3559648"/>
                  <a:pt x="9161562" y="3552028"/>
                </a:cubicBezTo>
                <a:lnTo>
                  <a:pt x="9161562" y="490220"/>
                </a:lnTo>
                <a:cubicBezTo>
                  <a:pt x="9161562" y="220980"/>
                  <a:pt x="8952012" y="0"/>
                  <a:pt x="8695473" y="0"/>
                </a:cubicBezTo>
                <a:lnTo>
                  <a:pt x="467360" y="0"/>
                </a:lnTo>
                <a:cubicBezTo>
                  <a:pt x="210820" y="0"/>
                  <a:pt x="0" y="220980"/>
                  <a:pt x="0" y="490220"/>
                </a:cubicBezTo>
                <a:lnTo>
                  <a:pt x="0" y="3552028"/>
                </a:lnTo>
                <a:cubicBezTo>
                  <a:pt x="0" y="3821268"/>
                  <a:pt x="209550" y="4042248"/>
                  <a:pt x="466090" y="4042248"/>
                </a:cubicBezTo>
                <a:lnTo>
                  <a:pt x="8694203" y="4042248"/>
                </a:lnTo>
                <a:cubicBezTo>
                  <a:pt x="8807232" y="4042248"/>
                  <a:pt x="8911372" y="3999068"/>
                  <a:pt x="8991382" y="3929218"/>
                </a:cubicBezTo>
                <a:cubicBezTo>
                  <a:pt x="9122193" y="4000338"/>
                  <a:pt x="9434612" y="4141308"/>
                  <a:pt x="9781322" y="3934298"/>
                </a:cubicBezTo>
                <a:cubicBezTo>
                  <a:pt x="9782593" y="3934298"/>
                  <a:pt x="9470172" y="3935568"/>
                  <a:pt x="9160293" y="3571078"/>
                </a:cubicBezTo>
                <a:lnTo>
                  <a:pt x="9160293" y="3571078"/>
                </a:lnTo>
                <a:close/>
              </a:path>
            </a:pathLst>
          </a:custGeom>
          <a:solidFill>
            <a:srgbClr val="EAD4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3" name="Google Shape;1483;g331095ef84e_10_196"/>
          <p:cNvSpPr txBox="1"/>
          <p:nvPr/>
        </p:nvSpPr>
        <p:spPr>
          <a:xfrm>
            <a:off x="3167825" y="4000509"/>
            <a:ext cx="11730600" cy="2208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900"/>
              <a:buFont typeface="Arial"/>
              <a:buNone/>
            </a:pPr>
            <a:r>
              <a:rPr b="1" i="0" lang="en-US" sz="6900" u="none" cap="none" strike="noStrike">
                <a:solidFill>
                  <a:srgbClr val="0000FF"/>
                </a:solidFill>
                <a:latin typeface="Arial"/>
                <a:ea typeface="Arial"/>
                <a:cs typeface="Arial"/>
                <a:sym typeface="Arial"/>
              </a:rPr>
              <a:t>II. </a:t>
            </a:r>
            <a:r>
              <a:rPr b="1" i="0" lang="en-US" sz="6900" u="sng" cap="none" strike="noStrike">
                <a:solidFill>
                  <a:srgbClr val="0000FF"/>
                </a:solidFill>
                <a:latin typeface="Arial"/>
                <a:ea typeface="Arial"/>
                <a:cs typeface="Arial"/>
                <a:sym typeface="Arial"/>
              </a:rPr>
              <a:t>THỰC HÀNH TIẾNG VIỆT </a:t>
            </a:r>
            <a:endParaRPr b="1" i="0" sz="6900" u="sng" cap="none" strike="noStrike">
              <a:solidFill>
                <a:srgbClr val="0000FF"/>
              </a:solidFill>
              <a:latin typeface="Arial"/>
              <a:ea typeface="Arial"/>
              <a:cs typeface="Arial"/>
              <a:sym typeface="Arial"/>
            </a:endParaRPr>
          </a:p>
          <a:p>
            <a:pPr indent="-457200" lvl="0" marL="457200" marR="0" rtl="0" algn="ctr">
              <a:lnSpc>
                <a:spcPct val="100000"/>
              </a:lnSpc>
              <a:spcBef>
                <a:spcPts val="0"/>
              </a:spcBef>
              <a:spcAft>
                <a:spcPts val="0"/>
              </a:spcAft>
              <a:buClr>
                <a:srgbClr val="0000FF"/>
              </a:buClr>
              <a:buSzPts val="6900"/>
              <a:buFont typeface="Arial"/>
              <a:buAutoNum type="arabicPeriod"/>
            </a:pPr>
            <a:r>
              <a:rPr b="1" i="0" lang="en-US" sz="6900" u="none" cap="none" strike="noStrike">
                <a:solidFill>
                  <a:srgbClr val="0000FF"/>
                </a:solidFill>
                <a:latin typeface="Arial"/>
                <a:ea typeface="Arial"/>
                <a:cs typeface="Arial"/>
                <a:sym typeface="Arial"/>
              </a:rPr>
              <a:t>Sgk/71</a:t>
            </a:r>
            <a:endParaRPr b="1" i="0" sz="6900" u="none" cap="none" strike="noStrike">
              <a:solidFill>
                <a:srgbClr val="0000FF"/>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271" name="Shape 271"/>
        <p:cNvGrpSpPr/>
        <p:nvPr/>
      </p:nvGrpSpPr>
      <p:grpSpPr>
        <a:xfrm>
          <a:off x="0" y="0"/>
          <a:ext cx="0" cy="0"/>
          <a:chOff x="0" y="0"/>
          <a:chExt cx="0" cy="0"/>
        </a:xfrm>
      </p:grpSpPr>
      <p:pic>
        <p:nvPicPr>
          <p:cNvPr id="272" name="Google Shape;272;p9"/>
          <p:cNvPicPr preferRelativeResize="0"/>
          <p:nvPr/>
        </p:nvPicPr>
        <p:blipFill rotWithShape="1">
          <a:blip r:embed="rId3">
            <a:alphaModFix/>
          </a:blip>
          <a:srcRect b="62451" l="38270" r="7258" t="0"/>
          <a:stretch/>
        </p:blipFill>
        <p:spPr>
          <a:xfrm rot="10800000">
            <a:off x="14524311" y="0"/>
            <a:ext cx="3763689" cy="3436516"/>
          </a:xfrm>
          <a:prstGeom prst="rect">
            <a:avLst/>
          </a:prstGeom>
          <a:noFill/>
          <a:ln>
            <a:noFill/>
          </a:ln>
        </p:spPr>
      </p:pic>
      <p:pic>
        <p:nvPicPr>
          <p:cNvPr id="273" name="Google Shape;273;p9"/>
          <p:cNvPicPr preferRelativeResize="0"/>
          <p:nvPr/>
        </p:nvPicPr>
        <p:blipFill rotWithShape="1">
          <a:blip r:embed="rId4">
            <a:alphaModFix/>
          </a:blip>
          <a:srcRect b="13083" l="0" r="8027" t="0"/>
          <a:stretch/>
        </p:blipFill>
        <p:spPr>
          <a:xfrm flipH="1" rot="5400000">
            <a:off x="256003" y="-256003"/>
            <a:ext cx="3436516" cy="3948522"/>
          </a:xfrm>
          <a:prstGeom prst="rect">
            <a:avLst/>
          </a:prstGeom>
          <a:noFill/>
          <a:ln>
            <a:noFill/>
          </a:ln>
        </p:spPr>
      </p:pic>
      <p:pic>
        <p:nvPicPr>
          <p:cNvPr id="274" name="Google Shape;274;p9"/>
          <p:cNvPicPr preferRelativeResize="0"/>
          <p:nvPr/>
        </p:nvPicPr>
        <p:blipFill rotWithShape="1">
          <a:blip r:embed="rId5">
            <a:alphaModFix/>
          </a:blip>
          <a:srcRect b="0" l="0" r="0" t="0"/>
          <a:stretch/>
        </p:blipFill>
        <p:spPr>
          <a:xfrm>
            <a:off x="1028700" y="1028700"/>
            <a:ext cx="1834499" cy="1685446"/>
          </a:xfrm>
          <a:prstGeom prst="rect">
            <a:avLst/>
          </a:prstGeom>
          <a:noFill/>
          <a:ln>
            <a:noFill/>
          </a:ln>
        </p:spPr>
      </p:pic>
      <p:pic>
        <p:nvPicPr>
          <p:cNvPr id="275" name="Google Shape;275;p9"/>
          <p:cNvPicPr preferRelativeResize="0"/>
          <p:nvPr/>
        </p:nvPicPr>
        <p:blipFill rotWithShape="1">
          <a:blip r:embed="rId6">
            <a:alphaModFix/>
          </a:blip>
          <a:srcRect b="0" l="0" r="0" t="0"/>
          <a:stretch/>
        </p:blipFill>
        <p:spPr>
          <a:xfrm>
            <a:off x="8839200" y="2014893"/>
            <a:ext cx="1385792" cy="1398505"/>
          </a:xfrm>
          <a:prstGeom prst="rect">
            <a:avLst/>
          </a:prstGeom>
          <a:noFill/>
          <a:ln>
            <a:noFill/>
          </a:ln>
        </p:spPr>
      </p:pic>
      <p:pic>
        <p:nvPicPr>
          <p:cNvPr id="276" name="Google Shape;276;p9"/>
          <p:cNvPicPr preferRelativeResize="0"/>
          <p:nvPr/>
        </p:nvPicPr>
        <p:blipFill rotWithShape="1">
          <a:blip r:embed="rId7">
            <a:alphaModFix/>
          </a:blip>
          <a:srcRect b="0" l="0" r="0" t="0"/>
          <a:stretch/>
        </p:blipFill>
        <p:spPr>
          <a:xfrm rot="-5400000">
            <a:off x="5748825" y="-2622036"/>
            <a:ext cx="7138950" cy="12910200"/>
          </a:xfrm>
          <a:prstGeom prst="rect">
            <a:avLst/>
          </a:prstGeom>
          <a:noFill/>
          <a:ln>
            <a:noFill/>
          </a:ln>
        </p:spPr>
      </p:pic>
      <p:pic>
        <p:nvPicPr>
          <p:cNvPr id="277" name="Google Shape;277;p9"/>
          <p:cNvPicPr preferRelativeResize="0"/>
          <p:nvPr/>
        </p:nvPicPr>
        <p:blipFill rotWithShape="1">
          <a:blip r:embed="rId8">
            <a:alphaModFix/>
          </a:blip>
          <a:srcRect b="0" l="0" r="0" t="0"/>
          <a:stretch/>
        </p:blipFill>
        <p:spPr>
          <a:xfrm rot="10800000">
            <a:off x="14719776" y="747289"/>
            <a:ext cx="2539524" cy="1730051"/>
          </a:xfrm>
          <a:prstGeom prst="rect">
            <a:avLst/>
          </a:prstGeom>
          <a:noFill/>
          <a:ln>
            <a:noFill/>
          </a:ln>
        </p:spPr>
      </p:pic>
      <p:sp>
        <p:nvSpPr>
          <p:cNvPr id="278" name="Google Shape;278;p9"/>
          <p:cNvSpPr txBox="1"/>
          <p:nvPr/>
        </p:nvSpPr>
        <p:spPr>
          <a:xfrm>
            <a:off x="2999525" y="2137950"/>
            <a:ext cx="14259900" cy="4002000"/>
          </a:xfrm>
          <a:prstGeom prst="rect">
            <a:avLst/>
          </a:prstGeom>
          <a:noFill/>
          <a:ln>
            <a:noFill/>
          </a:ln>
        </p:spPr>
        <p:txBody>
          <a:bodyPr anchorCtr="0" anchor="t" bIns="0" lIns="0" spcFirstLastPara="1" rIns="0" wrap="square" tIns="0">
            <a:spAutoFit/>
          </a:bodyPr>
          <a:lstStyle/>
          <a:p>
            <a:pPr indent="0" lvl="0" marL="0" marR="0" rtl="0" algn="l">
              <a:lnSpc>
                <a:spcPct val="151151"/>
              </a:lnSpc>
              <a:spcBef>
                <a:spcPts val="0"/>
              </a:spcBef>
              <a:spcAft>
                <a:spcPts val="0"/>
              </a:spcAft>
              <a:buClr>
                <a:srgbClr val="000000"/>
              </a:buClr>
              <a:buSzPts val="8600"/>
              <a:buFont typeface="Arial"/>
              <a:buNone/>
            </a:pPr>
            <a:r>
              <a:rPr b="1" i="0" lang="en-US" sz="8600" u="none" cap="none" strike="noStrike">
                <a:solidFill>
                  <a:srgbClr val="0000FF"/>
                </a:solidFill>
                <a:latin typeface="Calibri"/>
                <a:ea typeface="Calibri"/>
                <a:cs typeface="Calibri"/>
                <a:sym typeface="Calibri"/>
              </a:rPr>
              <a:t>III. Suy ngẫm và phản hồi :</a:t>
            </a:r>
            <a:endParaRPr b="1" i="0" sz="8600" u="none" cap="none" strike="noStrike">
              <a:solidFill>
                <a:srgbClr val="0000FF"/>
              </a:solidFill>
              <a:latin typeface="Calibri"/>
              <a:ea typeface="Calibri"/>
              <a:cs typeface="Calibri"/>
              <a:sym typeface="Calibri"/>
            </a:endParaRPr>
          </a:p>
          <a:p>
            <a:pPr indent="-457200" lvl="0" marL="457200" marR="0" rtl="0" algn="ctr">
              <a:lnSpc>
                <a:spcPct val="151151"/>
              </a:lnSpc>
              <a:spcBef>
                <a:spcPts val="0"/>
              </a:spcBef>
              <a:spcAft>
                <a:spcPts val="0"/>
              </a:spcAft>
              <a:buClr>
                <a:srgbClr val="0000FF"/>
              </a:buClr>
              <a:buSzPts val="8600"/>
              <a:buFont typeface="Calibri"/>
              <a:buAutoNum type="arabicPeriod"/>
            </a:pPr>
            <a:r>
              <a:rPr b="1" i="0" lang="en-US" sz="8600" u="sng" cap="none" strike="noStrike">
                <a:solidFill>
                  <a:srgbClr val="0000FF"/>
                </a:solidFill>
                <a:latin typeface="Calibri"/>
                <a:ea typeface="Calibri"/>
                <a:cs typeface="Calibri"/>
                <a:sym typeface="Calibri"/>
              </a:rPr>
              <a:t>Những sự việc chính</a:t>
            </a:r>
            <a:r>
              <a:rPr b="1" i="0" lang="en-US" sz="8600" u="none" cap="none" strike="noStrike">
                <a:solidFill>
                  <a:srgbClr val="0000FF"/>
                </a:solidFill>
                <a:latin typeface="Calibri"/>
                <a:ea typeface="Calibri"/>
                <a:cs typeface="Calibri"/>
                <a:sym typeface="Calibri"/>
              </a:rPr>
              <a:t> :</a:t>
            </a:r>
            <a:endParaRPr b="1" i="0" sz="8600" u="none" cap="none" strike="noStrike">
              <a:solidFill>
                <a:srgbClr val="0000FF"/>
              </a:solidFill>
              <a:latin typeface="Calibri"/>
              <a:ea typeface="Calibri"/>
              <a:cs typeface="Calibri"/>
              <a:sym typeface="Calibri"/>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2F2"/>
        </a:solidFill>
      </p:bgPr>
    </p:bg>
    <p:spTree>
      <p:nvGrpSpPr>
        <p:cNvPr id="1487" name="Shape 1487"/>
        <p:cNvGrpSpPr/>
        <p:nvPr/>
      </p:nvGrpSpPr>
      <p:grpSpPr>
        <a:xfrm>
          <a:off x="0" y="0"/>
          <a:ext cx="0" cy="0"/>
          <a:chOff x="0" y="0"/>
          <a:chExt cx="0" cy="0"/>
        </a:xfrm>
      </p:grpSpPr>
      <p:sp>
        <p:nvSpPr>
          <p:cNvPr id="1488" name="Google Shape;1488;g331095ef84e_10_232"/>
          <p:cNvSpPr/>
          <p:nvPr/>
        </p:nvSpPr>
        <p:spPr>
          <a:xfrm>
            <a:off x="-3346596" y="2846813"/>
            <a:ext cx="5374888" cy="5398979"/>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4B9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9" name="Google Shape;1489;g331095ef84e_10_232"/>
          <p:cNvSpPr/>
          <p:nvPr/>
        </p:nvSpPr>
        <p:spPr>
          <a:xfrm>
            <a:off x="666750" y="1472354"/>
            <a:ext cx="16954501" cy="8147896"/>
          </a:xfrm>
          <a:custGeom>
            <a:rect b="b" l="l" r="r" t="t"/>
            <a:pathLst>
              <a:path extrusionOk="0" h="15771645" w="32818335">
                <a:moveTo>
                  <a:pt x="0" y="0"/>
                </a:moveTo>
                <a:lnTo>
                  <a:pt x="0" y="15771645"/>
                </a:lnTo>
                <a:lnTo>
                  <a:pt x="32818335" y="15771645"/>
                </a:lnTo>
                <a:lnTo>
                  <a:pt x="32818335" y="0"/>
                </a:lnTo>
                <a:lnTo>
                  <a:pt x="0" y="0"/>
                </a:lnTo>
                <a:close/>
                <a:moveTo>
                  <a:pt x="32757374" y="15710684"/>
                </a:moveTo>
                <a:lnTo>
                  <a:pt x="59690" y="15710684"/>
                </a:lnTo>
                <a:lnTo>
                  <a:pt x="59690" y="59690"/>
                </a:lnTo>
                <a:lnTo>
                  <a:pt x="32757374" y="59690"/>
                </a:lnTo>
                <a:lnTo>
                  <a:pt x="32757374" y="15710684"/>
                </a:lnTo>
                <a:close/>
              </a:path>
            </a:pathLst>
          </a:custGeom>
          <a:solidFill>
            <a:srgbClr val="000000"/>
          </a:solidFill>
          <a:ln>
            <a:noFill/>
          </a:ln>
        </p:spPr>
      </p:sp>
      <p:grpSp>
        <p:nvGrpSpPr>
          <p:cNvPr id="1490" name="Google Shape;1490;g331095ef84e_10_232"/>
          <p:cNvGrpSpPr/>
          <p:nvPr/>
        </p:nvGrpSpPr>
        <p:grpSpPr>
          <a:xfrm>
            <a:off x="666750" y="666750"/>
            <a:ext cx="16954501" cy="866314"/>
            <a:chOff x="0" y="0"/>
            <a:chExt cx="90918023" cy="4645584"/>
          </a:xfrm>
        </p:grpSpPr>
        <p:sp>
          <p:nvSpPr>
            <p:cNvPr id="1491" name="Google Shape;1491;g331095ef84e_10_232"/>
            <p:cNvSpPr/>
            <p:nvPr/>
          </p:nvSpPr>
          <p:spPr>
            <a:xfrm>
              <a:off x="72390" y="72390"/>
              <a:ext cx="90773240" cy="4500804"/>
            </a:xfrm>
            <a:custGeom>
              <a:rect b="b" l="l" r="r" t="t"/>
              <a:pathLst>
                <a:path extrusionOk="0" h="4500804" w="90773240">
                  <a:moveTo>
                    <a:pt x="0" y="0"/>
                  </a:moveTo>
                  <a:lnTo>
                    <a:pt x="90773240" y="0"/>
                  </a:lnTo>
                  <a:lnTo>
                    <a:pt x="90773240" y="4500804"/>
                  </a:lnTo>
                  <a:lnTo>
                    <a:pt x="0" y="4500804"/>
                  </a:lnTo>
                  <a:lnTo>
                    <a:pt x="0" y="0"/>
                  </a:lnTo>
                  <a:close/>
                </a:path>
              </a:pathLst>
            </a:custGeom>
            <a:solidFill>
              <a:srgbClr val="9DCED8"/>
            </a:solidFill>
            <a:ln>
              <a:noFill/>
            </a:ln>
          </p:spPr>
        </p:sp>
        <p:sp>
          <p:nvSpPr>
            <p:cNvPr id="1492" name="Google Shape;1492;g331095ef84e_10_232"/>
            <p:cNvSpPr/>
            <p:nvPr/>
          </p:nvSpPr>
          <p:spPr>
            <a:xfrm>
              <a:off x="0" y="0"/>
              <a:ext cx="90918023" cy="4645584"/>
            </a:xfrm>
            <a:custGeom>
              <a:rect b="b" l="l" r="r" t="t"/>
              <a:pathLst>
                <a:path extrusionOk="0" h="4645584" w="90918023">
                  <a:moveTo>
                    <a:pt x="90773238" y="4500804"/>
                  </a:moveTo>
                  <a:lnTo>
                    <a:pt x="90918023" y="4500804"/>
                  </a:lnTo>
                  <a:lnTo>
                    <a:pt x="90918023" y="4645584"/>
                  </a:lnTo>
                  <a:lnTo>
                    <a:pt x="90773238" y="4645584"/>
                  </a:lnTo>
                  <a:lnTo>
                    <a:pt x="90773238" y="4500804"/>
                  </a:lnTo>
                  <a:close/>
                  <a:moveTo>
                    <a:pt x="0" y="144780"/>
                  </a:moveTo>
                  <a:lnTo>
                    <a:pt x="144780" y="144780"/>
                  </a:lnTo>
                  <a:lnTo>
                    <a:pt x="144780" y="4500804"/>
                  </a:lnTo>
                  <a:lnTo>
                    <a:pt x="0" y="4500804"/>
                  </a:lnTo>
                  <a:lnTo>
                    <a:pt x="0" y="144780"/>
                  </a:lnTo>
                  <a:close/>
                  <a:moveTo>
                    <a:pt x="0" y="4500804"/>
                  </a:moveTo>
                  <a:lnTo>
                    <a:pt x="144780" y="4500804"/>
                  </a:lnTo>
                  <a:lnTo>
                    <a:pt x="144780" y="4645584"/>
                  </a:lnTo>
                  <a:lnTo>
                    <a:pt x="0" y="4645584"/>
                  </a:lnTo>
                  <a:lnTo>
                    <a:pt x="0" y="4500804"/>
                  </a:lnTo>
                  <a:close/>
                  <a:moveTo>
                    <a:pt x="90773238" y="144780"/>
                  </a:moveTo>
                  <a:lnTo>
                    <a:pt x="90918023" y="144780"/>
                  </a:lnTo>
                  <a:lnTo>
                    <a:pt x="90918023" y="4500804"/>
                  </a:lnTo>
                  <a:lnTo>
                    <a:pt x="90773238" y="4500804"/>
                  </a:lnTo>
                  <a:lnTo>
                    <a:pt x="90773238" y="144780"/>
                  </a:lnTo>
                  <a:close/>
                  <a:moveTo>
                    <a:pt x="144780" y="4500804"/>
                  </a:moveTo>
                  <a:lnTo>
                    <a:pt x="90773238" y="4500804"/>
                  </a:lnTo>
                  <a:lnTo>
                    <a:pt x="90773238" y="4645584"/>
                  </a:lnTo>
                  <a:lnTo>
                    <a:pt x="144780" y="4645584"/>
                  </a:lnTo>
                  <a:lnTo>
                    <a:pt x="144780" y="4500804"/>
                  </a:lnTo>
                  <a:close/>
                  <a:moveTo>
                    <a:pt x="90773238" y="0"/>
                  </a:moveTo>
                  <a:lnTo>
                    <a:pt x="90918023" y="0"/>
                  </a:lnTo>
                  <a:lnTo>
                    <a:pt x="90918023" y="144780"/>
                  </a:lnTo>
                  <a:lnTo>
                    <a:pt x="90773238" y="144780"/>
                  </a:lnTo>
                  <a:lnTo>
                    <a:pt x="90773238" y="0"/>
                  </a:lnTo>
                  <a:close/>
                  <a:moveTo>
                    <a:pt x="0" y="0"/>
                  </a:moveTo>
                  <a:lnTo>
                    <a:pt x="144780" y="0"/>
                  </a:lnTo>
                  <a:lnTo>
                    <a:pt x="144780" y="144780"/>
                  </a:lnTo>
                  <a:lnTo>
                    <a:pt x="0" y="144780"/>
                  </a:lnTo>
                  <a:lnTo>
                    <a:pt x="0" y="0"/>
                  </a:lnTo>
                  <a:close/>
                  <a:moveTo>
                    <a:pt x="144780" y="0"/>
                  </a:moveTo>
                  <a:lnTo>
                    <a:pt x="90773238" y="0"/>
                  </a:lnTo>
                  <a:lnTo>
                    <a:pt x="90773238" y="144780"/>
                  </a:lnTo>
                  <a:lnTo>
                    <a:pt x="144780" y="144780"/>
                  </a:lnTo>
                  <a:lnTo>
                    <a:pt x="144780" y="0"/>
                  </a:lnTo>
                  <a:close/>
                </a:path>
              </a:pathLst>
            </a:custGeom>
            <a:solidFill>
              <a:srgbClr val="000000"/>
            </a:solidFill>
            <a:ln>
              <a:noFill/>
            </a:ln>
          </p:spPr>
        </p:sp>
      </p:grpSp>
      <p:grpSp>
        <p:nvGrpSpPr>
          <p:cNvPr id="1493" name="Google Shape;1493;g331095ef84e_10_232"/>
          <p:cNvGrpSpPr/>
          <p:nvPr/>
        </p:nvGrpSpPr>
        <p:grpSpPr>
          <a:xfrm>
            <a:off x="1219200" y="959306"/>
            <a:ext cx="281202" cy="281202"/>
            <a:chOff x="0" y="0"/>
            <a:chExt cx="495300" cy="495300"/>
          </a:xfrm>
        </p:grpSpPr>
        <p:sp>
          <p:nvSpPr>
            <p:cNvPr id="1494" name="Google Shape;1494;g331095ef84e_10_232"/>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5" name="Google Shape;1495;g331095ef84e_10_232"/>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4B9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96" name="Google Shape;1496;g331095ef84e_10_232"/>
          <p:cNvGrpSpPr/>
          <p:nvPr/>
        </p:nvGrpSpPr>
        <p:grpSpPr>
          <a:xfrm>
            <a:off x="1742282" y="959306"/>
            <a:ext cx="281202" cy="281202"/>
            <a:chOff x="0" y="0"/>
            <a:chExt cx="495300" cy="495300"/>
          </a:xfrm>
        </p:grpSpPr>
        <p:sp>
          <p:nvSpPr>
            <p:cNvPr id="1497" name="Google Shape;1497;g331095ef84e_10_232"/>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8" name="Google Shape;1498;g331095ef84e_10_232"/>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AD4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99" name="Google Shape;1499;g331095ef84e_10_232"/>
          <p:cNvGrpSpPr/>
          <p:nvPr/>
        </p:nvGrpSpPr>
        <p:grpSpPr>
          <a:xfrm>
            <a:off x="2265364" y="959306"/>
            <a:ext cx="281202" cy="281202"/>
            <a:chOff x="0" y="0"/>
            <a:chExt cx="495300" cy="495300"/>
          </a:xfrm>
        </p:grpSpPr>
        <p:sp>
          <p:nvSpPr>
            <p:cNvPr id="1500" name="Google Shape;1500;g331095ef84e_10_232"/>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1" name="Google Shape;1501;g331095ef84e_10_232"/>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CAE4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502" name="Google Shape;1502;g331095ef84e_10_232"/>
          <p:cNvPicPr preferRelativeResize="0"/>
          <p:nvPr/>
        </p:nvPicPr>
        <p:blipFill rotWithShape="1">
          <a:blip r:embed="rId3">
            <a:alphaModFix/>
          </a:blip>
          <a:srcRect b="0" l="0" r="0" t="0"/>
          <a:stretch/>
        </p:blipFill>
        <p:spPr>
          <a:xfrm>
            <a:off x="16759710" y="945362"/>
            <a:ext cx="309090" cy="309090"/>
          </a:xfrm>
          <a:prstGeom prst="rect">
            <a:avLst/>
          </a:prstGeom>
          <a:noFill/>
          <a:ln>
            <a:noFill/>
          </a:ln>
        </p:spPr>
      </p:pic>
      <p:sp>
        <p:nvSpPr>
          <p:cNvPr id="1503" name="Google Shape;1503;g331095ef84e_10_232"/>
          <p:cNvSpPr txBox="1"/>
          <p:nvPr/>
        </p:nvSpPr>
        <p:spPr>
          <a:xfrm>
            <a:off x="4876400" y="1472334"/>
            <a:ext cx="8535300" cy="1000500"/>
          </a:xfrm>
          <a:prstGeom prst="rect">
            <a:avLst/>
          </a:prstGeom>
          <a:noFill/>
          <a:ln>
            <a:noFill/>
          </a:ln>
        </p:spPr>
        <p:txBody>
          <a:bodyPr anchorCtr="0" anchor="t" bIns="0" lIns="0" spcFirstLastPara="1" rIns="0" wrap="square" tIns="0">
            <a:spAutoFit/>
          </a:bodyPr>
          <a:lstStyle/>
          <a:p>
            <a:pPr indent="0" lvl="0" marL="0" marR="0" rtl="0" algn="ctr">
              <a:lnSpc>
                <a:spcPct val="116071"/>
              </a:lnSpc>
              <a:spcBef>
                <a:spcPts val="0"/>
              </a:spcBef>
              <a:spcAft>
                <a:spcPts val="0"/>
              </a:spcAft>
              <a:buClr>
                <a:srgbClr val="000000"/>
              </a:buClr>
              <a:buSzPts val="5600"/>
              <a:buFont typeface="Arial"/>
              <a:buNone/>
            </a:pPr>
            <a:r>
              <a:rPr b="1" i="0" lang="en-US" sz="5600" u="none" cap="none" strike="noStrike">
                <a:solidFill>
                  <a:srgbClr val="FF0000"/>
                </a:solidFill>
                <a:latin typeface="Arial"/>
                <a:ea typeface="Arial"/>
                <a:cs typeface="Arial"/>
                <a:sym typeface="Arial"/>
              </a:rPr>
              <a:t>BÀI TẬP 1</a:t>
            </a:r>
            <a:endParaRPr b="1" i="0" sz="5600" u="none" cap="none" strike="noStrike">
              <a:solidFill>
                <a:srgbClr val="FF0000"/>
              </a:solidFill>
              <a:latin typeface="Arial"/>
              <a:ea typeface="Arial"/>
              <a:cs typeface="Arial"/>
              <a:sym typeface="Arial"/>
            </a:endParaRPr>
          </a:p>
        </p:txBody>
      </p:sp>
      <p:sp>
        <p:nvSpPr>
          <p:cNvPr id="1504" name="Google Shape;1504;g331095ef84e_10_232"/>
          <p:cNvSpPr txBox="1"/>
          <p:nvPr/>
        </p:nvSpPr>
        <p:spPr>
          <a:xfrm>
            <a:off x="870925" y="3386250"/>
            <a:ext cx="16415700" cy="53835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4600"/>
              <a:buFont typeface="Arial"/>
              <a:buNone/>
            </a:pPr>
            <a:r>
              <a:rPr b="1" i="1" lang="en-US" sz="4600" u="none" cap="none" strike="noStrike">
                <a:solidFill>
                  <a:schemeClr val="dk1"/>
                </a:solidFill>
                <a:latin typeface="Arial"/>
                <a:ea typeface="Arial"/>
                <a:cs typeface="Arial"/>
                <a:sym typeface="Arial"/>
              </a:rPr>
              <a:t>	Nếu câu văn “Phụ công sức chăm bẵm, chờ mong của ông, cây ổi cứ ra hoa rồi rụng, quyết không bói quả” được viết lại thành “</a:t>
            </a:r>
            <a:r>
              <a:rPr b="1" i="1" lang="en-US" sz="4600" u="none" cap="none" strike="noStrike">
                <a:solidFill>
                  <a:srgbClr val="FF0000"/>
                </a:solidFill>
                <a:latin typeface="Arial"/>
                <a:ea typeface="Arial"/>
                <a:cs typeface="Arial"/>
                <a:sym typeface="Arial"/>
              </a:rPr>
              <a:t>Cây ổi cứ ra hoa rồi rụng, quyết không bói</a:t>
            </a:r>
            <a:r>
              <a:rPr b="1" i="1" lang="en-US" sz="4600" u="none" cap="none" strike="noStrike">
                <a:solidFill>
                  <a:schemeClr val="dk1"/>
                </a:solidFill>
                <a:latin typeface="Arial"/>
                <a:ea typeface="Arial"/>
                <a:cs typeface="Arial"/>
                <a:sym typeface="Arial"/>
              </a:rPr>
              <a:t> </a:t>
            </a:r>
            <a:r>
              <a:rPr b="1" i="1" lang="en-US" sz="4600" u="none" cap="none" strike="noStrike">
                <a:solidFill>
                  <a:srgbClr val="FF0000"/>
                </a:solidFill>
                <a:latin typeface="Arial"/>
                <a:ea typeface="Arial"/>
                <a:cs typeface="Arial"/>
                <a:sym typeface="Arial"/>
              </a:rPr>
              <a:t>quả, phụ công sức chăm bẵm, chờ mong của ông</a:t>
            </a:r>
            <a:r>
              <a:rPr b="1" i="1" lang="en-US" sz="4600" u="none" cap="none" strike="noStrike">
                <a:solidFill>
                  <a:schemeClr val="dk1"/>
                </a:solidFill>
                <a:latin typeface="Arial"/>
                <a:ea typeface="Arial"/>
                <a:cs typeface="Arial"/>
                <a:sym typeface="Arial"/>
              </a:rPr>
              <a:t>” thì ý nghĩa của câu sẽ thay đổi như thế nào?</a:t>
            </a:r>
            <a:endParaRPr b="1" i="1" sz="46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3"/>
                                        </p:tgtEl>
                                        <p:attrNameLst>
                                          <p:attrName>style.visibility</p:attrName>
                                        </p:attrNameLst>
                                      </p:cBhvr>
                                      <p:to>
                                        <p:strVal val="visible"/>
                                      </p:to>
                                    </p:set>
                                    <p:animEffect filter="fade" transition="in">
                                      <p:cBhvr>
                                        <p:cTn dur="1000"/>
                                        <p:tgtEl>
                                          <p:spTgt spid="1503"/>
                                        </p:tgtEl>
                                      </p:cBhvr>
                                    </p:animEffect>
                                  </p:childTnLst>
                                </p:cTn>
                              </p:par>
                              <p:par>
                                <p:cTn fill="hold" nodeType="withEffect" presetClass="entr" presetID="10" presetSubtype="0">
                                  <p:stCondLst>
                                    <p:cond delay="0"/>
                                  </p:stCondLst>
                                  <p:childTnLst>
                                    <p:set>
                                      <p:cBhvr>
                                        <p:cTn dur="1" fill="hold">
                                          <p:stCondLst>
                                            <p:cond delay="0"/>
                                          </p:stCondLst>
                                        </p:cTn>
                                        <p:tgtEl>
                                          <p:spTgt spid="1504"/>
                                        </p:tgtEl>
                                        <p:attrNameLst>
                                          <p:attrName>style.visibility</p:attrName>
                                        </p:attrNameLst>
                                      </p:cBhvr>
                                      <p:to>
                                        <p:strVal val="visible"/>
                                      </p:to>
                                    </p:set>
                                    <p:animEffect filter="fade" transition="in">
                                      <p:cBhvr>
                                        <p:cTn dur="1000"/>
                                        <p:tgtEl>
                                          <p:spTgt spid="15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2F2"/>
        </a:solidFill>
      </p:bgPr>
    </p:bg>
    <p:spTree>
      <p:nvGrpSpPr>
        <p:cNvPr id="1508" name="Shape 1508"/>
        <p:cNvGrpSpPr/>
        <p:nvPr/>
      </p:nvGrpSpPr>
      <p:grpSpPr>
        <a:xfrm>
          <a:off x="0" y="0"/>
          <a:ext cx="0" cy="0"/>
          <a:chOff x="0" y="0"/>
          <a:chExt cx="0" cy="0"/>
        </a:xfrm>
      </p:grpSpPr>
      <p:sp>
        <p:nvSpPr>
          <p:cNvPr id="1509" name="Google Shape;1509;g331095ef84e_10_252"/>
          <p:cNvSpPr/>
          <p:nvPr/>
        </p:nvSpPr>
        <p:spPr>
          <a:xfrm>
            <a:off x="-3346596" y="2846813"/>
            <a:ext cx="5374888" cy="5398979"/>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4B9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0" name="Google Shape;1510;g331095ef84e_10_252"/>
          <p:cNvSpPr/>
          <p:nvPr/>
        </p:nvSpPr>
        <p:spPr>
          <a:xfrm>
            <a:off x="666750" y="1472354"/>
            <a:ext cx="16954501" cy="8147896"/>
          </a:xfrm>
          <a:custGeom>
            <a:rect b="b" l="l" r="r" t="t"/>
            <a:pathLst>
              <a:path extrusionOk="0" h="15771645" w="32818335">
                <a:moveTo>
                  <a:pt x="0" y="0"/>
                </a:moveTo>
                <a:lnTo>
                  <a:pt x="0" y="15771645"/>
                </a:lnTo>
                <a:lnTo>
                  <a:pt x="32818335" y="15771645"/>
                </a:lnTo>
                <a:lnTo>
                  <a:pt x="32818335" y="0"/>
                </a:lnTo>
                <a:lnTo>
                  <a:pt x="0" y="0"/>
                </a:lnTo>
                <a:close/>
                <a:moveTo>
                  <a:pt x="32757374" y="15710684"/>
                </a:moveTo>
                <a:lnTo>
                  <a:pt x="59690" y="15710684"/>
                </a:lnTo>
                <a:lnTo>
                  <a:pt x="59690" y="59690"/>
                </a:lnTo>
                <a:lnTo>
                  <a:pt x="32757374" y="59690"/>
                </a:lnTo>
                <a:lnTo>
                  <a:pt x="32757374" y="15710684"/>
                </a:lnTo>
                <a:close/>
              </a:path>
            </a:pathLst>
          </a:custGeom>
          <a:solidFill>
            <a:srgbClr val="000000"/>
          </a:solidFill>
          <a:ln>
            <a:noFill/>
          </a:ln>
        </p:spPr>
      </p:sp>
      <p:grpSp>
        <p:nvGrpSpPr>
          <p:cNvPr id="1511" name="Google Shape;1511;g331095ef84e_10_252"/>
          <p:cNvGrpSpPr/>
          <p:nvPr/>
        </p:nvGrpSpPr>
        <p:grpSpPr>
          <a:xfrm>
            <a:off x="666750" y="666750"/>
            <a:ext cx="16954501" cy="866314"/>
            <a:chOff x="0" y="0"/>
            <a:chExt cx="90918023" cy="4645584"/>
          </a:xfrm>
        </p:grpSpPr>
        <p:sp>
          <p:nvSpPr>
            <p:cNvPr id="1512" name="Google Shape;1512;g331095ef84e_10_252"/>
            <p:cNvSpPr/>
            <p:nvPr/>
          </p:nvSpPr>
          <p:spPr>
            <a:xfrm>
              <a:off x="72390" y="72390"/>
              <a:ext cx="90773240" cy="4500804"/>
            </a:xfrm>
            <a:custGeom>
              <a:rect b="b" l="l" r="r" t="t"/>
              <a:pathLst>
                <a:path extrusionOk="0" h="4500804" w="90773240">
                  <a:moveTo>
                    <a:pt x="0" y="0"/>
                  </a:moveTo>
                  <a:lnTo>
                    <a:pt x="90773240" y="0"/>
                  </a:lnTo>
                  <a:lnTo>
                    <a:pt x="90773240" y="4500804"/>
                  </a:lnTo>
                  <a:lnTo>
                    <a:pt x="0" y="4500804"/>
                  </a:lnTo>
                  <a:lnTo>
                    <a:pt x="0" y="0"/>
                  </a:lnTo>
                  <a:close/>
                </a:path>
              </a:pathLst>
            </a:custGeom>
            <a:solidFill>
              <a:srgbClr val="9DCED8"/>
            </a:solidFill>
            <a:ln>
              <a:noFill/>
            </a:ln>
          </p:spPr>
        </p:sp>
        <p:sp>
          <p:nvSpPr>
            <p:cNvPr id="1513" name="Google Shape;1513;g331095ef84e_10_252"/>
            <p:cNvSpPr/>
            <p:nvPr/>
          </p:nvSpPr>
          <p:spPr>
            <a:xfrm>
              <a:off x="0" y="0"/>
              <a:ext cx="90918023" cy="4645584"/>
            </a:xfrm>
            <a:custGeom>
              <a:rect b="b" l="l" r="r" t="t"/>
              <a:pathLst>
                <a:path extrusionOk="0" h="4645584" w="90918023">
                  <a:moveTo>
                    <a:pt x="90773238" y="4500804"/>
                  </a:moveTo>
                  <a:lnTo>
                    <a:pt x="90918023" y="4500804"/>
                  </a:lnTo>
                  <a:lnTo>
                    <a:pt x="90918023" y="4645584"/>
                  </a:lnTo>
                  <a:lnTo>
                    <a:pt x="90773238" y="4645584"/>
                  </a:lnTo>
                  <a:lnTo>
                    <a:pt x="90773238" y="4500804"/>
                  </a:lnTo>
                  <a:close/>
                  <a:moveTo>
                    <a:pt x="0" y="144780"/>
                  </a:moveTo>
                  <a:lnTo>
                    <a:pt x="144780" y="144780"/>
                  </a:lnTo>
                  <a:lnTo>
                    <a:pt x="144780" y="4500804"/>
                  </a:lnTo>
                  <a:lnTo>
                    <a:pt x="0" y="4500804"/>
                  </a:lnTo>
                  <a:lnTo>
                    <a:pt x="0" y="144780"/>
                  </a:lnTo>
                  <a:close/>
                  <a:moveTo>
                    <a:pt x="0" y="4500804"/>
                  </a:moveTo>
                  <a:lnTo>
                    <a:pt x="144780" y="4500804"/>
                  </a:lnTo>
                  <a:lnTo>
                    <a:pt x="144780" y="4645584"/>
                  </a:lnTo>
                  <a:lnTo>
                    <a:pt x="0" y="4645584"/>
                  </a:lnTo>
                  <a:lnTo>
                    <a:pt x="0" y="4500804"/>
                  </a:lnTo>
                  <a:close/>
                  <a:moveTo>
                    <a:pt x="90773238" y="144780"/>
                  </a:moveTo>
                  <a:lnTo>
                    <a:pt x="90918023" y="144780"/>
                  </a:lnTo>
                  <a:lnTo>
                    <a:pt x="90918023" y="4500804"/>
                  </a:lnTo>
                  <a:lnTo>
                    <a:pt x="90773238" y="4500804"/>
                  </a:lnTo>
                  <a:lnTo>
                    <a:pt x="90773238" y="144780"/>
                  </a:lnTo>
                  <a:close/>
                  <a:moveTo>
                    <a:pt x="144780" y="4500804"/>
                  </a:moveTo>
                  <a:lnTo>
                    <a:pt x="90773238" y="4500804"/>
                  </a:lnTo>
                  <a:lnTo>
                    <a:pt x="90773238" y="4645584"/>
                  </a:lnTo>
                  <a:lnTo>
                    <a:pt x="144780" y="4645584"/>
                  </a:lnTo>
                  <a:lnTo>
                    <a:pt x="144780" y="4500804"/>
                  </a:lnTo>
                  <a:close/>
                  <a:moveTo>
                    <a:pt x="90773238" y="0"/>
                  </a:moveTo>
                  <a:lnTo>
                    <a:pt x="90918023" y="0"/>
                  </a:lnTo>
                  <a:lnTo>
                    <a:pt x="90918023" y="144780"/>
                  </a:lnTo>
                  <a:lnTo>
                    <a:pt x="90773238" y="144780"/>
                  </a:lnTo>
                  <a:lnTo>
                    <a:pt x="90773238" y="0"/>
                  </a:lnTo>
                  <a:close/>
                  <a:moveTo>
                    <a:pt x="0" y="0"/>
                  </a:moveTo>
                  <a:lnTo>
                    <a:pt x="144780" y="0"/>
                  </a:lnTo>
                  <a:lnTo>
                    <a:pt x="144780" y="144780"/>
                  </a:lnTo>
                  <a:lnTo>
                    <a:pt x="0" y="144780"/>
                  </a:lnTo>
                  <a:lnTo>
                    <a:pt x="0" y="0"/>
                  </a:lnTo>
                  <a:close/>
                  <a:moveTo>
                    <a:pt x="144780" y="0"/>
                  </a:moveTo>
                  <a:lnTo>
                    <a:pt x="90773238" y="0"/>
                  </a:lnTo>
                  <a:lnTo>
                    <a:pt x="90773238" y="144780"/>
                  </a:lnTo>
                  <a:lnTo>
                    <a:pt x="144780" y="144780"/>
                  </a:lnTo>
                  <a:lnTo>
                    <a:pt x="144780" y="0"/>
                  </a:lnTo>
                  <a:close/>
                </a:path>
              </a:pathLst>
            </a:custGeom>
            <a:solidFill>
              <a:srgbClr val="000000"/>
            </a:solidFill>
            <a:ln>
              <a:noFill/>
            </a:ln>
          </p:spPr>
        </p:sp>
      </p:grpSp>
      <p:grpSp>
        <p:nvGrpSpPr>
          <p:cNvPr id="1514" name="Google Shape;1514;g331095ef84e_10_252"/>
          <p:cNvGrpSpPr/>
          <p:nvPr/>
        </p:nvGrpSpPr>
        <p:grpSpPr>
          <a:xfrm>
            <a:off x="1219200" y="959306"/>
            <a:ext cx="281202" cy="281202"/>
            <a:chOff x="0" y="0"/>
            <a:chExt cx="495300" cy="495300"/>
          </a:xfrm>
        </p:grpSpPr>
        <p:sp>
          <p:nvSpPr>
            <p:cNvPr id="1515" name="Google Shape;1515;g331095ef84e_10_252"/>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6" name="Google Shape;1516;g331095ef84e_10_252"/>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4B9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17" name="Google Shape;1517;g331095ef84e_10_252"/>
          <p:cNvGrpSpPr/>
          <p:nvPr/>
        </p:nvGrpSpPr>
        <p:grpSpPr>
          <a:xfrm>
            <a:off x="1742282" y="959306"/>
            <a:ext cx="281202" cy="281202"/>
            <a:chOff x="0" y="0"/>
            <a:chExt cx="495300" cy="495300"/>
          </a:xfrm>
        </p:grpSpPr>
        <p:sp>
          <p:nvSpPr>
            <p:cNvPr id="1518" name="Google Shape;1518;g331095ef84e_10_252"/>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9" name="Google Shape;1519;g331095ef84e_10_252"/>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AD4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20" name="Google Shape;1520;g331095ef84e_10_252"/>
          <p:cNvGrpSpPr/>
          <p:nvPr/>
        </p:nvGrpSpPr>
        <p:grpSpPr>
          <a:xfrm>
            <a:off x="2265364" y="959306"/>
            <a:ext cx="281202" cy="281202"/>
            <a:chOff x="0" y="0"/>
            <a:chExt cx="495300" cy="495300"/>
          </a:xfrm>
        </p:grpSpPr>
        <p:sp>
          <p:nvSpPr>
            <p:cNvPr id="1521" name="Google Shape;1521;g331095ef84e_10_252"/>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2" name="Google Shape;1522;g331095ef84e_10_252"/>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CAE4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523" name="Google Shape;1523;g331095ef84e_10_252"/>
          <p:cNvPicPr preferRelativeResize="0"/>
          <p:nvPr/>
        </p:nvPicPr>
        <p:blipFill rotWithShape="1">
          <a:blip r:embed="rId3">
            <a:alphaModFix/>
          </a:blip>
          <a:srcRect b="0" l="0" r="0" t="0"/>
          <a:stretch/>
        </p:blipFill>
        <p:spPr>
          <a:xfrm>
            <a:off x="16759710" y="945362"/>
            <a:ext cx="309090" cy="309090"/>
          </a:xfrm>
          <a:prstGeom prst="rect">
            <a:avLst/>
          </a:prstGeom>
          <a:noFill/>
          <a:ln>
            <a:noFill/>
          </a:ln>
        </p:spPr>
      </p:pic>
      <p:sp>
        <p:nvSpPr>
          <p:cNvPr id="1524" name="Google Shape;1524;g331095ef84e_10_252"/>
          <p:cNvSpPr txBox="1"/>
          <p:nvPr/>
        </p:nvSpPr>
        <p:spPr>
          <a:xfrm>
            <a:off x="4876400" y="1853842"/>
            <a:ext cx="8535300" cy="1000500"/>
          </a:xfrm>
          <a:prstGeom prst="rect">
            <a:avLst/>
          </a:prstGeom>
          <a:noFill/>
          <a:ln>
            <a:noFill/>
          </a:ln>
        </p:spPr>
        <p:txBody>
          <a:bodyPr anchorCtr="0" anchor="t" bIns="0" lIns="0" spcFirstLastPara="1" rIns="0" wrap="square" tIns="0">
            <a:spAutoFit/>
          </a:bodyPr>
          <a:lstStyle/>
          <a:p>
            <a:pPr indent="-457200" lvl="0" marL="457200" marR="0" rtl="0" algn="ctr">
              <a:lnSpc>
                <a:spcPct val="116071"/>
              </a:lnSpc>
              <a:spcBef>
                <a:spcPts val="0"/>
              </a:spcBef>
              <a:spcAft>
                <a:spcPts val="0"/>
              </a:spcAft>
              <a:buClr>
                <a:srgbClr val="FF0000"/>
              </a:buClr>
              <a:buSzPts val="5600"/>
              <a:buFont typeface="Arial"/>
              <a:buAutoNum type="arabicPeriod"/>
            </a:pPr>
            <a:r>
              <a:rPr b="1" i="0" lang="en-US" sz="5600" u="none" cap="none" strike="noStrike">
                <a:solidFill>
                  <a:srgbClr val="FF0000"/>
                </a:solidFill>
                <a:latin typeface="Arial"/>
                <a:ea typeface="Arial"/>
                <a:cs typeface="Arial"/>
                <a:sym typeface="Arial"/>
              </a:rPr>
              <a:t>Sgk/71</a:t>
            </a:r>
            <a:endParaRPr b="1" i="0" sz="5600" u="none" cap="none" strike="noStrike">
              <a:solidFill>
                <a:srgbClr val="FF0000"/>
              </a:solidFill>
              <a:latin typeface="Arial"/>
              <a:ea typeface="Arial"/>
              <a:cs typeface="Arial"/>
              <a:sym typeface="Arial"/>
            </a:endParaRPr>
          </a:p>
        </p:txBody>
      </p:sp>
      <p:sp>
        <p:nvSpPr>
          <p:cNvPr id="1525" name="Google Shape;1525;g331095ef84e_10_252"/>
          <p:cNvSpPr/>
          <p:nvPr/>
        </p:nvSpPr>
        <p:spPr>
          <a:xfrm>
            <a:off x="807300" y="3655075"/>
            <a:ext cx="15952500" cy="5399100"/>
          </a:xfrm>
          <a:prstGeom prst="rect">
            <a:avLst/>
          </a:prstGeom>
          <a:noFill/>
          <a:ln>
            <a:noFill/>
          </a:ln>
        </p:spPr>
        <p:txBody>
          <a:bodyPr anchorCtr="0" anchor="t" bIns="45700" lIns="91425" spcFirstLastPara="1" rIns="91425" wrap="square" tIns="45700">
            <a:noAutofit/>
          </a:bodyPr>
          <a:lstStyle/>
          <a:p>
            <a:pPr indent="0" lvl="0" marL="457200" marR="0" rtl="0" algn="just">
              <a:lnSpc>
                <a:spcPct val="150000"/>
              </a:lnSpc>
              <a:spcBef>
                <a:spcPts val="0"/>
              </a:spcBef>
              <a:spcAft>
                <a:spcPts val="0"/>
              </a:spcAft>
              <a:buClr>
                <a:srgbClr val="000000"/>
              </a:buClr>
              <a:buSzPts val="6000"/>
              <a:buFont typeface="Arial"/>
              <a:buNone/>
            </a:pPr>
            <a:r>
              <a:rPr b="1" i="0" lang="en-US" sz="6000" u="none" cap="none" strike="noStrike">
                <a:solidFill>
                  <a:srgbClr val="0000FF"/>
                </a:solidFill>
                <a:latin typeface="Arial"/>
                <a:ea typeface="Arial"/>
                <a:cs typeface="Arial"/>
                <a:sym typeface="Arial"/>
              </a:rPr>
              <a:t>     Nếu viết lại câu văn thì ý nghĩa của câu sẽ mất đi dụng ý nhấn mạnh việc cây ổi không bói quả là </a:t>
            </a:r>
            <a:r>
              <a:rPr b="1" i="1" lang="en-US" sz="6000" u="none" cap="none" strike="noStrike">
                <a:solidFill>
                  <a:srgbClr val="0000FF"/>
                </a:solidFill>
                <a:latin typeface="Arial"/>
                <a:ea typeface="Arial"/>
                <a:cs typeface="Arial"/>
                <a:sym typeface="Arial"/>
              </a:rPr>
              <a:t>“phụ công sức chăm bẵm, chờ mong của ông”</a:t>
            </a:r>
            <a:r>
              <a:rPr b="1" i="0" lang="en-US" sz="6000" u="none" cap="none" strike="noStrike">
                <a:solidFill>
                  <a:srgbClr val="0000FF"/>
                </a:solidFill>
                <a:latin typeface="Arial"/>
                <a:ea typeface="Arial"/>
                <a:cs typeface="Arial"/>
                <a:sym typeface="Arial"/>
              </a:rPr>
              <a:t>.</a:t>
            </a:r>
            <a:endParaRPr b="1" i="0" sz="6000" u="none" cap="none" strike="noStrike">
              <a:solidFill>
                <a:srgbClr val="0000FF"/>
              </a:solidFill>
              <a:latin typeface="Arial"/>
              <a:ea typeface="Arial"/>
              <a:cs typeface="Arial"/>
              <a:sym typeface="Arial"/>
            </a:endParaRPr>
          </a:p>
        </p:txBody>
      </p:sp>
      <p:pic>
        <p:nvPicPr>
          <p:cNvPr id="1526" name="Google Shape;1526;g331095ef84e_10_252"/>
          <p:cNvPicPr preferRelativeResize="0"/>
          <p:nvPr/>
        </p:nvPicPr>
        <p:blipFill rotWithShape="1">
          <a:blip r:embed="rId4">
            <a:alphaModFix/>
          </a:blip>
          <a:srcRect b="0" l="0" r="0" t="0"/>
          <a:stretch/>
        </p:blipFill>
        <p:spPr>
          <a:xfrm>
            <a:off x="14478000" y="8245805"/>
            <a:ext cx="3364500" cy="16432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5"/>
                                        </p:tgtEl>
                                        <p:attrNameLst>
                                          <p:attrName>style.visibility</p:attrName>
                                        </p:attrNameLst>
                                      </p:cBhvr>
                                      <p:to>
                                        <p:strVal val="visible"/>
                                      </p:to>
                                    </p:set>
                                    <p:animEffect filter="fade" transition="in">
                                      <p:cBhvr>
                                        <p:cTn dur="500"/>
                                        <p:tgtEl>
                                          <p:spTgt spid="15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2F2"/>
        </a:solidFill>
      </p:bgPr>
    </p:bg>
    <p:spTree>
      <p:nvGrpSpPr>
        <p:cNvPr id="1530" name="Shape 1530"/>
        <p:cNvGrpSpPr/>
        <p:nvPr/>
      </p:nvGrpSpPr>
      <p:grpSpPr>
        <a:xfrm>
          <a:off x="0" y="0"/>
          <a:ext cx="0" cy="0"/>
          <a:chOff x="0" y="0"/>
          <a:chExt cx="0" cy="0"/>
        </a:xfrm>
      </p:grpSpPr>
      <p:sp>
        <p:nvSpPr>
          <p:cNvPr id="1531" name="Google Shape;1531;g331095ef84e_10_273"/>
          <p:cNvSpPr/>
          <p:nvPr/>
        </p:nvSpPr>
        <p:spPr>
          <a:xfrm>
            <a:off x="16771755" y="6920760"/>
            <a:ext cx="5374888" cy="5398979"/>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4B9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2" name="Google Shape;1532;g331095ef84e_10_273"/>
          <p:cNvSpPr/>
          <p:nvPr/>
        </p:nvSpPr>
        <p:spPr>
          <a:xfrm>
            <a:off x="363575" y="1533150"/>
            <a:ext cx="17229626" cy="8082968"/>
          </a:xfrm>
          <a:custGeom>
            <a:rect b="b" l="l" r="r" t="t"/>
            <a:pathLst>
              <a:path extrusionOk="0" h="15771645" w="32818335">
                <a:moveTo>
                  <a:pt x="0" y="0"/>
                </a:moveTo>
                <a:lnTo>
                  <a:pt x="0" y="15771645"/>
                </a:lnTo>
                <a:lnTo>
                  <a:pt x="32818335" y="15771645"/>
                </a:lnTo>
                <a:lnTo>
                  <a:pt x="32818335" y="0"/>
                </a:lnTo>
                <a:lnTo>
                  <a:pt x="0" y="0"/>
                </a:lnTo>
                <a:close/>
                <a:moveTo>
                  <a:pt x="32757374" y="15710684"/>
                </a:moveTo>
                <a:lnTo>
                  <a:pt x="59690" y="15710684"/>
                </a:lnTo>
                <a:lnTo>
                  <a:pt x="59690" y="59690"/>
                </a:lnTo>
                <a:lnTo>
                  <a:pt x="32757374" y="59690"/>
                </a:lnTo>
                <a:lnTo>
                  <a:pt x="32757374" y="15710684"/>
                </a:lnTo>
                <a:close/>
              </a:path>
            </a:pathLst>
          </a:custGeom>
          <a:solidFill>
            <a:srgbClr val="000000"/>
          </a:solidFill>
          <a:ln>
            <a:noFill/>
          </a:ln>
        </p:spPr>
      </p:sp>
      <p:grpSp>
        <p:nvGrpSpPr>
          <p:cNvPr id="1533" name="Google Shape;1533;g331095ef84e_10_273"/>
          <p:cNvGrpSpPr/>
          <p:nvPr/>
        </p:nvGrpSpPr>
        <p:grpSpPr>
          <a:xfrm>
            <a:off x="666750" y="666750"/>
            <a:ext cx="16954501" cy="866314"/>
            <a:chOff x="0" y="0"/>
            <a:chExt cx="90918023" cy="4645584"/>
          </a:xfrm>
        </p:grpSpPr>
        <p:sp>
          <p:nvSpPr>
            <p:cNvPr id="1534" name="Google Shape;1534;g331095ef84e_10_273"/>
            <p:cNvSpPr/>
            <p:nvPr/>
          </p:nvSpPr>
          <p:spPr>
            <a:xfrm>
              <a:off x="72390" y="72390"/>
              <a:ext cx="90773240" cy="4500804"/>
            </a:xfrm>
            <a:custGeom>
              <a:rect b="b" l="l" r="r" t="t"/>
              <a:pathLst>
                <a:path extrusionOk="0" h="4500804" w="90773240">
                  <a:moveTo>
                    <a:pt x="0" y="0"/>
                  </a:moveTo>
                  <a:lnTo>
                    <a:pt x="90773240" y="0"/>
                  </a:lnTo>
                  <a:lnTo>
                    <a:pt x="90773240" y="4500804"/>
                  </a:lnTo>
                  <a:lnTo>
                    <a:pt x="0" y="4500804"/>
                  </a:lnTo>
                  <a:lnTo>
                    <a:pt x="0" y="0"/>
                  </a:lnTo>
                  <a:close/>
                </a:path>
              </a:pathLst>
            </a:custGeom>
            <a:solidFill>
              <a:srgbClr val="9DCED8"/>
            </a:solidFill>
            <a:ln>
              <a:noFill/>
            </a:ln>
          </p:spPr>
        </p:sp>
        <p:sp>
          <p:nvSpPr>
            <p:cNvPr id="1535" name="Google Shape;1535;g331095ef84e_10_273"/>
            <p:cNvSpPr/>
            <p:nvPr/>
          </p:nvSpPr>
          <p:spPr>
            <a:xfrm>
              <a:off x="0" y="0"/>
              <a:ext cx="90918023" cy="4645584"/>
            </a:xfrm>
            <a:custGeom>
              <a:rect b="b" l="l" r="r" t="t"/>
              <a:pathLst>
                <a:path extrusionOk="0" h="4645584" w="90918023">
                  <a:moveTo>
                    <a:pt x="90773238" y="4500804"/>
                  </a:moveTo>
                  <a:lnTo>
                    <a:pt x="90918023" y="4500804"/>
                  </a:lnTo>
                  <a:lnTo>
                    <a:pt x="90918023" y="4645584"/>
                  </a:lnTo>
                  <a:lnTo>
                    <a:pt x="90773238" y="4645584"/>
                  </a:lnTo>
                  <a:lnTo>
                    <a:pt x="90773238" y="4500804"/>
                  </a:lnTo>
                  <a:close/>
                  <a:moveTo>
                    <a:pt x="0" y="144780"/>
                  </a:moveTo>
                  <a:lnTo>
                    <a:pt x="144780" y="144780"/>
                  </a:lnTo>
                  <a:lnTo>
                    <a:pt x="144780" y="4500804"/>
                  </a:lnTo>
                  <a:lnTo>
                    <a:pt x="0" y="4500804"/>
                  </a:lnTo>
                  <a:lnTo>
                    <a:pt x="0" y="144780"/>
                  </a:lnTo>
                  <a:close/>
                  <a:moveTo>
                    <a:pt x="0" y="4500804"/>
                  </a:moveTo>
                  <a:lnTo>
                    <a:pt x="144780" y="4500804"/>
                  </a:lnTo>
                  <a:lnTo>
                    <a:pt x="144780" y="4645584"/>
                  </a:lnTo>
                  <a:lnTo>
                    <a:pt x="0" y="4645584"/>
                  </a:lnTo>
                  <a:lnTo>
                    <a:pt x="0" y="4500804"/>
                  </a:lnTo>
                  <a:close/>
                  <a:moveTo>
                    <a:pt x="90773238" y="144780"/>
                  </a:moveTo>
                  <a:lnTo>
                    <a:pt x="90918023" y="144780"/>
                  </a:lnTo>
                  <a:lnTo>
                    <a:pt x="90918023" y="4500804"/>
                  </a:lnTo>
                  <a:lnTo>
                    <a:pt x="90773238" y="4500804"/>
                  </a:lnTo>
                  <a:lnTo>
                    <a:pt x="90773238" y="144780"/>
                  </a:lnTo>
                  <a:close/>
                  <a:moveTo>
                    <a:pt x="144780" y="4500804"/>
                  </a:moveTo>
                  <a:lnTo>
                    <a:pt x="90773238" y="4500804"/>
                  </a:lnTo>
                  <a:lnTo>
                    <a:pt x="90773238" y="4645584"/>
                  </a:lnTo>
                  <a:lnTo>
                    <a:pt x="144780" y="4645584"/>
                  </a:lnTo>
                  <a:lnTo>
                    <a:pt x="144780" y="4500804"/>
                  </a:lnTo>
                  <a:close/>
                  <a:moveTo>
                    <a:pt x="90773238" y="0"/>
                  </a:moveTo>
                  <a:lnTo>
                    <a:pt x="90918023" y="0"/>
                  </a:lnTo>
                  <a:lnTo>
                    <a:pt x="90918023" y="144780"/>
                  </a:lnTo>
                  <a:lnTo>
                    <a:pt x="90773238" y="144780"/>
                  </a:lnTo>
                  <a:lnTo>
                    <a:pt x="90773238" y="0"/>
                  </a:lnTo>
                  <a:close/>
                  <a:moveTo>
                    <a:pt x="0" y="0"/>
                  </a:moveTo>
                  <a:lnTo>
                    <a:pt x="144780" y="0"/>
                  </a:lnTo>
                  <a:lnTo>
                    <a:pt x="144780" y="144780"/>
                  </a:lnTo>
                  <a:lnTo>
                    <a:pt x="0" y="144780"/>
                  </a:lnTo>
                  <a:lnTo>
                    <a:pt x="0" y="0"/>
                  </a:lnTo>
                  <a:close/>
                  <a:moveTo>
                    <a:pt x="144780" y="0"/>
                  </a:moveTo>
                  <a:lnTo>
                    <a:pt x="90773238" y="0"/>
                  </a:lnTo>
                  <a:lnTo>
                    <a:pt x="90773238" y="144780"/>
                  </a:lnTo>
                  <a:lnTo>
                    <a:pt x="144780" y="144780"/>
                  </a:lnTo>
                  <a:lnTo>
                    <a:pt x="144780" y="0"/>
                  </a:lnTo>
                  <a:close/>
                </a:path>
              </a:pathLst>
            </a:custGeom>
            <a:solidFill>
              <a:srgbClr val="000000"/>
            </a:solidFill>
            <a:ln>
              <a:noFill/>
            </a:ln>
          </p:spPr>
        </p:sp>
      </p:grpSp>
      <p:grpSp>
        <p:nvGrpSpPr>
          <p:cNvPr id="1536" name="Google Shape;1536;g331095ef84e_10_273"/>
          <p:cNvGrpSpPr/>
          <p:nvPr/>
        </p:nvGrpSpPr>
        <p:grpSpPr>
          <a:xfrm>
            <a:off x="1219200" y="959306"/>
            <a:ext cx="281202" cy="281202"/>
            <a:chOff x="0" y="0"/>
            <a:chExt cx="495300" cy="495300"/>
          </a:xfrm>
        </p:grpSpPr>
        <p:sp>
          <p:nvSpPr>
            <p:cNvPr id="1537" name="Google Shape;1537;g331095ef84e_10_273"/>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8" name="Google Shape;1538;g331095ef84e_10_273"/>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4B9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39" name="Google Shape;1539;g331095ef84e_10_273"/>
          <p:cNvGrpSpPr/>
          <p:nvPr/>
        </p:nvGrpSpPr>
        <p:grpSpPr>
          <a:xfrm>
            <a:off x="1742282" y="959306"/>
            <a:ext cx="281202" cy="281202"/>
            <a:chOff x="0" y="0"/>
            <a:chExt cx="495300" cy="495300"/>
          </a:xfrm>
        </p:grpSpPr>
        <p:sp>
          <p:nvSpPr>
            <p:cNvPr id="1540" name="Google Shape;1540;g331095ef84e_10_273"/>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1" name="Google Shape;1541;g331095ef84e_10_273"/>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AD4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42" name="Google Shape;1542;g331095ef84e_10_273"/>
          <p:cNvGrpSpPr/>
          <p:nvPr/>
        </p:nvGrpSpPr>
        <p:grpSpPr>
          <a:xfrm>
            <a:off x="2265364" y="959306"/>
            <a:ext cx="281202" cy="281202"/>
            <a:chOff x="0" y="0"/>
            <a:chExt cx="495300" cy="495300"/>
          </a:xfrm>
        </p:grpSpPr>
        <p:sp>
          <p:nvSpPr>
            <p:cNvPr id="1543" name="Google Shape;1543;g331095ef84e_10_273"/>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4" name="Google Shape;1544;g331095ef84e_10_273"/>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CAE4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545" name="Google Shape;1545;g331095ef84e_10_273"/>
          <p:cNvPicPr preferRelativeResize="0"/>
          <p:nvPr/>
        </p:nvPicPr>
        <p:blipFill rotWithShape="1">
          <a:blip r:embed="rId3">
            <a:alphaModFix/>
          </a:blip>
          <a:srcRect b="0" l="0" r="0" t="0"/>
          <a:stretch/>
        </p:blipFill>
        <p:spPr>
          <a:xfrm>
            <a:off x="16759710" y="945362"/>
            <a:ext cx="309090" cy="309090"/>
          </a:xfrm>
          <a:prstGeom prst="rect">
            <a:avLst/>
          </a:prstGeom>
          <a:noFill/>
          <a:ln>
            <a:noFill/>
          </a:ln>
        </p:spPr>
      </p:pic>
      <p:sp>
        <p:nvSpPr>
          <p:cNvPr id="1546" name="Google Shape;1546;g331095ef84e_10_273"/>
          <p:cNvSpPr txBox="1"/>
          <p:nvPr/>
        </p:nvSpPr>
        <p:spPr>
          <a:xfrm>
            <a:off x="4876400" y="1472354"/>
            <a:ext cx="8535300" cy="1000500"/>
          </a:xfrm>
          <a:prstGeom prst="rect">
            <a:avLst/>
          </a:prstGeom>
          <a:noFill/>
          <a:ln>
            <a:noFill/>
          </a:ln>
        </p:spPr>
        <p:txBody>
          <a:bodyPr anchorCtr="0" anchor="t" bIns="0" lIns="0" spcFirstLastPara="1" rIns="0" wrap="square" tIns="0">
            <a:spAutoFit/>
          </a:bodyPr>
          <a:lstStyle/>
          <a:p>
            <a:pPr indent="0" lvl="0" marL="0" marR="0" rtl="0" algn="ctr">
              <a:lnSpc>
                <a:spcPct val="116071"/>
              </a:lnSpc>
              <a:spcBef>
                <a:spcPts val="0"/>
              </a:spcBef>
              <a:spcAft>
                <a:spcPts val="0"/>
              </a:spcAft>
              <a:buClr>
                <a:srgbClr val="000000"/>
              </a:buClr>
              <a:buSzPts val="5600"/>
              <a:buFont typeface="Arial"/>
              <a:buNone/>
            </a:pPr>
            <a:r>
              <a:rPr b="1" i="0" lang="en-US" sz="5600" u="none" cap="none" strike="noStrike">
                <a:solidFill>
                  <a:srgbClr val="FF0000"/>
                </a:solidFill>
                <a:latin typeface="Arial"/>
                <a:ea typeface="Arial"/>
                <a:cs typeface="Arial"/>
                <a:sym typeface="Arial"/>
              </a:rPr>
              <a:t> 2. Sgk/71</a:t>
            </a:r>
            <a:endParaRPr b="1" i="0" sz="5600" u="none" cap="none" strike="noStrike">
              <a:solidFill>
                <a:srgbClr val="FF0000"/>
              </a:solidFill>
              <a:latin typeface="Arial"/>
              <a:ea typeface="Arial"/>
              <a:cs typeface="Arial"/>
              <a:sym typeface="Arial"/>
            </a:endParaRPr>
          </a:p>
        </p:txBody>
      </p:sp>
      <p:sp>
        <p:nvSpPr>
          <p:cNvPr id="1547" name="Google Shape;1547;g331095ef84e_10_273"/>
          <p:cNvSpPr txBox="1"/>
          <p:nvPr/>
        </p:nvSpPr>
        <p:spPr>
          <a:xfrm>
            <a:off x="1328350" y="2354178"/>
            <a:ext cx="15631200" cy="833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1" i="1" lang="en-US" sz="4800" u="none" cap="none" strike="noStrike">
                <a:solidFill>
                  <a:schemeClr val="dk1"/>
                </a:solidFill>
                <a:latin typeface="Arial"/>
                <a:ea typeface="Arial"/>
                <a:cs typeface="Arial"/>
                <a:sym typeface="Arial"/>
              </a:rPr>
              <a:t>Đọc đoạn trích và trả lời các yêu cầu trong SGK/tr71</a:t>
            </a:r>
            <a:endParaRPr b="1" i="1" sz="4800" u="none" cap="none" strike="noStrike">
              <a:solidFill>
                <a:schemeClr val="dk1"/>
              </a:solidFill>
              <a:latin typeface="Arial"/>
              <a:ea typeface="Arial"/>
              <a:cs typeface="Arial"/>
              <a:sym typeface="Arial"/>
            </a:endParaRPr>
          </a:p>
        </p:txBody>
      </p:sp>
      <p:sp>
        <p:nvSpPr>
          <p:cNvPr id="1548" name="Google Shape;1548;g331095ef84e_10_273"/>
          <p:cNvSpPr/>
          <p:nvPr/>
        </p:nvSpPr>
        <p:spPr>
          <a:xfrm>
            <a:off x="1328350" y="3568179"/>
            <a:ext cx="16363200" cy="5909400"/>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Clr>
                <a:srgbClr val="000000"/>
              </a:buClr>
              <a:buSzPts val="4400"/>
              <a:buFont typeface="Arial"/>
              <a:buNone/>
            </a:pPr>
            <a:r>
              <a:rPr b="1" i="0" lang="en-US" sz="4400" u="none" cap="none" strike="noStrike">
                <a:solidFill>
                  <a:srgbClr val="0000FF"/>
                </a:solidFill>
                <a:latin typeface="Arial"/>
                <a:ea typeface="Arial"/>
                <a:cs typeface="Arial"/>
                <a:sym typeface="Arial"/>
              </a:rPr>
              <a:t>a. </a:t>
            </a:r>
            <a:r>
              <a:rPr b="1" i="0" lang="en-US" sz="4400" u="none" cap="none" strike="noStrike">
                <a:solidFill>
                  <a:srgbClr val="0000FF"/>
                </a:solidFill>
                <a:latin typeface="Calibri"/>
                <a:ea typeface="Calibri"/>
                <a:cs typeface="Calibri"/>
                <a:sym typeface="Calibri"/>
              </a:rPr>
              <a:t>Câu văn sử dụng cấu trúc câu nhiều thành phần VN :</a:t>
            </a:r>
            <a:endParaRPr b="1" i="0" sz="4400" u="none" cap="none" strike="noStrike">
              <a:solidFill>
                <a:srgbClr val="0000FF"/>
              </a:solidFill>
              <a:latin typeface="Calibri"/>
              <a:ea typeface="Calibri"/>
              <a:cs typeface="Calibri"/>
              <a:sym typeface="Calibri"/>
            </a:endParaRPr>
          </a:p>
          <a:p>
            <a:pPr indent="0" lvl="0" marL="0" marR="0" rtl="0" algn="just">
              <a:lnSpc>
                <a:spcPct val="150000"/>
              </a:lnSpc>
              <a:spcBef>
                <a:spcPts val="0"/>
              </a:spcBef>
              <a:spcAft>
                <a:spcPts val="0"/>
              </a:spcAft>
              <a:buClr>
                <a:srgbClr val="000000"/>
              </a:buClr>
              <a:buSzPts val="4400"/>
              <a:buFont typeface="Arial"/>
              <a:buNone/>
            </a:pPr>
            <a:r>
              <a:rPr b="1" i="0" lang="en-US" sz="4400" u="none" cap="none" strike="noStrike">
                <a:solidFill>
                  <a:srgbClr val="0000FF"/>
                </a:solidFill>
                <a:latin typeface="Calibri"/>
                <a:ea typeface="Calibri"/>
                <a:cs typeface="Calibri"/>
                <a:sym typeface="Calibri"/>
              </a:rPr>
              <a:t>- Chăng bao lâu sau, những chùm bé xíu ấy // to dần, chuyển từ màu xanh sẫm sang xanh  nhạt, căng bóng.</a:t>
            </a:r>
            <a:endParaRPr b="1" i="0" sz="4400" u="none" cap="none" strike="noStrike">
              <a:solidFill>
                <a:srgbClr val="0000FF"/>
              </a:solidFill>
              <a:latin typeface="Calibri"/>
              <a:ea typeface="Calibri"/>
              <a:cs typeface="Calibri"/>
              <a:sym typeface="Calibri"/>
            </a:endParaRPr>
          </a:p>
          <a:p>
            <a:pPr indent="-755650" lvl="2" marL="1657350" marR="0" rtl="0" algn="just">
              <a:lnSpc>
                <a:spcPct val="150000"/>
              </a:lnSpc>
              <a:spcBef>
                <a:spcPts val="0"/>
              </a:spcBef>
              <a:spcAft>
                <a:spcPts val="0"/>
              </a:spcAft>
              <a:buClr>
                <a:srgbClr val="0000FF"/>
              </a:buClr>
              <a:buSzPts val="4400"/>
              <a:buFont typeface="Noto Sans Symbols"/>
              <a:buChar char="⮚"/>
            </a:pPr>
            <a:r>
              <a:rPr b="1" i="0" lang="en-US" sz="4400" u="none" cap="none" strike="noStrike">
                <a:solidFill>
                  <a:srgbClr val="0000FF"/>
                </a:solidFill>
                <a:latin typeface="Calibri"/>
                <a:ea typeface="Calibri"/>
                <a:cs typeface="Calibri"/>
                <a:sym typeface="Calibri"/>
              </a:rPr>
              <a:t>VN  1: to dần</a:t>
            </a:r>
            <a:endParaRPr b="1" i="0" sz="4400" u="none" cap="none" strike="noStrike">
              <a:solidFill>
                <a:srgbClr val="0000FF"/>
              </a:solidFill>
              <a:latin typeface="Calibri"/>
              <a:ea typeface="Calibri"/>
              <a:cs typeface="Calibri"/>
              <a:sym typeface="Calibri"/>
            </a:endParaRPr>
          </a:p>
          <a:p>
            <a:pPr indent="-755650" lvl="2" marL="1657350" marR="0" rtl="0" algn="just">
              <a:lnSpc>
                <a:spcPct val="150000"/>
              </a:lnSpc>
              <a:spcBef>
                <a:spcPts val="0"/>
              </a:spcBef>
              <a:spcAft>
                <a:spcPts val="0"/>
              </a:spcAft>
              <a:buClr>
                <a:srgbClr val="0000FF"/>
              </a:buClr>
              <a:buSzPts val="4400"/>
              <a:buFont typeface="Noto Sans Symbols"/>
              <a:buChar char="⮚"/>
            </a:pPr>
            <a:r>
              <a:rPr b="1" i="0" lang="en-US" sz="4400" u="none" cap="none" strike="noStrike">
                <a:solidFill>
                  <a:srgbClr val="0000FF"/>
                </a:solidFill>
                <a:latin typeface="Calibri"/>
                <a:ea typeface="Calibri"/>
                <a:cs typeface="Calibri"/>
                <a:sym typeface="Calibri"/>
              </a:rPr>
              <a:t>V</a:t>
            </a:r>
            <a:r>
              <a:rPr b="1" i="0" lang="en-US" sz="4400" u="none" cap="none" strike="noStrike">
                <a:solidFill>
                  <a:srgbClr val="0000FF"/>
                </a:solidFill>
                <a:latin typeface="Arial"/>
                <a:ea typeface="Arial"/>
                <a:cs typeface="Arial"/>
                <a:sym typeface="Arial"/>
              </a:rPr>
              <a:t>N </a:t>
            </a:r>
            <a:r>
              <a:rPr b="1" i="0" lang="en-US" sz="4400" u="none" cap="none" strike="noStrike">
                <a:solidFill>
                  <a:srgbClr val="0000FF"/>
                </a:solidFill>
                <a:latin typeface="Calibri"/>
                <a:ea typeface="Calibri"/>
                <a:cs typeface="Calibri"/>
                <a:sym typeface="Calibri"/>
              </a:rPr>
              <a:t> 2: chuyển từ màu xan</a:t>
            </a:r>
            <a:r>
              <a:rPr b="1" i="0" lang="en-US" sz="4400" u="none" cap="none" strike="noStrike">
                <a:solidFill>
                  <a:srgbClr val="0000FF"/>
                </a:solidFill>
                <a:latin typeface="Arial"/>
                <a:ea typeface="Arial"/>
                <a:cs typeface="Arial"/>
                <a:sym typeface="Arial"/>
              </a:rPr>
              <a:t>h</a:t>
            </a:r>
            <a:r>
              <a:rPr b="1" i="0" lang="en-US" sz="4400" u="none" cap="none" strike="noStrike">
                <a:solidFill>
                  <a:srgbClr val="0000FF"/>
                </a:solidFill>
                <a:latin typeface="Calibri"/>
                <a:ea typeface="Calibri"/>
                <a:cs typeface="Calibri"/>
                <a:sym typeface="Calibri"/>
              </a:rPr>
              <a:t> sẫm sang xanh nhạt</a:t>
            </a:r>
            <a:endParaRPr b="1" i="0" sz="4400" u="none" cap="none" strike="noStrike">
              <a:solidFill>
                <a:srgbClr val="0000FF"/>
              </a:solidFill>
              <a:latin typeface="Calibri"/>
              <a:ea typeface="Calibri"/>
              <a:cs typeface="Calibri"/>
              <a:sym typeface="Calibri"/>
            </a:endParaRPr>
          </a:p>
          <a:p>
            <a:pPr indent="-755650" lvl="2" marL="1657350" marR="0" rtl="0" algn="just">
              <a:lnSpc>
                <a:spcPct val="150000"/>
              </a:lnSpc>
              <a:spcBef>
                <a:spcPts val="0"/>
              </a:spcBef>
              <a:spcAft>
                <a:spcPts val="0"/>
              </a:spcAft>
              <a:buClr>
                <a:srgbClr val="0000FF"/>
              </a:buClr>
              <a:buSzPts val="4400"/>
              <a:buFont typeface="Noto Sans Symbols"/>
              <a:buChar char="⮚"/>
            </a:pPr>
            <a:r>
              <a:rPr b="1" i="0" lang="en-US" sz="4400" u="none" cap="none" strike="noStrike">
                <a:solidFill>
                  <a:srgbClr val="0000FF"/>
                </a:solidFill>
                <a:latin typeface="Calibri"/>
                <a:ea typeface="Calibri"/>
                <a:cs typeface="Calibri"/>
                <a:sym typeface="Calibri"/>
              </a:rPr>
              <a:t>VN  3: căng bóng</a:t>
            </a:r>
            <a:endParaRPr b="1" i="0" sz="4400" u="none" cap="none" strike="noStrike">
              <a:solidFill>
                <a:srgbClr val="0000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546"/>
                                        </p:tgtEl>
                                        <p:attrNameLst>
                                          <p:attrName>style.visibility</p:attrName>
                                        </p:attrNameLst>
                                      </p:cBhvr>
                                      <p:to>
                                        <p:strVal val="visible"/>
                                      </p:to>
                                    </p:set>
                                    <p:anim calcmode="lin" valueType="num">
                                      <p:cBhvr additive="base">
                                        <p:cTn dur="500"/>
                                        <p:tgtEl>
                                          <p:spTgt spid="154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547"/>
                                        </p:tgtEl>
                                        <p:attrNameLst>
                                          <p:attrName>style.visibility</p:attrName>
                                        </p:attrNameLst>
                                      </p:cBhvr>
                                      <p:to>
                                        <p:strVal val="visible"/>
                                      </p:to>
                                    </p:set>
                                    <p:anim calcmode="lin" valueType="num">
                                      <p:cBhvr additive="base">
                                        <p:cTn dur="500"/>
                                        <p:tgtEl>
                                          <p:spTgt spid="154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8">
                                            <p:txEl>
                                              <p:pRg end="0" st="0"/>
                                            </p:txEl>
                                          </p:spTgt>
                                        </p:tgtEl>
                                        <p:attrNameLst>
                                          <p:attrName>style.visibility</p:attrName>
                                        </p:attrNameLst>
                                      </p:cBhvr>
                                      <p:to>
                                        <p:strVal val="visible"/>
                                      </p:to>
                                    </p:set>
                                    <p:animEffect filter="fade" transition="in">
                                      <p:cBhvr>
                                        <p:cTn dur="500"/>
                                        <p:tgtEl>
                                          <p:spTgt spid="154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8">
                                            <p:txEl>
                                              <p:pRg end="1" st="1"/>
                                            </p:txEl>
                                          </p:spTgt>
                                        </p:tgtEl>
                                        <p:attrNameLst>
                                          <p:attrName>style.visibility</p:attrName>
                                        </p:attrNameLst>
                                      </p:cBhvr>
                                      <p:to>
                                        <p:strVal val="visible"/>
                                      </p:to>
                                    </p:set>
                                    <p:animEffect filter="fade" transition="in">
                                      <p:cBhvr>
                                        <p:cTn dur="500"/>
                                        <p:tgtEl>
                                          <p:spTgt spid="154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8">
                                            <p:txEl>
                                              <p:pRg end="2" st="2"/>
                                            </p:txEl>
                                          </p:spTgt>
                                        </p:tgtEl>
                                        <p:attrNameLst>
                                          <p:attrName>style.visibility</p:attrName>
                                        </p:attrNameLst>
                                      </p:cBhvr>
                                      <p:to>
                                        <p:strVal val="visible"/>
                                      </p:to>
                                    </p:set>
                                    <p:animEffect filter="fade" transition="in">
                                      <p:cBhvr>
                                        <p:cTn dur="500"/>
                                        <p:tgtEl>
                                          <p:spTgt spid="154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8">
                                            <p:txEl>
                                              <p:pRg end="3" st="3"/>
                                            </p:txEl>
                                          </p:spTgt>
                                        </p:tgtEl>
                                        <p:attrNameLst>
                                          <p:attrName>style.visibility</p:attrName>
                                        </p:attrNameLst>
                                      </p:cBhvr>
                                      <p:to>
                                        <p:strVal val="visible"/>
                                      </p:to>
                                    </p:set>
                                    <p:animEffect filter="fade" transition="in">
                                      <p:cBhvr>
                                        <p:cTn dur="500"/>
                                        <p:tgtEl>
                                          <p:spTgt spid="154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8">
                                            <p:txEl>
                                              <p:pRg end="4" st="4"/>
                                            </p:txEl>
                                          </p:spTgt>
                                        </p:tgtEl>
                                        <p:attrNameLst>
                                          <p:attrName>style.visibility</p:attrName>
                                        </p:attrNameLst>
                                      </p:cBhvr>
                                      <p:to>
                                        <p:strVal val="visible"/>
                                      </p:to>
                                    </p:set>
                                    <p:animEffect filter="fade" transition="in">
                                      <p:cBhvr>
                                        <p:cTn dur="500"/>
                                        <p:tgtEl>
                                          <p:spTgt spid="1548">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2F2"/>
        </a:solidFill>
      </p:bgPr>
    </p:bg>
    <p:spTree>
      <p:nvGrpSpPr>
        <p:cNvPr id="1552" name="Shape 1552"/>
        <p:cNvGrpSpPr/>
        <p:nvPr/>
      </p:nvGrpSpPr>
      <p:grpSpPr>
        <a:xfrm>
          <a:off x="0" y="0"/>
          <a:ext cx="0" cy="0"/>
          <a:chOff x="0" y="0"/>
          <a:chExt cx="0" cy="0"/>
        </a:xfrm>
      </p:grpSpPr>
      <p:sp>
        <p:nvSpPr>
          <p:cNvPr id="1553" name="Google Shape;1553;g331095ef84e_10_294"/>
          <p:cNvSpPr/>
          <p:nvPr/>
        </p:nvSpPr>
        <p:spPr>
          <a:xfrm>
            <a:off x="16771755" y="6920760"/>
            <a:ext cx="5374888" cy="5398979"/>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4B9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4" name="Google Shape;1554;g331095ef84e_10_294"/>
          <p:cNvSpPr/>
          <p:nvPr/>
        </p:nvSpPr>
        <p:spPr>
          <a:xfrm>
            <a:off x="666750" y="1472354"/>
            <a:ext cx="16954501" cy="8147896"/>
          </a:xfrm>
          <a:custGeom>
            <a:rect b="b" l="l" r="r" t="t"/>
            <a:pathLst>
              <a:path extrusionOk="0" h="15771645" w="32818335">
                <a:moveTo>
                  <a:pt x="0" y="0"/>
                </a:moveTo>
                <a:lnTo>
                  <a:pt x="0" y="15771645"/>
                </a:lnTo>
                <a:lnTo>
                  <a:pt x="32818335" y="15771645"/>
                </a:lnTo>
                <a:lnTo>
                  <a:pt x="32818335" y="0"/>
                </a:lnTo>
                <a:lnTo>
                  <a:pt x="0" y="0"/>
                </a:lnTo>
                <a:close/>
                <a:moveTo>
                  <a:pt x="32757374" y="15710684"/>
                </a:moveTo>
                <a:lnTo>
                  <a:pt x="59690" y="15710684"/>
                </a:lnTo>
                <a:lnTo>
                  <a:pt x="59690" y="59690"/>
                </a:lnTo>
                <a:lnTo>
                  <a:pt x="32757374" y="59690"/>
                </a:lnTo>
                <a:lnTo>
                  <a:pt x="32757374" y="15710684"/>
                </a:lnTo>
                <a:close/>
              </a:path>
            </a:pathLst>
          </a:custGeom>
          <a:solidFill>
            <a:srgbClr val="000000"/>
          </a:solidFill>
          <a:ln>
            <a:noFill/>
          </a:ln>
        </p:spPr>
      </p:sp>
      <p:grpSp>
        <p:nvGrpSpPr>
          <p:cNvPr id="1555" name="Google Shape;1555;g331095ef84e_10_294"/>
          <p:cNvGrpSpPr/>
          <p:nvPr/>
        </p:nvGrpSpPr>
        <p:grpSpPr>
          <a:xfrm>
            <a:off x="666750" y="666750"/>
            <a:ext cx="16954501" cy="866314"/>
            <a:chOff x="0" y="0"/>
            <a:chExt cx="90918023" cy="4645584"/>
          </a:xfrm>
        </p:grpSpPr>
        <p:sp>
          <p:nvSpPr>
            <p:cNvPr id="1556" name="Google Shape;1556;g331095ef84e_10_294"/>
            <p:cNvSpPr/>
            <p:nvPr/>
          </p:nvSpPr>
          <p:spPr>
            <a:xfrm>
              <a:off x="72390" y="72390"/>
              <a:ext cx="90773240" cy="4500804"/>
            </a:xfrm>
            <a:custGeom>
              <a:rect b="b" l="l" r="r" t="t"/>
              <a:pathLst>
                <a:path extrusionOk="0" h="4500804" w="90773240">
                  <a:moveTo>
                    <a:pt x="0" y="0"/>
                  </a:moveTo>
                  <a:lnTo>
                    <a:pt x="90773240" y="0"/>
                  </a:lnTo>
                  <a:lnTo>
                    <a:pt x="90773240" y="4500804"/>
                  </a:lnTo>
                  <a:lnTo>
                    <a:pt x="0" y="4500804"/>
                  </a:lnTo>
                  <a:lnTo>
                    <a:pt x="0" y="0"/>
                  </a:lnTo>
                  <a:close/>
                </a:path>
              </a:pathLst>
            </a:custGeom>
            <a:solidFill>
              <a:srgbClr val="9DCED8"/>
            </a:solidFill>
            <a:ln>
              <a:noFill/>
            </a:ln>
          </p:spPr>
        </p:sp>
        <p:sp>
          <p:nvSpPr>
            <p:cNvPr id="1557" name="Google Shape;1557;g331095ef84e_10_294"/>
            <p:cNvSpPr/>
            <p:nvPr/>
          </p:nvSpPr>
          <p:spPr>
            <a:xfrm>
              <a:off x="0" y="0"/>
              <a:ext cx="90918023" cy="4645584"/>
            </a:xfrm>
            <a:custGeom>
              <a:rect b="b" l="l" r="r" t="t"/>
              <a:pathLst>
                <a:path extrusionOk="0" h="4645584" w="90918023">
                  <a:moveTo>
                    <a:pt x="90773238" y="4500804"/>
                  </a:moveTo>
                  <a:lnTo>
                    <a:pt x="90918023" y="4500804"/>
                  </a:lnTo>
                  <a:lnTo>
                    <a:pt x="90918023" y="4645584"/>
                  </a:lnTo>
                  <a:lnTo>
                    <a:pt x="90773238" y="4645584"/>
                  </a:lnTo>
                  <a:lnTo>
                    <a:pt x="90773238" y="4500804"/>
                  </a:lnTo>
                  <a:close/>
                  <a:moveTo>
                    <a:pt x="0" y="144780"/>
                  </a:moveTo>
                  <a:lnTo>
                    <a:pt x="144780" y="144780"/>
                  </a:lnTo>
                  <a:lnTo>
                    <a:pt x="144780" y="4500804"/>
                  </a:lnTo>
                  <a:lnTo>
                    <a:pt x="0" y="4500804"/>
                  </a:lnTo>
                  <a:lnTo>
                    <a:pt x="0" y="144780"/>
                  </a:lnTo>
                  <a:close/>
                  <a:moveTo>
                    <a:pt x="0" y="4500804"/>
                  </a:moveTo>
                  <a:lnTo>
                    <a:pt x="144780" y="4500804"/>
                  </a:lnTo>
                  <a:lnTo>
                    <a:pt x="144780" y="4645584"/>
                  </a:lnTo>
                  <a:lnTo>
                    <a:pt x="0" y="4645584"/>
                  </a:lnTo>
                  <a:lnTo>
                    <a:pt x="0" y="4500804"/>
                  </a:lnTo>
                  <a:close/>
                  <a:moveTo>
                    <a:pt x="90773238" y="144780"/>
                  </a:moveTo>
                  <a:lnTo>
                    <a:pt x="90918023" y="144780"/>
                  </a:lnTo>
                  <a:lnTo>
                    <a:pt x="90918023" y="4500804"/>
                  </a:lnTo>
                  <a:lnTo>
                    <a:pt x="90773238" y="4500804"/>
                  </a:lnTo>
                  <a:lnTo>
                    <a:pt x="90773238" y="144780"/>
                  </a:lnTo>
                  <a:close/>
                  <a:moveTo>
                    <a:pt x="144780" y="4500804"/>
                  </a:moveTo>
                  <a:lnTo>
                    <a:pt x="90773238" y="4500804"/>
                  </a:lnTo>
                  <a:lnTo>
                    <a:pt x="90773238" y="4645584"/>
                  </a:lnTo>
                  <a:lnTo>
                    <a:pt x="144780" y="4645584"/>
                  </a:lnTo>
                  <a:lnTo>
                    <a:pt x="144780" y="4500804"/>
                  </a:lnTo>
                  <a:close/>
                  <a:moveTo>
                    <a:pt x="90773238" y="0"/>
                  </a:moveTo>
                  <a:lnTo>
                    <a:pt x="90918023" y="0"/>
                  </a:lnTo>
                  <a:lnTo>
                    <a:pt x="90918023" y="144780"/>
                  </a:lnTo>
                  <a:lnTo>
                    <a:pt x="90773238" y="144780"/>
                  </a:lnTo>
                  <a:lnTo>
                    <a:pt x="90773238" y="0"/>
                  </a:lnTo>
                  <a:close/>
                  <a:moveTo>
                    <a:pt x="0" y="0"/>
                  </a:moveTo>
                  <a:lnTo>
                    <a:pt x="144780" y="0"/>
                  </a:lnTo>
                  <a:lnTo>
                    <a:pt x="144780" y="144780"/>
                  </a:lnTo>
                  <a:lnTo>
                    <a:pt x="0" y="144780"/>
                  </a:lnTo>
                  <a:lnTo>
                    <a:pt x="0" y="0"/>
                  </a:lnTo>
                  <a:close/>
                  <a:moveTo>
                    <a:pt x="144780" y="0"/>
                  </a:moveTo>
                  <a:lnTo>
                    <a:pt x="90773238" y="0"/>
                  </a:lnTo>
                  <a:lnTo>
                    <a:pt x="90773238" y="144780"/>
                  </a:lnTo>
                  <a:lnTo>
                    <a:pt x="144780" y="144780"/>
                  </a:lnTo>
                  <a:lnTo>
                    <a:pt x="144780" y="0"/>
                  </a:lnTo>
                  <a:close/>
                </a:path>
              </a:pathLst>
            </a:custGeom>
            <a:solidFill>
              <a:srgbClr val="000000"/>
            </a:solidFill>
            <a:ln>
              <a:noFill/>
            </a:ln>
          </p:spPr>
        </p:sp>
      </p:grpSp>
      <p:grpSp>
        <p:nvGrpSpPr>
          <p:cNvPr id="1558" name="Google Shape;1558;g331095ef84e_10_294"/>
          <p:cNvGrpSpPr/>
          <p:nvPr/>
        </p:nvGrpSpPr>
        <p:grpSpPr>
          <a:xfrm>
            <a:off x="1219200" y="959306"/>
            <a:ext cx="281202" cy="281202"/>
            <a:chOff x="0" y="0"/>
            <a:chExt cx="495300" cy="495300"/>
          </a:xfrm>
        </p:grpSpPr>
        <p:sp>
          <p:nvSpPr>
            <p:cNvPr id="1559" name="Google Shape;1559;g331095ef84e_10_294"/>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0" name="Google Shape;1560;g331095ef84e_10_294"/>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4B9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61" name="Google Shape;1561;g331095ef84e_10_294"/>
          <p:cNvGrpSpPr/>
          <p:nvPr/>
        </p:nvGrpSpPr>
        <p:grpSpPr>
          <a:xfrm>
            <a:off x="1742282" y="959306"/>
            <a:ext cx="281202" cy="281202"/>
            <a:chOff x="0" y="0"/>
            <a:chExt cx="495300" cy="495300"/>
          </a:xfrm>
        </p:grpSpPr>
        <p:sp>
          <p:nvSpPr>
            <p:cNvPr id="1562" name="Google Shape;1562;g331095ef84e_10_294"/>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3" name="Google Shape;1563;g331095ef84e_10_294"/>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AD4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64" name="Google Shape;1564;g331095ef84e_10_294"/>
          <p:cNvGrpSpPr/>
          <p:nvPr/>
        </p:nvGrpSpPr>
        <p:grpSpPr>
          <a:xfrm>
            <a:off x="2265364" y="959306"/>
            <a:ext cx="281202" cy="281202"/>
            <a:chOff x="0" y="0"/>
            <a:chExt cx="495300" cy="495300"/>
          </a:xfrm>
        </p:grpSpPr>
        <p:sp>
          <p:nvSpPr>
            <p:cNvPr id="1565" name="Google Shape;1565;g331095ef84e_10_294"/>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6" name="Google Shape;1566;g331095ef84e_10_294"/>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CAE4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567" name="Google Shape;1567;g331095ef84e_10_294"/>
          <p:cNvPicPr preferRelativeResize="0"/>
          <p:nvPr/>
        </p:nvPicPr>
        <p:blipFill rotWithShape="1">
          <a:blip r:embed="rId3">
            <a:alphaModFix/>
          </a:blip>
          <a:srcRect b="0" l="0" r="0" t="0"/>
          <a:stretch/>
        </p:blipFill>
        <p:spPr>
          <a:xfrm>
            <a:off x="16759710" y="945362"/>
            <a:ext cx="309090" cy="309090"/>
          </a:xfrm>
          <a:prstGeom prst="rect">
            <a:avLst/>
          </a:prstGeom>
          <a:noFill/>
          <a:ln>
            <a:noFill/>
          </a:ln>
        </p:spPr>
      </p:pic>
      <p:sp>
        <p:nvSpPr>
          <p:cNvPr id="1568" name="Google Shape;1568;g331095ef84e_10_294"/>
          <p:cNvSpPr txBox="1"/>
          <p:nvPr/>
        </p:nvSpPr>
        <p:spPr>
          <a:xfrm>
            <a:off x="4876395" y="1855740"/>
            <a:ext cx="8535300" cy="1000500"/>
          </a:xfrm>
          <a:prstGeom prst="rect">
            <a:avLst/>
          </a:prstGeom>
          <a:noFill/>
          <a:ln>
            <a:noFill/>
          </a:ln>
        </p:spPr>
        <p:txBody>
          <a:bodyPr anchorCtr="0" anchor="t" bIns="0" lIns="0" spcFirstLastPara="1" rIns="0" wrap="square" tIns="0">
            <a:spAutoFit/>
          </a:bodyPr>
          <a:lstStyle/>
          <a:p>
            <a:pPr indent="0" lvl="0" marL="0" marR="0" rtl="0" algn="ctr">
              <a:lnSpc>
                <a:spcPct val="116071"/>
              </a:lnSpc>
              <a:spcBef>
                <a:spcPts val="0"/>
              </a:spcBef>
              <a:spcAft>
                <a:spcPts val="0"/>
              </a:spcAft>
              <a:buClr>
                <a:srgbClr val="000000"/>
              </a:buClr>
              <a:buSzPts val="5600"/>
              <a:buFont typeface="Arial"/>
              <a:buNone/>
            </a:pPr>
            <a:r>
              <a:rPr b="1" i="0" lang="en-US" sz="5600" u="none" cap="none" strike="noStrike">
                <a:solidFill>
                  <a:srgbClr val="FF0000"/>
                </a:solidFill>
                <a:latin typeface="Arial"/>
                <a:ea typeface="Arial"/>
                <a:cs typeface="Arial"/>
                <a:sym typeface="Arial"/>
              </a:rPr>
              <a:t> 2.sgk/71</a:t>
            </a:r>
            <a:endParaRPr b="1" i="0" sz="5600" u="none" cap="none" strike="noStrike">
              <a:solidFill>
                <a:srgbClr val="FF0000"/>
              </a:solidFill>
              <a:latin typeface="Arial"/>
              <a:ea typeface="Arial"/>
              <a:cs typeface="Arial"/>
              <a:sym typeface="Arial"/>
            </a:endParaRPr>
          </a:p>
        </p:txBody>
      </p:sp>
      <p:sp>
        <p:nvSpPr>
          <p:cNvPr id="1569" name="Google Shape;1569;g331095ef84e_10_294"/>
          <p:cNvSpPr/>
          <p:nvPr/>
        </p:nvSpPr>
        <p:spPr>
          <a:xfrm>
            <a:off x="1240831" y="2675014"/>
            <a:ext cx="15904169" cy="2896499"/>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Clr>
                <a:srgbClr val="000000"/>
              </a:buClr>
              <a:buSzPts val="5900"/>
              <a:buFont typeface="Arial"/>
              <a:buNone/>
            </a:pPr>
            <a:r>
              <a:rPr b="1" i="0" lang="en-US" sz="5900" u="none" cap="none" strike="noStrike">
                <a:solidFill>
                  <a:srgbClr val="0000FF"/>
                </a:solidFill>
                <a:latin typeface="Calibri"/>
                <a:ea typeface="Calibri"/>
                <a:cs typeface="Calibri"/>
                <a:sym typeface="Calibri"/>
              </a:rPr>
              <a:t>b.	Việc sử dụng cấu trúc câu nhiều thành phần VN trong đoạn văn có tác dụng mở rộng nội dung kể, tả, giúp người đọc hình dung quá trình phát triển của những quả ổi.</a:t>
            </a:r>
            <a:endParaRPr b="1" i="0" sz="5900" u="none" cap="none" strike="noStrike">
              <a:solidFill>
                <a:srgbClr val="0000FF"/>
              </a:solidFill>
              <a:latin typeface="Calibri"/>
              <a:ea typeface="Calibri"/>
              <a:cs typeface="Calibri"/>
              <a:sym typeface="Calibri"/>
            </a:endParaRPr>
          </a:p>
        </p:txBody>
      </p:sp>
      <p:pic>
        <p:nvPicPr>
          <p:cNvPr id="1570" name="Google Shape;1570;g331095ef84e_10_294"/>
          <p:cNvPicPr preferRelativeResize="0"/>
          <p:nvPr/>
        </p:nvPicPr>
        <p:blipFill rotWithShape="1">
          <a:blip r:embed="rId4">
            <a:alphaModFix/>
          </a:blip>
          <a:srcRect b="0" l="0" r="0" t="0"/>
          <a:stretch/>
        </p:blipFill>
        <p:spPr>
          <a:xfrm>
            <a:off x="14478000" y="6992552"/>
            <a:ext cx="3364500" cy="28964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9"/>
                                        </p:tgtEl>
                                        <p:attrNameLst>
                                          <p:attrName>style.visibility</p:attrName>
                                        </p:attrNameLst>
                                      </p:cBhvr>
                                      <p:to>
                                        <p:strVal val="visible"/>
                                      </p:to>
                                    </p:set>
                                    <p:animEffect filter="fade" transition="in">
                                      <p:cBhvr>
                                        <p:cTn dur="500"/>
                                        <p:tgtEl>
                                          <p:spTgt spid="15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2F2"/>
        </a:solidFill>
      </p:bgPr>
    </p:bg>
    <p:spTree>
      <p:nvGrpSpPr>
        <p:cNvPr id="1574" name="Shape 1574"/>
        <p:cNvGrpSpPr/>
        <p:nvPr/>
      </p:nvGrpSpPr>
      <p:grpSpPr>
        <a:xfrm>
          <a:off x="0" y="0"/>
          <a:ext cx="0" cy="0"/>
          <a:chOff x="0" y="0"/>
          <a:chExt cx="0" cy="0"/>
        </a:xfrm>
      </p:grpSpPr>
      <p:sp>
        <p:nvSpPr>
          <p:cNvPr id="1575" name="Google Shape;1575;g331095ef84e_10_315"/>
          <p:cNvSpPr/>
          <p:nvPr/>
        </p:nvSpPr>
        <p:spPr>
          <a:xfrm>
            <a:off x="4044828" y="8863876"/>
            <a:ext cx="5489140" cy="5513743"/>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4B9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6" name="Google Shape;1576;g331095ef84e_10_315"/>
          <p:cNvSpPr/>
          <p:nvPr/>
        </p:nvSpPr>
        <p:spPr>
          <a:xfrm>
            <a:off x="666750" y="1472354"/>
            <a:ext cx="16954501" cy="8147896"/>
          </a:xfrm>
          <a:custGeom>
            <a:rect b="b" l="l" r="r" t="t"/>
            <a:pathLst>
              <a:path extrusionOk="0" h="15771645" w="32818335">
                <a:moveTo>
                  <a:pt x="0" y="0"/>
                </a:moveTo>
                <a:lnTo>
                  <a:pt x="0" y="15771645"/>
                </a:lnTo>
                <a:lnTo>
                  <a:pt x="32818335" y="15771645"/>
                </a:lnTo>
                <a:lnTo>
                  <a:pt x="32818335" y="0"/>
                </a:lnTo>
                <a:lnTo>
                  <a:pt x="0" y="0"/>
                </a:lnTo>
                <a:close/>
                <a:moveTo>
                  <a:pt x="32757374" y="15710684"/>
                </a:moveTo>
                <a:lnTo>
                  <a:pt x="59690" y="15710684"/>
                </a:lnTo>
                <a:lnTo>
                  <a:pt x="59690" y="59690"/>
                </a:lnTo>
                <a:lnTo>
                  <a:pt x="32757374" y="59690"/>
                </a:lnTo>
                <a:lnTo>
                  <a:pt x="32757374" y="15710684"/>
                </a:lnTo>
                <a:close/>
              </a:path>
            </a:pathLst>
          </a:custGeom>
          <a:solidFill>
            <a:srgbClr val="000000"/>
          </a:solidFill>
          <a:ln>
            <a:noFill/>
          </a:ln>
        </p:spPr>
      </p:sp>
      <p:grpSp>
        <p:nvGrpSpPr>
          <p:cNvPr id="1577" name="Google Shape;1577;g331095ef84e_10_315"/>
          <p:cNvGrpSpPr/>
          <p:nvPr/>
        </p:nvGrpSpPr>
        <p:grpSpPr>
          <a:xfrm>
            <a:off x="666750" y="666750"/>
            <a:ext cx="16954501" cy="866314"/>
            <a:chOff x="0" y="0"/>
            <a:chExt cx="90918023" cy="4645584"/>
          </a:xfrm>
        </p:grpSpPr>
        <p:sp>
          <p:nvSpPr>
            <p:cNvPr id="1578" name="Google Shape;1578;g331095ef84e_10_315"/>
            <p:cNvSpPr/>
            <p:nvPr/>
          </p:nvSpPr>
          <p:spPr>
            <a:xfrm>
              <a:off x="72390" y="72390"/>
              <a:ext cx="90773240" cy="4500804"/>
            </a:xfrm>
            <a:custGeom>
              <a:rect b="b" l="l" r="r" t="t"/>
              <a:pathLst>
                <a:path extrusionOk="0" h="4500804" w="90773240">
                  <a:moveTo>
                    <a:pt x="0" y="0"/>
                  </a:moveTo>
                  <a:lnTo>
                    <a:pt x="90773240" y="0"/>
                  </a:lnTo>
                  <a:lnTo>
                    <a:pt x="90773240" y="4500804"/>
                  </a:lnTo>
                  <a:lnTo>
                    <a:pt x="0" y="4500804"/>
                  </a:lnTo>
                  <a:lnTo>
                    <a:pt x="0" y="0"/>
                  </a:lnTo>
                  <a:close/>
                </a:path>
              </a:pathLst>
            </a:custGeom>
            <a:solidFill>
              <a:srgbClr val="9DCED8"/>
            </a:solidFill>
            <a:ln>
              <a:noFill/>
            </a:ln>
          </p:spPr>
        </p:sp>
        <p:sp>
          <p:nvSpPr>
            <p:cNvPr id="1579" name="Google Shape;1579;g331095ef84e_10_315"/>
            <p:cNvSpPr/>
            <p:nvPr/>
          </p:nvSpPr>
          <p:spPr>
            <a:xfrm>
              <a:off x="0" y="0"/>
              <a:ext cx="90918023" cy="4645584"/>
            </a:xfrm>
            <a:custGeom>
              <a:rect b="b" l="l" r="r" t="t"/>
              <a:pathLst>
                <a:path extrusionOk="0" h="4645584" w="90918023">
                  <a:moveTo>
                    <a:pt x="90773238" y="4500804"/>
                  </a:moveTo>
                  <a:lnTo>
                    <a:pt x="90918023" y="4500804"/>
                  </a:lnTo>
                  <a:lnTo>
                    <a:pt x="90918023" y="4645584"/>
                  </a:lnTo>
                  <a:lnTo>
                    <a:pt x="90773238" y="4645584"/>
                  </a:lnTo>
                  <a:lnTo>
                    <a:pt x="90773238" y="4500804"/>
                  </a:lnTo>
                  <a:close/>
                  <a:moveTo>
                    <a:pt x="0" y="144780"/>
                  </a:moveTo>
                  <a:lnTo>
                    <a:pt x="144780" y="144780"/>
                  </a:lnTo>
                  <a:lnTo>
                    <a:pt x="144780" y="4500804"/>
                  </a:lnTo>
                  <a:lnTo>
                    <a:pt x="0" y="4500804"/>
                  </a:lnTo>
                  <a:lnTo>
                    <a:pt x="0" y="144780"/>
                  </a:lnTo>
                  <a:close/>
                  <a:moveTo>
                    <a:pt x="0" y="4500804"/>
                  </a:moveTo>
                  <a:lnTo>
                    <a:pt x="144780" y="4500804"/>
                  </a:lnTo>
                  <a:lnTo>
                    <a:pt x="144780" y="4645584"/>
                  </a:lnTo>
                  <a:lnTo>
                    <a:pt x="0" y="4645584"/>
                  </a:lnTo>
                  <a:lnTo>
                    <a:pt x="0" y="4500804"/>
                  </a:lnTo>
                  <a:close/>
                  <a:moveTo>
                    <a:pt x="90773238" y="144780"/>
                  </a:moveTo>
                  <a:lnTo>
                    <a:pt x="90918023" y="144780"/>
                  </a:lnTo>
                  <a:lnTo>
                    <a:pt x="90918023" y="4500804"/>
                  </a:lnTo>
                  <a:lnTo>
                    <a:pt x="90773238" y="4500804"/>
                  </a:lnTo>
                  <a:lnTo>
                    <a:pt x="90773238" y="144780"/>
                  </a:lnTo>
                  <a:close/>
                  <a:moveTo>
                    <a:pt x="144780" y="4500804"/>
                  </a:moveTo>
                  <a:lnTo>
                    <a:pt x="90773238" y="4500804"/>
                  </a:lnTo>
                  <a:lnTo>
                    <a:pt x="90773238" y="4645584"/>
                  </a:lnTo>
                  <a:lnTo>
                    <a:pt x="144780" y="4645584"/>
                  </a:lnTo>
                  <a:lnTo>
                    <a:pt x="144780" y="4500804"/>
                  </a:lnTo>
                  <a:close/>
                  <a:moveTo>
                    <a:pt x="90773238" y="0"/>
                  </a:moveTo>
                  <a:lnTo>
                    <a:pt x="90918023" y="0"/>
                  </a:lnTo>
                  <a:lnTo>
                    <a:pt x="90918023" y="144780"/>
                  </a:lnTo>
                  <a:lnTo>
                    <a:pt x="90773238" y="144780"/>
                  </a:lnTo>
                  <a:lnTo>
                    <a:pt x="90773238" y="0"/>
                  </a:lnTo>
                  <a:close/>
                  <a:moveTo>
                    <a:pt x="0" y="0"/>
                  </a:moveTo>
                  <a:lnTo>
                    <a:pt x="144780" y="0"/>
                  </a:lnTo>
                  <a:lnTo>
                    <a:pt x="144780" y="144780"/>
                  </a:lnTo>
                  <a:lnTo>
                    <a:pt x="0" y="144780"/>
                  </a:lnTo>
                  <a:lnTo>
                    <a:pt x="0" y="0"/>
                  </a:lnTo>
                  <a:close/>
                  <a:moveTo>
                    <a:pt x="144780" y="0"/>
                  </a:moveTo>
                  <a:lnTo>
                    <a:pt x="90773238" y="0"/>
                  </a:lnTo>
                  <a:lnTo>
                    <a:pt x="90773238" y="144780"/>
                  </a:lnTo>
                  <a:lnTo>
                    <a:pt x="144780" y="144780"/>
                  </a:lnTo>
                  <a:lnTo>
                    <a:pt x="144780" y="0"/>
                  </a:lnTo>
                  <a:close/>
                </a:path>
              </a:pathLst>
            </a:custGeom>
            <a:solidFill>
              <a:srgbClr val="000000"/>
            </a:solidFill>
            <a:ln>
              <a:noFill/>
            </a:ln>
          </p:spPr>
        </p:sp>
      </p:grpSp>
      <p:grpSp>
        <p:nvGrpSpPr>
          <p:cNvPr id="1580" name="Google Shape;1580;g331095ef84e_10_315"/>
          <p:cNvGrpSpPr/>
          <p:nvPr/>
        </p:nvGrpSpPr>
        <p:grpSpPr>
          <a:xfrm>
            <a:off x="1219200" y="959306"/>
            <a:ext cx="281202" cy="281202"/>
            <a:chOff x="0" y="0"/>
            <a:chExt cx="495300" cy="495300"/>
          </a:xfrm>
        </p:grpSpPr>
        <p:sp>
          <p:nvSpPr>
            <p:cNvPr id="1581" name="Google Shape;1581;g331095ef84e_10_315"/>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2" name="Google Shape;1582;g331095ef84e_10_315"/>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4B9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83" name="Google Shape;1583;g331095ef84e_10_315"/>
          <p:cNvGrpSpPr/>
          <p:nvPr/>
        </p:nvGrpSpPr>
        <p:grpSpPr>
          <a:xfrm>
            <a:off x="1742282" y="959306"/>
            <a:ext cx="281202" cy="281202"/>
            <a:chOff x="0" y="0"/>
            <a:chExt cx="495300" cy="495300"/>
          </a:xfrm>
        </p:grpSpPr>
        <p:sp>
          <p:nvSpPr>
            <p:cNvPr id="1584" name="Google Shape;1584;g331095ef84e_10_315"/>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5" name="Google Shape;1585;g331095ef84e_10_315"/>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AD4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86" name="Google Shape;1586;g331095ef84e_10_315"/>
          <p:cNvGrpSpPr/>
          <p:nvPr/>
        </p:nvGrpSpPr>
        <p:grpSpPr>
          <a:xfrm>
            <a:off x="2265364" y="959306"/>
            <a:ext cx="281202" cy="281202"/>
            <a:chOff x="0" y="0"/>
            <a:chExt cx="495300" cy="495300"/>
          </a:xfrm>
        </p:grpSpPr>
        <p:sp>
          <p:nvSpPr>
            <p:cNvPr id="1587" name="Google Shape;1587;g331095ef84e_10_315"/>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8" name="Google Shape;1588;g331095ef84e_10_315"/>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CAE4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589" name="Google Shape;1589;g331095ef84e_10_315"/>
          <p:cNvPicPr preferRelativeResize="0"/>
          <p:nvPr/>
        </p:nvPicPr>
        <p:blipFill rotWithShape="1">
          <a:blip r:embed="rId3">
            <a:alphaModFix/>
          </a:blip>
          <a:srcRect b="0" l="0" r="0" t="0"/>
          <a:stretch/>
        </p:blipFill>
        <p:spPr>
          <a:xfrm>
            <a:off x="16759710" y="945362"/>
            <a:ext cx="309090" cy="309090"/>
          </a:xfrm>
          <a:prstGeom prst="rect">
            <a:avLst/>
          </a:prstGeom>
          <a:noFill/>
          <a:ln>
            <a:noFill/>
          </a:ln>
        </p:spPr>
      </p:pic>
      <p:sp>
        <p:nvSpPr>
          <p:cNvPr id="1590" name="Google Shape;1590;g331095ef84e_10_315"/>
          <p:cNvSpPr txBox="1"/>
          <p:nvPr/>
        </p:nvSpPr>
        <p:spPr>
          <a:xfrm>
            <a:off x="4876395" y="1855740"/>
            <a:ext cx="8535300" cy="1000500"/>
          </a:xfrm>
          <a:prstGeom prst="rect">
            <a:avLst/>
          </a:prstGeom>
          <a:noFill/>
          <a:ln>
            <a:noFill/>
          </a:ln>
        </p:spPr>
        <p:txBody>
          <a:bodyPr anchorCtr="0" anchor="t" bIns="0" lIns="0" spcFirstLastPara="1" rIns="0" wrap="square" tIns="0">
            <a:spAutoFit/>
          </a:bodyPr>
          <a:lstStyle/>
          <a:p>
            <a:pPr indent="0" lvl="0" marL="0" marR="0" rtl="0" algn="ctr">
              <a:lnSpc>
                <a:spcPct val="116071"/>
              </a:lnSpc>
              <a:spcBef>
                <a:spcPts val="0"/>
              </a:spcBef>
              <a:spcAft>
                <a:spcPts val="0"/>
              </a:spcAft>
              <a:buClr>
                <a:srgbClr val="000000"/>
              </a:buClr>
              <a:buSzPts val="5600"/>
              <a:buFont typeface="Arial"/>
              <a:buNone/>
            </a:pPr>
            <a:r>
              <a:rPr b="1" i="0" lang="en-US" sz="5600" u="none" cap="none" strike="noStrike">
                <a:solidFill>
                  <a:srgbClr val="FF0000"/>
                </a:solidFill>
                <a:latin typeface="Arial"/>
                <a:ea typeface="Arial"/>
                <a:cs typeface="Arial"/>
                <a:sym typeface="Arial"/>
              </a:rPr>
              <a:t> 3.sgk/71</a:t>
            </a:r>
            <a:endParaRPr b="1" i="0" sz="5600" u="none" cap="none" strike="noStrike">
              <a:solidFill>
                <a:srgbClr val="FF0000"/>
              </a:solidFill>
              <a:latin typeface="Arial"/>
              <a:ea typeface="Arial"/>
              <a:cs typeface="Arial"/>
              <a:sym typeface="Arial"/>
            </a:endParaRPr>
          </a:p>
        </p:txBody>
      </p:sp>
      <p:sp>
        <p:nvSpPr>
          <p:cNvPr id="1591" name="Google Shape;1591;g331095ef84e_10_315"/>
          <p:cNvSpPr txBox="1"/>
          <p:nvPr/>
        </p:nvSpPr>
        <p:spPr>
          <a:xfrm>
            <a:off x="1072550" y="3137225"/>
            <a:ext cx="15424800" cy="23049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4800"/>
              <a:buFont typeface="Arial"/>
              <a:buNone/>
            </a:pPr>
            <a:r>
              <a:rPr b="1" i="1" lang="en-US" sz="4800" u="none" cap="none" strike="noStrike">
                <a:solidFill>
                  <a:srgbClr val="0000FF"/>
                </a:solidFill>
                <a:latin typeface="Arial"/>
                <a:ea typeface="Arial"/>
                <a:cs typeface="Arial"/>
                <a:sym typeface="Arial"/>
              </a:rPr>
              <a:t>Viết lại câu văn sau nhằm nhấn mạnh nội dung được in đậm trong câu:</a:t>
            </a:r>
            <a:endParaRPr b="1" i="1" sz="4800" u="none" cap="none" strike="noStrike">
              <a:solidFill>
                <a:srgbClr val="0000FF"/>
              </a:solidFill>
              <a:latin typeface="Arial"/>
              <a:ea typeface="Arial"/>
              <a:cs typeface="Arial"/>
              <a:sym typeface="Arial"/>
            </a:endParaRPr>
          </a:p>
        </p:txBody>
      </p:sp>
      <p:sp>
        <p:nvSpPr>
          <p:cNvPr id="1592" name="Google Shape;1592;g331095ef84e_10_315"/>
          <p:cNvSpPr txBox="1"/>
          <p:nvPr/>
        </p:nvSpPr>
        <p:spPr>
          <a:xfrm>
            <a:off x="666750" y="5464650"/>
            <a:ext cx="16063200" cy="21702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4500"/>
              <a:buFont typeface="Arial"/>
              <a:buNone/>
            </a:pPr>
            <a:r>
              <a:rPr b="1" i="0" lang="en-US" sz="4500" u="none" cap="none" strike="noStrike">
                <a:solidFill>
                  <a:srgbClr val="0000FF"/>
                </a:solidFill>
                <a:latin typeface="Arial"/>
                <a:ea typeface="Arial"/>
                <a:cs typeface="Arial"/>
                <a:sym typeface="Arial"/>
              </a:rPr>
              <a:t>       “Tôi sẽ không bao giờ quên </a:t>
            </a:r>
            <a:r>
              <a:rPr b="1" i="0" lang="en-US" sz="4500" u="none" cap="none" strike="noStrike">
                <a:solidFill>
                  <a:srgbClr val="FF0000"/>
                </a:solidFill>
                <a:latin typeface="Arial"/>
                <a:ea typeface="Arial"/>
                <a:cs typeface="Arial"/>
                <a:sym typeface="Arial"/>
              </a:rPr>
              <a:t>những kỉ niệm êm đềm ngày thơ ấu.”</a:t>
            </a:r>
            <a:endParaRPr b="1" i="0" sz="4500" u="none" cap="none" strike="noStrike">
              <a:solidFill>
                <a:srgbClr val="FF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590"/>
                                        </p:tgtEl>
                                        <p:attrNameLst>
                                          <p:attrName>style.visibility</p:attrName>
                                        </p:attrNameLst>
                                      </p:cBhvr>
                                      <p:to>
                                        <p:strVal val="visible"/>
                                      </p:to>
                                    </p:set>
                                    <p:anim calcmode="lin" valueType="num">
                                      <p:cBhvr additive="base">
                                        <p:cTn dur="500"/>
                                        <p:tgtEl>
                                          <p:spTgt spid="1590"/>
                                        </p:tgtEl>
                                        <p:attrNameLst>
                                          <p:attrName>ppt_w</p:attrName>
                                        </p:attrNameLst>
                                      </p:cBhvr>
                                      <p:tavLst>
                                        <p:tav fmla="" tm="0">
                                          <p:val>
                                            <p:strVal val="0"/>
                                          </p:val>
                                        </p:tav>
                                        <p:tav fmla="" tm="100000">
                                          <p:val>
                                            <p:strVal val="#ppt_w"/>
                                          </p:val>
                                        </p:tav>
                                      </p:tavLst>
                                    </p:anim>
                                    <p:anim calcmode="lin" valueType="num">
                                      <p:cBhvr additive="base">
                                        <p:cTn dur="500"/>
                                        <p:tgtEl>
                                          <p:spTgt spid="159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591"/>
                                        </p:tgtEl>
                                        <p:attrNameLst>
                                          <p:attrName>style.visibility</p:attrName>
                                        </p:attrNameLst>
                                      </p:cBhvr>
                                      <p:to>
                                        <p:strVal val="visible"/>
                                      </p:to>
                                    </p:set>
                                    <p:anim calcmode="lin" valueType="num">
                                      <p:cBhvr additive="base">
                                        <p:cTn dur="500"/>
                                        <p:tgtEl>
                                          <p:spTgt spid="1591"/>
                                        </p:tgtEl>
                                        <p:attrNameLst>
                                          <p:attrName>ppt_w</p:attrName>
                                        </p:attrNameLst>
                                      </p:cBhvr>
                                      <p:tavLst>
                                        <p:tav fmla="" tm="0">
                                          <p:val>
                                            <p:strVal val="0"/>
                                          </p:val>
                                        </p:tav>
                                        <p:tav fmla="" tm="100000">
                                          <p:val>
                                            <p:strVal val="#ppt_w"/>
                                          </p:val>
                                        </p:tav>
                                      </p:tavLst>
                                    </p:anim>
                                    <p:anim calcmode="lin" valueType="num">
                                      <p:cBhvr additive="base">
                                        <p:cTn dur="500"/>
                                        <p:tgtEl>
                                          <p:spTgt spid="159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592"/>
                                        </p:tgtEl>
                                        <p:attrNameLst>
                                          <p:attrName>style.visibility</p:attrName>
                                        </p:attrNameLst>
                                      </p:cBhvr>
                                      <p:to>
                                        <p:strVal val="visible"/>
                                      </p:to>
                                    </p:set>
                                    <p:anim calcmode="lin" valueType="num">
                                      <p:cBhvr additive="base">
                                        <p:cTn dur="500"/>
                                        <p:tgtEl>
                                          <p:spTgt spid="1592"/>
                                        </p:tgtEl>
                                        <p:attrNameLst>
                                          <p:attrName>ppt_w</p:attrName>
                                        </p:attrNameLst>
                                      </p:cBhvr>
                                      <p:tavLst>
                                        <p:tav fmla="" tm="0">
                                          <p:val>
                                            <p:strVal val="0"/>
                                          </p:val>
                                        </p:tav>
                                        <p:tav fmla="" tm="100000">
                                          <p:val>
                                            <p:strVal val="#ppt_w"/>
                                          </p:val>
                                        </p:tav>
                                      </p:tavLst>
                                    </p:anim>
                                    <p:anim calcmode="lin" valueType="num">
                                      <p:cBhvr additive="base">
                                        <p:cTn dur="500"/>
                                        <p:tgtEl>
                                          <p:spTgt spid="159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2F2"/>
        </a:solidFill>
      </p:bgPr>
    </p:bg>
    <p:spTree>
      <p:nvGrpSpPr>
        <p:cNvPr id="1596" name="Shape 1596"/>
        <p:cNvGrpSpPr/>
        <p:nvPr/>
      </p:nvGrpSpPr>
      <p:grpSpPr>
        <a:xfrm>
          <a:off x="0" y="0"/>
          <a:ext cx="0" cy="0"/>
          <a:chOff x="0" y="0"/>
          <a:chExt cx="0" cy="0"/>
        </a:xfrm>
      </p:grpSpPr>
      <p:sp>
        <p:nvSpPr>
          <p:cNvPr id="1597" name="Google Shape;1597;g331095ef84e_10_336"/>
          <p:cNvSpPr/>
          <p:nvPr/>
        </p:nvSpPr>
        <p:spPr>
          <a:xfrm>
            <a:off x="4044828" y="8863876"/>
            <a:ext cx="5489140" cy="5513743"/>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4B9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8" name="Google Shape;1598;g331095ef84e_10_336"/>
          <p:cNvSpPr/>
          <p:nvPr/>
        </p:nvSpPr>
        <p:spPr>
          <a:xfrm>
            <a:off x="666750" y="1472354"/>
            <a:ext cx="16954501" cy="8147896"/>
          </a:xfrm>
          <a:custGeom>
            <a:rect b="b" l="l" r="r" t="t"/>
            <a:pathLst>
              <a:path extrusionOk="0" h="15771645" w="32818335">
                <a:moveTo>
                  <a:pt x="0" y="0"/>
                </a:moveTo>
                <a:lnTo>
                  <a:pt x="0" y="15771645"/>
                </a:lnTo>
                <a:lnTo>
                  <a:pt x="32818335" y="15771645"/>
                </a:lnTo>
                <a:lnTo>
                  <a:pt x="32818335" y="0"/>
                </a:lnTo>
                <a:lnTo>
                  <a:pt x="0" y="0"/>
                </a:lnTo>
                <a:close/>
                <a:moveTo>
                  <a:pt x="32757374" y="15710684"/>
                </a:moveTo>
                <a:lnTo>
                  <a:pt x="59690" y="15710684"/>
                </a:lnTo>
                <a:lnTo>
                  <a:pt x="59690" y="59690"/>
                </a:lnTo>
                <a:lnTo>
                  <a:pt x="32757374" y="59690"/>
                </a:lnTo>
                <a:lnTo>
                  <a:pt x="32757374" y="15710684"/>
                </a:lnTo>
                <a:close/>
              </a:path>
            </a:pathLst>
          </a:custGeom>
          <a:solidFill>
            <a:srgbClr val="000000"/>
          </a:solidFill>
          <a:ln>
            <a:noFill/>
          </a:ln>
        </p:spPr>
      </p:sp>
      <p:grpSp>
        <p:nvGrpSpPr>
          <p:cNvPr id="1599" name="Google Shape;1599;g331095ef84e_10_336"/>
          <p:cNvGrpSpPr/>
          <p:nvPr/>
        </p:nvGrpSpPr>
        <p:grpSpPr>
          <a:xfrm>
            <a:off x="666750" y="666750"/>
            <a:ext cx="16954501" cy="866314"/>
            <a:chOff x="0" y="0"/>
            <a:chExt cx="90918023" cy="4645584"/>
          </a:xfrm>
        </p:grpSpPr>
        <p:sp>
          <p:nvSpPr>
            <p:cNvPr id="1600" name="Google Shape;1600;g331095ef84e_10_336"/>
            <p:cNvSpPr/>
            <p:nvPr/>
          </p:nvSpPr>
          <p:spPr>
            <a:xfrm>
              <a:off x="72390" y="72390"/>
              <a:ext cx="90773240" cy="4500804"/>
            </a:xfrm>
            <a:custGeom>
              <a:rect b="b" l="l" r="r" t="t"/>
              <a:pathLst>
                <a:path extrusionOk="0" h="4500804" w="90773240">
                  <a:moveTo>
                    <a:pt x="0" y="0"/>
                  </a:moveTo>
                  <a:lnTo>
                    <a:pt x="90773240" y="0"/>
                  </a:lnTo>
                  <a:lnTo>
                    <a:pt x="90773240" y="4500804"/>
                  </a:lnTo>
                  <a:lnTo>
                    <a:pt x="0" y="4500804"/>
                  </a:lnTo>
                  <a:lnTo>
                    <a:pt x="0" y="0"/>
                  </a:lnTo>
                  <a:close/>
                </a:path>
              </a:pathLst>
            </a:custGeom>
            <a:solidFill>
              <a:srgbClr val="9DCED8"/>
            </a:solidFill>
            <a:ln>
              <a:noFill/>
            </a:ln>
          </p:spPr>
        </p:sp>
        <p:sp>
          <p:nvSpPr>
            <p:cNvPr id="1601" name="Google Shape;1601;g331095ef84e_10_336"/>
            <p:cNvSpPr/>
            <p:nvPr/>
          </p:nvSpPr>
          <p:spPr>
            <a:xfrm>
              <a:off x="0" y="0"/>
              <a:ext cx="90918023" cy="4645584"/>
            </a:xfrm>
            <a:custGeom>
              <a:rect b="b" l="l" r="r" t="t"/>
              <a:pathLst>
                <a:path extrusionOk="0" h="4645584" w="90918023">
                  <a:moveTo>
                    <a:pt x="90773238" y="4500804"/>
                  </a:moveTo>
                  <a:lnTo>
                    <a:pt x="90918023" y="4500804"/>
                  </a:lnTo>
                  <a:lnTo>
                    <a:pt x="90918023" y="4645584"/>
                  </a:lnTo>
                  <a:lnTo>
                    <a:pt x="90773238" y="4645584"/>
                  </a:lnTo>
                  <a:lnTo>
                    <a:pt x="90773238" y="4500804"/>
                  </a:lnTo>
                  <a:close/>
                  <a:moveTo>
                    <a:pt x="0" y="144780"/>
                  </a:moveTo>
                  <a:lnTo>
                    <a:pt x="144780" y="144780"/>
                  </a:lnTo>
                  <a:lnTo>
                    <a:pt x="144780" y="4500804"/>
                  </a:lnTo>
                  <a:lnTo>
                    <a:pt x="0" y="4500804"/>
                  </a:lnTo>
                  <a:lnTo>
                    <a:pt x="0" y="144780"/>
                  </a:lnTo>
                  <a:close/>
                  <a:moveTo>
                    <a:pt x="0" y="4500804"/>
                  </a:moveTo>
                  <a:lnTo>
                    <a:pt x="144780" y="4500804"/>
                  </a:lnTo>
                  <a:lnTo>
                    <a:pt x="144780" y="4645584"/>
                  </a:lnTo>
                  <a:lnTo>
                    <a:pt x="0" y="4645584"/>
                  </a:lnTo>
                  <a:lnTo>
                    <a:pt x="0" y="4500804"/>
                  </a:lnTo>
                  <a:close/>
                  <a:moveTo>
                    <a:pt x="90773238" y="144780"/>
                  </a:moveTo>
                  <a:lnTo>
                    <a:pt x="90918023" y="144780"/>
                  </a:lnTo>
                  <a:lnTo>
                    <a:pt x="90918023" y="4500804"/>
                  </a:lnTo>
                  <a:lnTo>
                    <a:pt x="90773238" y="4500804"/>
                  </a:lnTo>
                  <a:lnTo>
                    <a:pt x="90773238" y="144780"/>
                  </a:lnTo>
                  <a:close/>
                  <a:moveTo>
                    <a:pt x="144780" y="4500804"/>
                  </a:moveTo>
                  <a:lnTo>
                    <a:pt x="90773238" y="4500804"/>
                  </a:lnTo>
                  <a:lnTo>
                    <a:pt x="90773238" y="4645584"/>
                  </a:lnTo>
                  <a:lnTo>
                    <a:pt x="144780" y="4645584"/>
                  </a:lnTo>
                  <a:lnTo>
                    <a:pt x="144780" y="4500804"/>
                  </a:lnTo>
                  <a:close/>
                  <a:moveTo>
                    <a:pt x="90773238" y="0"/>
                  </a:moveTo>
                  <a:lnTo>
                    <a:pt x="90918023" y="0"/>
                  </a:lnTo>
                  <a:lnTo>
                    <a:pt x="90918023" y="144780"/>
                  </a:lnTo>
                  <a:lnTo>
                    <a:pt x="90773238" y="144780"/>
                  </a:lnTo>
                  <a:lnTo>
                    <a:pt x="90773238" y="0"/>
                  </a:lnTo>
                  <a:close/>
                  <a:moveTo>
                    <a:pt x="0" y="0"/>
                  </a:moveTo>
                  <a:lnTo>
                    <a:pt x="144780" y="0"/>
                  </a:lnTo>
                  <a:lnTo>
                    <a:pt x="144780" y="144780"/>
                  </a:lnTo>
                  <a:lnTo>
                    <a:pt x="0" y="144780"/>
                  </a:lnTo>
                  <a:lnTo>
                    <a:pt x="0" y="0"/>
                  </a:lnTo>
                  <a:close/>
                  <a:moveTo>
                    <a:pt x="144780" y="0"/>
                  </a:moveTo>
                  <a:lnTo>
                    <a:pt x="90773238" y="0"/>
                  </a:lnTo>
                  <a:lnTo>
                    <a:pt x="90773238" y="144780"/>
                  </a:lnTo>
                  <a:lnTo>
                    <a:pt x="144780" y="144780"/>
                  </a:lnTo>
                  <a:lnTo>
                    <a:pt x="144780" y="0"/>
                  </a:lnTo>
                  <a:close/>
                </a:path>
              </a:pathLst>
            </a:custGeom>
            <a:solidFill>
              <a:srgbClr val="000000"/>
            </a:solidFill>
            <a:ln>
              <a:noFill/>
            </a:ln>
          </p:spPr>
        </p:sp>
      </p:grpSp>
      <p:grpSp>
        <p:nvGrpSpPr>
          <p:cNvPr id="1602" name="Google Shape;1602;g331095ef84e_10_336"/>
          <p:cNvGrpSpPr/>
          <p:nvPr/>
        </p:nvGrpSpPr>
        <p:grpSpPr>
          <a:xfrm>
            <a:off x="1219200" y="959306"/>
            <a:ext cx="281202" cy="281202"/>
            <a:chOff x="0" y="0"/>
            <a:chExt cx="495300" cy="495300"/>
          </a:xfrm>
        </p:grpSpPr>
        <p:sp>
          <p:nvSpPr>
            <p:cNvPr id="1603" name="Google Shape;1603;g331095ef84e_10_336"/>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4" name="Google Shape;1604;g331095ef84e_10_336"/>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4B9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05" name="Google Shape;1605;g331095ef84e_10_336"/>
          <p:cNvGrpSpPr/>
          <p:nvPr/>
        </p:nvGrpSpPr>
        <p:grpSpPr>
          <a:xfrm>
            <a:off x="1742282" y="959306"/>
            <a:ext cx="281202" cy="281202"/>
            <a:chOff x="0" y="0"/>
            <a:chExt cx="495300" cy="495300"/>
          </a:xfrm>
        </p:grpSpPr>
        <p:sp>
          <p:nvSpPr>
            <p:cNvPr id="1606" name="Google Shape;1606;g331095ef84e_10_336"/>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7" name="Google Shape;1607;g331095ef84e_10_336"/>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AD4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08" name="Google Shape;1608;g331095ef84e_10_336"/>
          <p:cNvGrpSpPr/>
          <p:nvPr/>
        </p:nvGrpSpPr>
        <p:grpSpPr>
          <a:xfrm>
            <a:off x="2265364" y="959306"/>
            <a:ext cx="281202" cy="281202"/>
            <a:chOff x="0" y="0"/>
            <a:chExt cx="495300" cy="495300"/>
          </a:xfrm>
        </p:grpSpPr>
        <p:sp>
          <p:nvSpPr>
            <p:cNvPr id="1609" name="Google Shape;1609;g331095ef84e_10_336"/>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0" name="Google Shape;1610;g331095ef84e_10_336"/>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CAE4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611" name="Google Shape;1611;g331095ef84e_10_336"/>
          <p:cNvPicPr preferRelativeResize="0"/>
          <p:nvPr/>
        </p:nvPicPr>
        <p:blipFill rotWithShape="1">
          <a:blip r:embed="rId3">
            <a:alphaModFix/>
          </a:blip>
          <a:srcRect b="0" l="0" r="0" t="0"/>
          <a:stretch/>
        </p:blipFill>
        <p:spPr>
          <a:xfrm>
            <a:off x="16759710" y="945362"/>
            <a:ext cx="309090" cy="309090"/>
          </a:xfrm>
          <a:prstGeom prst="rect">
            <a:avLst/>
          </a:prstGeom>
          <a:noFill/>
          <a:ln>
            <a:noFill/>
          </a:ln>
        </p:spPr>
      </p:pic>
      <p:sp>
        <p:nvSpPr>
          <p:cNvPr id="1612" name="Google Shape;1612;g331095ef84e_10_336"/>
          <p:cNvSpPr txBox="1"/>
          <p:nvPr/>
        </p:nvSpPr>
        <p:spPr>
          <a:xfrm>
            <a:off x="4876395" y="1855740"/>
            <a:ext cx="8535300" cy="1000500"/>
          </a:xfrm>
          <a:prstGeom prst="rect">
            <a:avLst/>
          </a:prstGeom>
          <a:noFill/>
          <a:ln>
            <a:noFill/>
          </a:ln>
        </p:spPr>
        <p:txBody>
          <a:bodyPr anchorCtr="0" anchor="t" bIns="0" lIns="0" spcFirstLastPara="1" rIns="0" wrap="square" tIns="0">
            <a:spAutoFit/>
          </a:bodyPr>
          <a:lstStyle/>
          <a:p>
            <a:pPr indent="0" lvl="0" marL="0" marR="0" rtl="0" algn="ctr">
              <a:lnSpc>
                <a:spcPct val="116071"/>
              </a:lnSpc>
              <a:spcBef>
                <a:spcPts val="0"/>
              </a:spcBef>
              <a:spcAft>
                <a:spcPts val="0"/>
              </a:spcAft>
              <a:buClr>
                <a:srgbClr val="000000"/>
              </a:buClr>
              <a:buSzPts val="5600"/>
              <a:buFont typeface="Arial"/>
              <a:buNone/>
            </a:pPr>
            <a:r>
              <a:rPr b="1" i="0" lang="en-US" sz="5600" u="none" cap="none" strike="noStrike">
                <a:solidFill>
                  <a:srgbClr val="FF0000"/>
                </a:solidFill>
                <a:latin typeface="Arial"/>
                <a:ea typeface="Arial"/>
                <a:cs typeface="Arial"/>
                <a:sym typeface="Arial"/>
              </a:rPr>
              <a:t>3. Sgk/71</a:t>
            </a:r>
            <a:endParaRPr b="1" i="0" sz="5600" u="none" cap="none" strike="noStrike">
              <a:solidFill>
                <a:srgbClr val="FF0000"/>
              </a:solidFill>
              <a:latin typeface="Arial"/>
              <a:ea typeface="Arial"/>
              <a:cs typeface="Arial"/>
              <a:sym typeface="Arial"/>
            </a:endParaRPr>
          </a:p>
        </p:txBody>
      </p:sp>
      <p:sp>
        <p:nvSpPr>
          <p:cNvPr id="1613" name="Google Shape;1613;g331095ef84e_10_336"/>
          <p:cNvSpPr txBox="1"/>
          <p:nvPr/>
        </p:nvSpPr>
        <p:spPr>
          <a:xfrm>
            <a:off x="1219200" y="2689300"/>
            <a:ext cx="15969000" cy="21702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4500"/>
              <a:buFont typeface="Arial"/>
              <a:buNone/>
            </a:pPr>
            <a:r>
              <a:rPr b="1" i="0" lang="en-US" sz="4500" u="none" cap="none" strike="noStrike">
                <a:solidFill>
                  <a:srgbClr val="0000FF"/>
                </a:solidFill>
                <a:latin typeface="Arial"/>
                <a:ea typeface="Arial"/>
                <a:cs typeface="Arial"/>
                <a:sym typeface="Arial"/>
              </a:rPr>
              <a:t>       “Tôi sẽ không bao giờ quên những kỉ niệm êm đềm ngày thơ ấu.”</a:t>
            </a:r>
            <a:endParaRPr b="1" i="0" sz="4500" u="none" cap="none" strike="noStrike">
              <a:solidFill>
                <a:srgbClr val="0000FF"/>
              </a:solidFill>
              <a:latin typeface="Arial"/>
              <a:ea typeface="Arial"/>
              <a:cs typeface="Arial"/>
              <a:sym typeface="Arial"/>
            </a:endParaRPr>
          </a:p>
        </p:txBody>
      </p:sp>
      <p:sp>
        <p:nvSpPr>
          <p:cNvPr id="1614" name="Google Shape;1614;g331095ef84e_10_336"/>
          <p:cNvSpPr/>
          <p:nvPr/>
        </p:nvSpPr>
        <p:spPr>
          <a:xfrm>
            <a:off x="1219200" y="5090975"/>
            <a:ext cx="14674200" cy="4125900"/>
          </a:xfrm>
          <a:prstGeom prst="rect">
            <a:avLst/>
          </a:prstGeom>
          <a:noFill/>
          <a:ln>
            <a:noFill/>
          </a:ln>
        </p:spPr>
        <p:txBody>
          <a:bodyPr anchorCtr="0" anchor="t" bIns="45700" lIns="91425" spcFirstLastPara="1" rIns="91425" wrap="square" tIns="45700">
            <a:noAutofit/>
          </a:bodyPr>
          <a:lstStyle/>
          <a:p>
            <a:pPr indent="-571500" lvl="0" marL="571500" marR="0" rtl="0" algn="l">
              <a:lnSpc>
                <a:spcPct val="150000"/>
              </a:lnSpc>
              <a:spcBef>
                <a:spcPts val="0"/>
              </a:spcBef>
              <a:spcAft>
                <a:spcPts val="0"/>
              </a:spcAft>
              <a:buClr>
                <a:srgbClr val="0000FF"/>
              </a:buClr>
              <a:buSzPts val="5500"/>
              <a:buFont typeface="Noto Sans Symbols"/>
              <a:buChar char="⇒"/>
            </a:pPr>
            <a:r>
              <a:rPr b="1" i="0" lang="en-US" sz="5500" u="none" cap="none" strike="noStrike">
                <a:solidFill>
                  <a:srgbClr val="0000FF"/>
                </a:solidFill>
                <a:latin typeface="Calibri"/>
                <a:ea typeface="Calibri"/>
                <a:cs typeface="Calibri"/>
                <a:sym typeface="Calibri"/>
              </a:rPr>
              <a:t> Viết lại :     "Tôi sẽ không bao giờ quên </a:t>
            </a:r>
            <a:r>
              <a:rPr b="1" i="0" lang="en-US" sz="5500" u="none" cap="none" strike="noStrike">
                <a:solidFill>
                  <a:srgbClr val="FF0000"/>
                </a:solidFill>
                <a:latin typeface="Calibri"/>
                <a:ea typeface="Calibri"/>
                <a:cs typeface="Calibri"/>
                <a:sym typeface="Calibri"/>
              </a:rPr>
              <a:t>những</a:t>
            </a:r>
            <a:r>
              <a:rPr b="1" i="0" lang="en-US" sz="5500" u="none" cap="none" strike="noStrike">
                <a:solidFill>
                  <a:srgbClr val="0000FF"/>
                </a:solidFill>
                <a:latin typeface="Calibri"/>
                <a:ea typeface="Calibri"/>
                <a:cs typeface="Calibri"/>
                <a:sym typeface="Calibri"/>
              </a:rPr>
              <a:t> </a:t>
            </a:r>
            <a:r>
              <a:rPr b="1" i="0" lang="en-US" sz="5500" u="none" cap="none" strike="noStrike">
                <a:solidFill>
                  <a:srgbClr val="FF0000"/>
                </a:solidFill>
                <a:latin typeface="Calibri"/>
                <a:ea typeface="Calibri"/>
                <a:cs typeface="Calibri"/>
                <a:sym typeface="Calibri"/>
              </a:rPr>
              <a:t>kỉ niệm êm đềm, vui vẻ ngày thơ ấu.“</a:t>
            </a:r>
            <a:endParaRPr b="1" i="0" sz="5500" u="none" cap="none" strike="noStrike">
              <a:solidFill>
                <a:srgbClr val="FF0000"/>
              </a:solidFill>
              <a:latin typeface="Calibri"/>
              <a:ea typeface="Calibri"/>
              <a:cs typeface="Calibri"/>
              <a:sym typeface="Calibri"/>
            </a:endParaRPr>
          </a:p>
        </p:txBody>
      </p:sp>
      <p:pic>
        <p:nvPicPr>
          <p:cNvPr id="1615" name="Google Shape;1615;g331095ef84e_10_336"/>
          <p:cNvPicPr preferRelativeResize="0"/>
          <p:nvPr/>
        </p:nvPicPr>
        <p:blipFill rotWithShape="1">
          <a:blip r:embed="rId4">
            <a:alphaModFix/>
          </a:blip>
          <a:srcRect b="0" l="0" r="0" t="0"/>
          <a:stretch/>
        </p:blipFill>
        <p:spPr>
          <a:xfrm>
            <a:off x="14478000" y="6094863"/>
            <a:ext cx="3364496" cy="379419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4">
                                            <p:txEl>
                                              <p:pRg end="0" st="0"/>
                                            </p:txEl>
                                          </p:spTgt>
                                        </p:tgtEl>
                                        <p:attrNameLst>
                                          <p:attrName>style.visibility</p:attrName>
                                        </p:attrNameLst>
                                      </p:cBhvr>
                                      <p:to>
                                        <p:strVal val="visible"/>
                                      </p:to>
                                    </p:set>
                                    <p:animEffect filter="fade" transition="in">
                                      <p:cBhvr>
                                        <p:cTn dur="500"/>
                                        <p:tgtEl>
                                          <p:spTgt spid="1614">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2F2"/>
        </a:solidFill>
      </p:bgPr>
    </p:bg>
    <p:spTree>
      <p:nvGrpSpPr>
        <p:cNvPr id="1619" name="Shape 1619"/>
        <p:cNvGrpSpPr/>
        <p:nvPr/>
      </p:nvGrpSpPr>
      <p:grpSpPr>
        <a:xfrm>
          <a:off x="0" y="0"/>
          <a:ext cx="0" cy="0"/>
          <a:chOff x="0" y="0"/>
          <a:chExt cx="0" cy="0"/>
        </a:xfrm>
      </p:grpSpPr>
      <p:sp>
        <p:nvSpPr>
          <p:cNvPr id="1620" name="Google Shape;1620;g331095ef84e_10_358"/>
          <p:cNvSpPr/>
          <p:nvPr/>
        </p:nvSpPr>
        <p:spPr>
          <a:xfrm>
            <a:off x="14483272" y="8441865"/>
            <a:ext cx="5171055" cy="5194233"/>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4B9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1" name="Google Shape;1621;g331095ef84e_10_358"/>
          <p:cNvSpPr/>
          <p:nvPr/>
        </p:nvSpPr>
        <p:spPr>
          <a:xfrm>
            <a:off x="666750" y="1472354"/>
            <a:ext cx="16954501" cy="8147896"/>
          </a:xfrm>
          <a:custGeom>
            <a:rect b="b" l="l" r="r" t="t"/>
            <a:pathLst>
              <a:path extrusionOk="0" h="15771645" w="32818335">
                <a:moveTo>
                  <a:pt x="0" y="0"/>
                </a:moveTo>
                <a:lnTo>
                  <a:pt x="0" y="15771645"/>
                </a:lnTo>
                <a:lnTo>
                  <a:pt x="32818335" y="15771645"/>
                </a:lnTo>
                <a:lnTo>
                  <a:pt x="32818335" y="0"/>
                </a:lnTo>
                <a:lnTo>
                  <a:pt x="0" y="0"/>
                </a:lnTo>
                <a:close/>
                <a:moveTo>
                  <a:pt x="32757374" y="15710684"/>
                </a:moveTo>
                <a:lnTo>
                  <a:pt x="59690" y="15710684"/>
                </a:lnTo>
                <a:lnTo>
                  <a:pt x="59690" y="59690"/>
                </a:lnTo>
                <a:lnTo>
                  <a:pt x="32757374" y="59690"/>
                </a:lnTo>
                <a:lnTo>
                  <a:pt x="32757374" y="15710684"/>
                </a:lnTo>
                <a:close/>
              </a:path>
            </a:pathLst>
          </a:custGeom>
          <a:solidFill>
            <a:srgbClr val="000000"/>
          </a:solidFill>
          <a:ln>
            <a:noFill/>
          </a:ln>
        </p:spPr>
      </p:sp>
      <p:grpSp>
        <p:nvGrpSpPr>
          <p:cNvPr id="1622" name="Google Shape;1622;g331095ef84e_10_358"/>
          <p:cNvGrpSpPr/>
          <p:nvPr/>
        </p:nvGrpSpPr>
        <p:grpSpPr>
          <a:xfrm>
            <a:off x="666750" y="666750"/>
            <a:ext cx="16954501" cy="866314"/>
            <a:chOff x="0" y="0"/>
            <a:chExt cx="90918023" cy="4645584"/>
          </a:xfrm>
        </p:grpSpPr>
        <p:sp>
          <p:nvSpPr>
            <p:cNvPr id="1623" name="Google Shape;1623;g331095ef84e_10_358"/>
            <p:cNvSpPr/>
            <p:nvPr/>
          </p:nvSpPr>
          <p:spPr>
            <a:xfrm>
              <a:off x="72390" y="72390"/>
              <a:ext cx="90773240" cy="4500804"/>
            </a:xfrm>
            <a:custGeom>
              <a:rect b="b" l="l" r="r" t="t"/>
              <a:pathLst>
                <a:path extrusionOk="0" h="4500804" w="90773240">
                  <a:moveTo>
                    <a:pt x="0" y="0"/>
                  </a:moveTo>
                  <a:lnTo>
                    <a:pt x="90773240" y="0"/>
                  </a:lnTo>
                  <a:lnTo>
                    <a:pt x="90773240" y="4500804"/>
                  </a:lnTo>
                  <a:lnTo>
                    <a:pt x="0" y="4500804"/>
                  </a:lnTo>
                  <a:lnTo>
                    <a:pt x="0" y="0"/>
                  </a:lnTo>
                  <a:close/>
                </a:path>
              </a:pathLst>
            </a:custGeom>
            <a:solidFill>
              <a:srgbClr val="9DCED8"/>
            </a:solidFill>
            <a:ln>
              <a:noFill/>
            </a:ln>
          </p:spPr>
        </p:sp>
        <p:sp>
          <p:nvSpPr>
            <p:cNvPr id="1624" name="Google Shape;1624;g331095ef84e_10_358"/>
            <p:cNvSpPr/>
            <p:nvPr/>
          </p:nvSpPr>
          <p:spPr>
            <a:xfrm>
              <a:off x="0" y="0"/>
              <a:ext cx="90918023" cy="4645584"/>
            </a:xfrm>
            <a:custGeom>
              <a:rect b="b" l="l" r="r" t="t"/>
              <a:pathLst>
                <a:path extrusionOk="0" h="4645584" w="90918023">
                  <a:moveTo>
                    <a:pt x="90773238" y="4500804"/>
                  </a:moveTo>
                  <a:lnTo>
                    <a:pt x="90918023" y="4500804"/>
                  </a:lnTo>
                  <a:lnTo>
                    <a:pt x="90918023" y="4645584"/>
                  </a:lnTo>
                  <a:lnTo>
                    <a:pt x="90773238" y="4645584"/>
                  </a:lnTo>
                  <a:lnTo>
                    <a:pt x="90773238" y="4500804"/>
                  </a:lnTo>
                  <a:close/>
                  <a:moveTo>
                    <a:pt x="0" y="144780"/>
                  </a:moveTo>
                  <a:lnTo>
                    <a:pt x="144780" y="144780"/>
                  </a:lnTo>
                  <a:lnTo>
                    <a:pt x="144780" y="4500804"/>
                  </a:lnTo>
                  <a:lnTo>
                    <a:pt x="0" y="4500804"/>
                  </a:lnTo>
                  <a:lnTo>
                    <a:pt x="0" y="144780"/>
                  </a:lnTo>
                  <a:close/>
                  <a:moveTo>
                    <a:pt x="0" y="4500804"/>
                  </a:moveTo>
                  <a:lnTo>
                    <a:pt x="144780" y="4500804"/>
                  </a:lnTo>
                  <a:lnTo>
                    <a:pt x="144780" y="4645584"/>
                  </a:lnTo>
                  <a:lnTo>
                    <a:pt x="0" y="4645584"/>
                  </a:lnTo>
                  <a:lnTo>
                    <a:pt x="0" y="4500804"/>
                  </a:lnTo>
                  <a:close/>
                  <a:moveTo>
                    <a:pt x="90773238" y="144780"/>
                  </a:moveTo>
                  <a:lnTo>
                    <a:pt x="90918023" y="144780"/>
                  </a:lnTo>
                  <a:lnTo>
                    <a:pt x="90918023" y="4500804"/>
                  </a:lnTo>
                  <a:lnTo>
                    <a:pt x="90773238" y="4500804"/>
                  </a:lnTo>
                  <a:lnTo>
                    <a:pt x="90773238" y="144780"/>
                  </a:lnTo>
                  <a:close/>
                  <a:moveTo>
                    <a:pt x="144780" y="4500804"/>
                  </a:moveTo>
                  <a:lnTo>
                    <a:pt x="90773238" y="4500804"/>
                  </a:lnTo>
                  <a:lnTo>
                    <a:pt x="90773238" y="4645584"/>
                  </a:lnTo>
                  <a:lnTo>
                    <a:pt x="144780" y="4645584"/>
                  </a:lnTo>
                  <a:lnTo>
                    <a:pt x="144780" y="4500804"/>
                  </a:lnTo>
                  <a:close/>
                  <a:moveTo>
                    <a:pt x="90773238" y="0"/>
                  </a:moveTo>
                  <a:lnTo>
                    <a:pt x="90918023" y="0"/>
                  </a:lnTo>
                  <a:lnTo>
                    <a:pt x="90918023" y="144780"/>
                  </a:lnTo>
                  <a:lnTo>
                    <a:pt x="90773238" y="144780"/>
                  </a:lnTo>
                  <a:lnTo>
                    <a:pt x="90773238" y="0"/>
                  </a:lnTo>
                  <a:close/>
                  <a:moveTo>
                    <a:pt x="0" y="0"/>
                  </a:moveTo>
                  <a:lnTo>
                    <a:pt x="144780" y="0"/>
                  </a:lnTo>
                  <a:lnTo>
                    <a:pt x="144780" y="144780"/>
                  </a:lnTo>
                  <a:lnTo>
                    <a:pt x="0" y="144780"/>
                  </a:lnTo>
                  <a:lnTo>
                    <a:pt x="0" y="0"/>
                  </a:lnTo>
                  <a:close/>
                  <a:moveTo>
                    <a:pt x="144780" y="0"/>
                  </a:moveTo>
                  <a:lnTo>
                    <a:pt x="90773238" y="0"/>
                  </a:lnTo>
                  <a:lnTo>
                    <a:pt x="90773238" y="144780"/>
                  </a:lnTo>
                  <a:lnTo>
                    <a:pt x="144780" y="144780"/>
                  </a:lnTo>
                  <a:lnTo>
                    <a:pt x="144780" y="0"/>
                  </a:lnTo>
                  <a:close/>
                </a:path>
              </a:pathLst>
            </a:custGeom>
            <a:solidFill>
              <a:srgbClr val="000000"/>
            </a:solidFill>
            <a:ln>
              <a:noFill/>
            </a:ln>
          </p:spPr>
        </p:sp>
      </p:grpSp>
      <p:grpSp>
        <p:nvGrpSpPr>
          <p:cNvPr id="1625" name="Google Shape;1625;g331095ef84e_10_358"/>
          <p:cNvGrpSpPr/>
          <p:nvPr/>
        </p:nvGrpSpPr>
        <p:grpSpPr>
          <a:xfrm>
            <a:off x="1219200" y="959306"/>
            <a:ext cx="281202" cy="281202"/>
            <a:chOff x="0" y="0"/>
            <a:chExt cx="495300" cy="495300"/>
          </a:xfrm>
        </p:grpSpPr>
        <p:sp>
          <p:nvSpPr>
            <p:cNvPr id="1626" name="Google Shape;1626;g331095ef84e_10_358"/>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7" name="Google Shape;1627;g331095ef84e_10_358"/>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4B9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28" name="Google Shape;1628;g331095ef84e_10_358"/>
          <p:cNvGrpSpPr/>
          <p:nvPr/>
        </p:nvGrpSpPr>
        <p:grpSpPr>
          <a:xfrm>
            <a:off x="1742282" y="959306"/>
            <a:ext cx="281202" cy="281202"/>
            <a:chOff x="0" y="0"/>
            <a:chExt cx="495300" cy="495300"/>
          </a:xfrm>
        </p:grpSpPr>
        <p:sp>
          <p:nvSpPr>
            <p:cNvPr id="1629" name="Google Shape;1629;g331095ef84e_10_358"/>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0" name="Google Shape;1630;g331095ef84e_10_358"/>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AD4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31" name="Google Shape;1631;g331095ef84e_10_358"/>
          <p:cNvGrpSpPr/>
          <p:nvPr/>
        </p:nvGrpSpPr>
        <p:grpSpPr>
          <a:xfrm>
            <a:off x="2265364" y="959306"/>
            <a:ext cx="281202" cy="281202"/>
            <a:chOff x="0" y="0"/>
            <a:chExt cx="495300" cy="495300"/>
          </a:xfrm>
        </p:grpSpPr>
        <p:sp>
          <p:nvSpPr>
            <p:cNvPr id="1632" name="Google Shape;1632;g331095ef84e_10_358"/>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3" name="Google Shape;1633;g331095ef84e_10_358"/>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CAE4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634" name="Google Shape;1634;g331095ef84e_10_358"/>
          <p:cNvPicPr preferRelativeResize="0"/>
          <p:nvPr/>
        </p:nvPicPr>
        <p:blipFill rotWithShape="1">
          <a:blip r:embed="rId3">
            <a:alphaModFix/>
          </a:blip>
          <a:srcRect b="0" l="0" r="0" t="0"/>
          <a:stretch/>
        </p:blipFill>
        <p:spPr>
          <a:xfrm>
            <a:off x="16759710" y="945362"/>
            <a:ext cx="309090" cy="309090"/>
          </a:xfrm>
          <a:prstGeom prst="rect">
            <a:avLst/>
          </a:prstGeom>
          <a:noFill/>
          <a:ln>
            <a:noFill/>
          </a:ln>
        </p:spPr>
      </p:pic>
      <p:sp>
        <p:nvSpPr>
          <p:cNvPr id="1635" name="Google Shape;1635;g331095ef84e_10_358"/>
          <p:cNvSpPr txBox="1"/>
          <p:nvPr/>
        </p:nvSpPr>
        <p:spPr>
          <a:xfrm>
            <a:off x="4876395" y="1855740"/>
            <a:ext cx="8535300" cy="1000500"/>
          </a:xfrm>
          <a:prstGeom prst="rect">
            <a:avLst/>
          </a:prstGeom>
          <a:noFill/>
          <a:ln>
            <a:noFill/>
          </a:ln>
        </p:spPr>
        <p:txBody>
          <a:bodyPr anchorCtr="0" anchor="t" bIns="0" lIns="0" spcFirstLastPara="1" rIns="0" wrap="square" tIns="0">
            <a:spAutoFit/>
          </a:bodyPr>
          <a:lstStyle/>
          <a:p>
            <a:pPr indent="0" lvl="0" marL="0" marR="0" rtl="0" algn="ctr">
              <a:lnSpc>
                <a:spcPct val="116071"/>
              </a:lnSpc>
              <a:spcBef>
                <a:spcPts val="0"/>
              </a:spcBef>
              <a:spcAft>
                <a:spcPts val="0"/>
              </a:spcAft>
              <a:buClr>
                <a:srgbClr val="000000"/>
              </a:buClr>
              <a:buSzPts val="5600"/>
              <a:buFont typeface="Arial"/>
              <a:buNone/>
            </a:pPr>
            <a:r>
              <a:rPr b="1" i="0" lang="en-US" sz="5600" u="none" cap="none" strike="noStrike">
                <a:solidFill>
                  <a:srgbClr val="FF0000"/>
                </a:solidFill>
                <a:latin typeface="Arial"/>
                <a:ea typeface="Arial"/>
                <a:cs typeface="Arial"/>
                <a:sym typeface="Arial"/>
              </a:rPr>
              <a:t> 4. Sgk/71</a:t>
            </a:r>
            <a:endParaRPr b="1" i="0" sz="5600" u="none" cap="none" strike="noStrike">
              <a:solidFill>
                <a:srgbClr val="FF0000"/>
              </a:solidFill>
              <a:latin typeface="Arial"/>
              <a:ea typeface="Arial"/>
              <a:cs typeface="Arial"/>
              <a:sym typeface="Arial"/>
            </a:endParaRPr>
          </a:p>
        </p:txBody>
      </p:sp>
      <p:sp>
        <p:nvSpPr>
          <p:cNvPr id="1636" name="Google Shape;1636;g331095ef84e_10_358"/>
          <p:cNvSpPr txBox="1"/>
          <p:nvPr/>
        </p:nvSpPr>
        <p:spPr>
          <a:xfrm>
            <a:off x="1020593" y="2670536"/>
            <a:ext cx="16246812" cy="2308324"/>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4800"/>
              <a:buFont typeface="Arial"/>
              <a:buNone/>
            </a:pPr>
            <a:r>
              <a:rPr b="1" i="1" lang="en-US" sz="4800" u="none" cap="none" strike="noStrike">
                <a:solidFill>
                  <a:schemeClr val="dk1"/>
                </a:solidFill>
                <a:latin typeface="Arial"/>
                <a:ea typeface="Arial"/>
                <a:cs typeface="Arial"/>
                <a:sym typeface="Arial"/>
              </a:rPr>
              <a:t>Viết một câu văn sử dụng nhiều vị ngữ với mục đích mở rộng nội dung kể hoặc tả về một đối tượng nào đó.</a:t>
            </a:r>
            <a:endParaRPr b="1" i="1" sz="4800" u="none" cap="none" strike="noStrike">
              <a:solidFill>
                <a:schemeClr val="dk1"/>
              </a:solidFill>
              <a:latin typeface="Arial"/>
              <a:ea typeface="Arial"/>
              <a:cs typeface="Arial"/>
              <a:sym typeface="Arial"/>
            </a:endParaRPr>
          </a:p>
        </p:txBody>
      </p:sp>
      <p:sp>
        <p:nvSpPr>
          <p:cNvPr id="1637" name="Google Shape;1637;g331095ef84e_10_358"/>
          <p:cNvSpPr/>
          <p:nvPr/>
        </p:nvSpPr>
        <p:spPr>
          <a:xfrm>
            <a:off x="1020600" y="4726525"/>
            <a:ext cx="16246800" cy="4001700"/>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Clr>
                <a:srgbClr val="000000"/>
              </a:buClr>
              <a:buSzPts val="5200"/>
              <a:buFont typeface="Arial"/>
              <a:buNone/>
            </a:pPr>
            <a:r>
              <a:rPr b="1" i="0" lang="en-US" sz="5200" u="sng" cap="none" strike="noStrike">
                <a:solidFill>
                  <a:srgbClr val="FF0000"/>
                </a:solidFill>
                <a:latin typeface="Arial"/>
                <a:ea typeface="Arial"/>
                <a:cs typeface="Arial"/>
                <a:sym typeface="Arial"/>
              </a:rPr>
              <a:t>GỢI Ý:</a:t>
            </a:r>
            <a:endParaRPr b="1" i="0" sz="5200" u="none" cap="none" strike="noStrike">
              <a:solidFill>
                <a:srgbClr val="000000"/>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5200"/>
              <a:buFont typeface="Arial"/>
              <a:buNone/>
            </a:pPr>
            <a:r>
              <a:rPr b="1" i="1" lang="en-US" sz="5200" u="none" cap="none" strike="noStrike">
                <a:solidFill>
                  <a:srgbClr val="000000"/>
                </a:solidFill>
                <a:latin typeface="Calibri"/>
                <a:ea typeface="Calibri"/>
                <a:cs typeface="Calibri"/>
                <a:sym typeface="Calibri"/>
              </a:rPr>
              <a:t>	"Những ngày hè oi ả, các bác nông dân vẫn đang cày  cấy,chăm sóc,   gặt hái trên cánh đồng.</a:t>
            </a:r>
            <a:endParaRPr b="1" i="1" sz="52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635"/>
                                        </p:tgtEl>
                                        <p:attrNameLst>
                                          <p:attrName>style.visibility</p:attrName>
                                        </p:attrNameLst>
                                      </p:cBhvr>
                                      <p:to>
                                        <p:strVal val="visible"/>
                                      </p:to>
                                    </p:set>
                                    <p:anim calcmode="lin" valueType="num">
                                      <p:cBhvr additive="base">
                                        <p:cTn dur="500"/>
                                        <p:tgtEl>
                                          <p:spTgt spid="163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636"/>
                                        </p:tgtEl>
                                        <p:attrNameLst>
                                          <p:attrName>style.visibility</p:attrName>
                                        </p:attrNameLst>
                                      </p:cBhvr>
                                      <p:to>
                                        <p:strVal val="visible"/>
                                      </p:to>
                                    </p:set>
                                    <p:anim calcmode="lin" valueType="num">
                                      <p:cBhvr additive="base">
                                        <p:cTn dur="500"/>
                                        <p:tgtEl>
                                          <p:spTgt spid="163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7"/>
                                        </p:tgtEl>
                                        <p:attrNameLst>
                                          <p:attrName>style.visibility</p:attrName>
                                        </p:attrNameLst>
                                      </p:cBhvr>
                                      <p:to>
                                        <p:strVal val="visible"/>
                                      </p:to>
                                    </p:set>
                                    <p:animEffect filter="fade" transition="in">
                                      <p:cBhvr>
                                        <p:cTn dur="500"/>
                                        <p:tgtEl>
                                          <p:spTgt spid="16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2F2"/>
        </a:solidFill>
      </p:bgPr>
    </p:bg>
    <p:spTree>
      <p:nvGrpSpPr>
        <p:cNvPr id="1641" name="Shape 1641"/>
        <p:cNvGrpSpPr/>
        <p:nvPr/>
      </p:nvGrpSpPr>
      <p:grpSpPr>
        <a:xfrm>
          <a:off x="0" y="0"/>
          <a:ext cx="0" cy="0"/>
          <a:chOff x="0" y="0"/>
          <a:chExt cx="0" cy="0"/>
        </a:xfrm>
      </p:grpSpPr>
      <p:sp>
        <p:nvSpPr>
          <p:cNvPr id="1642" name="Google Shape;1642;g331095ef84e_10_379"/>
          <p:cNvSpPr/>
          <p:nvPr/>
        </p:nvSpPr>
        <p:spPr>
          <a:xfrm>
            <a:off x="14483272" y="8441865"/>
            <a:ext cx="5171055" cy="5194233"/>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4B9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3" name="Google Shape;1643;g331095ef84e_10_379"/>
          <p:cNvSpPr/>
          <p:nvPr/>
        </p:nvSpPr>
        <p:spPr>
          <a:xfrm>
            <a:off x="666750" y="1472354"/>
            <a:ext cx="16954501" cy="8147896"/>
          </a:xfrm>
          <a:custGeom>
            <a:rect b="b" l="l" r="r" t="t"/>
            <a:pathLst>
              <a:path extrusionOk="0" h="15771645" w="32818335">
                <a:moveTo>
                  <a:pt x="0" y="0"/>
                </a:moveTo>
                <a:lnTo>
                  <a:pt x="0" y="15771645"/>
                </a:lnTo>
                <a:lnTo>
                  <a:pt x="32818335" y="15771645"/>
                </a:lnTo>
                <a:lnTo>
                  <a:pt x="32818335" y="0"/>
                </a:lnTo>
                <a:lnTo>
                  <a:pt x="0" y="0"/>
                </a:lnTo>
                <a:close/>
                <a:moveTo>
                  <a:pt x="32757374" y="15710684"/>
                </a:moveTo>
                <a:lnTo>
                  <a:pt x="59690" y="15710684"/>
                </a:lnTo>
                <a:lnTo>
                  <a:pt x="59690" y="59690"/>
                </a:lnTo>
                <a:lnTo>
                  <a:pt x="32757374" y="59690"/>
                </a:lnTo>
                <a:lnTo>
                  <a:pt x="32757374" y="15710684"/>
                </a:lnTo>
                <a:close/>
              </a:path>
            </a:pathLst>
          </a:custGeom>
          <a:solidFill>
            <a:srgbClr val="000000"/>
          </a:solidFill>
          <a:ln>
            <a:noFill/>
          </a:ln>
        </p:spPr>
      </p:sp>
      <p:grpSp>
        <p:nvGrpSpPr>
          <p:cNvPr id="1644" name="Google Shape;1644;g331095ef84e_10_379"/>
          <p:cNvGrpSpPr/>
          <p:nvPr/>
        </p:nvGrpSpPr>
        <p:grpSpPr>
          <a:xfrm>
            <a:off x="666750" y="666750"/>
            <a:ext cx="16954501" cy="866314"/>
            <a:chOff x="0" y="0"/>
            <a:chExt cx="90918023" cy="4645584"/>
          </a:xfrm>
        </p:grpSpPr>
        <p:sp>
          <p:nvSpPr>
            <p:cNvPr id="1645" name="Google Shape;1645;g331095ef84e_10_379"/>
            <p:cNvSpPr/>
            <p:nvPr/>
          </p:nvSpPr>
          <p:spPr>
            <a:xfrm>
              <a:off x="72390" y="72390"/>
              <a:ext cx="90773240" cy="4500804"/>
            </a:xfrm>
            <a:custGeom>
              <a:rect b="b" l="l" r="r" t="t"/>
              <a:pathLst>
                <a:path extrusionOk="0" h="4500804" w="90773240">
                  <a:moveTo>
                    <a:pt x="0" y="0"/>
                  </a:moveTo>
                  <a:lnTo>
                    <a:pt x="90773240" y="0"/>
                  </a:lnTo>
                  <a:lnTo>
                    <a:pt x="90773240" y="4500804"/>
                  </a:lnTo>
                  <a:lnTo>
                    <a:pt x="0" y="4500804"/>
                  </a:lnTo>
                  <a:lnTo>
                    <a:pt x="0" y="0"/>
                  </a:lnTo>
                  <a:close/>
                </a:path>
              </a:pathLst>
            </a:custGeom>
            <a:solidFill>
              <a:srgbClr val="9DCED8"/>
            </a:solidFill>
            <a:ln>
              <a:noFill/>
            </a:ln>
          </p:spPr>
        </p:sp>
        <p:sp>
          <p:nvSpPr>
            <p:cNvPr id="1646" name="Google Shape;1646;g331095ef84e_10_379"/>
            <p:cNvSpPr/>
            <p:nvPr/>
          </p:nvSpPr>
          <p:spPr>
            <a:xfrm>
              <a:off x="0" y="0"/>
              <a:ext cx="90918023" cy="4645584"/>
            </a:xfrm>
            <a:custGeom>
              <a:rect b="b" l="l" r="r" t="t"/>
              <a:pathLst>
                <a:path extrusionOk="0" h="4645584" w="90918023">
                  <a:moveTo>
                    <a:pt x="90773238" y="4500804"/>
                  </a:moveTo>
                  <a:lnTo>
                    <a:pt x="90918023" y="4500804"/>
                  </a:lnTo>
                  <a:lnTo>
                    <a:pt x="90918023" y="4645584"/>
                  </a:lnTo>
                  <a:lnTo>
                    <a:pt x="90773238" y="4645584"/>
                  </a:lnTo>
                  <a:lnTo>
                    <a:pt x="90773238" y="4500804"/>
                  </a:lnTo>
                  <a:close/>
                  <a:moveTo>
                    <a:pt x="0" y="144780"/>
                  </a:moveTo>
                  <a:lnTo>
                    <a:pt x="144780" y="144780"/>
                  </a:lnTo>
                  <a:lnTo>
                    <a:pt x="144780" y="4500804"/>
                  </a:lnTo>
                  <a:lnTo>
                    <a:pt x="0" y="4500804"/>
                  </a:lnTo>
                  <a:lnTo>
                    <a:pt x="0" y="144780"/>
                  </a:lnTo>
                  <a:close/>
                  <a:moveTo>
                    <a:pt x="0" y="4500804"/>
                  </a:moveTo>
                  <a:lnTo>
                    <a:pt x="144780" y="4500804"/>
                  </a:lnTo>
                  <a:lnTo>
                    <a:pt x="144780" y="4645584"/>
                  </a:lnTo>
                  <a:lnTo>
                    <a:pt x="0" y="4645584"/>
                  </a:lnTo>
                  <a:lnTo>
                    <a:pt x="0" y="4500804"/>
                  </a:lnTo>
                  <a:close/>
                  <a:moveTo>
                    <a:pt x="90773238" y="144780"/>
                  </a:moveTo>
                  <a:lnTo>
                    <a:pt x="90918023" y="144780"/>
                  </a:lnTo>
                  <a:lnTo>
                    <a:pt x="90918023" y="4500804"/>
                  </a:lnTo>
                  <a:lnTo>
                    <a:pt x="90773238" y="4500804"/>
                  </a:lnTo>
                  <a:lnTo>
                    <a:pt x="90773238" y="144780"/>
                  </a:lnTo>
                  <a:close/>
                  <a:moveTo>
                    <a:pt x="144780" y="4500804"/>
                  </a:moveTo>
                  <a:lnTo>
                    <a:pt x="90773238" y="4500804"/>
                  </a:lnTo>
                  <a:lnTo>
                    <a:pt x="90773238" y="4645584"/>
                  </a:lnTo>
                  <a:lnTo>
                    <a:pt x="144780" y="4645584"/>
                  </a:lnTo>
                  <a:lnTo>
                    <a:pt x="144780" y="4500804"/>
                  </a:lnTo>
                  <a:close/>
                  <a:moveTo>
                    <a:pt x="90773238" y="0"/>
                  </a:moveTo>
                  <a:lnTo>
                    <a:pt x="90918023" y="0"/>
                  </a:lnTo>
                  <a:lnTo>
                    <a:pt x="90918023" y="144780"/>
                  </a:lnTo>
                  <a:lnTo>
                    <a:pt x="90773238" y="144780"/>
                  </a:lnTo>
                  <a:lnTo>
                    <a:pt x="90773238" y="0"/>
                  </a:lnTo>
                  <a:close/>
                  <a:moveTo>
                    <a:pt x="0" y="0"/>
                  </a:moveTo>
                  <a:lnTo>
                    <a:pt x="144780" y="0"/>
                  </a:lnTo>
                  <a:lnTo>
                    <a:pt x="144780" y="144780"/>
                  </a:lnTo>
                  <a:lnTo>
                    <a:pt x="0" y="144780"/>
                  </a:lnTo>
                  <a:lnTo>
                    <a:pt x="0" y="0"/>
                  </a:lnTo>
                  <a:close/>
                  <a:moveTo>
                    <a:pt x="144780" y="0"/>
                  </a:moveTo>
                  <a:lnTo>
                    <a:pt x="90773238" y="0"/>
                  </a:lnTo>
                  <a:lnTo>
                    <a:pt x="90773238" y="144780"/>
                  </a:lnTo>
                  <a:lnTo>
                    <a:pt x="144780" y="144780"/>
                  </a:lnTo>
                  <a:lnTo>
                    <a:pt x="144780" y="0"/>
                  </a:lnTo>
                  <a:close/>
                </a:path>
              </a:pathLst>
            </a:custGeom>
            <a:solidFill>
              <a:srgbClr val="000000"/>
            </a:solidFill>
            <a:ln>
              <a:noFill/>
            </a:ln>
          </p:spPr>
        </p:sp>
      </p:grpSp>
      <p:grpSp>
        <p:nvGrpSpPr>
          <p:cNvPr id="1647" name="Google Shape;1647;g331095ef84e_10_379"/>
          <p:cNvGrpSpPr/>
          <p:nvPr/>
        </p:nvGrpSpPr>
        <p:grpSpPr>
          <a:xfrm>
            <a:off x="1219200" y="959306"/>
            <a:ext cx="281202" cy="281202"/>
            <a:chOff x="0" y="0"/>
            <a:chExt cx="495300" cy="495300"/>
          </a:xfrm>
        </p:grpSpPr>
        <p:sp>
          <p:nvSpPr>
            <p:cNvPr id="1648" name="Google Shape;1648;g331095ef84e_10_379"/>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9" name="Google Shape;1649;g331095ef84e_10_379"/>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4B9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50" name="Google Shape;1650;g331095ef84e_10_379"/>
          <p:cNvGrpSpPr/>
          <p:nvPr/>
        </p:nvGrpSpPr>
        <p:grpSpPr>
          <a:xfrm>
            <a:off x="1742282" y="959306"/>
            <a:ext cx="281202" cy="281202"/>
            <a:chOff x="0" y="0"/>
            <a:chExt cx="495300" cy="495300"/>
          </a:xfrm>
        </p:grpSpPr>
        <p:sp>
          <p:nvSpPr>
            <p:cNvPr id="1651" name="Google Shape;1651;g331095ef84e_10_379"/>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2" name="Google Shape;1652;g331095ef84e_10_379"/>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AD4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53" name="Google Shape;1653;g331095ef84e_10_379"/>
          <p:cNvGrpSpPr/>
          <p:nvPr/>
        </p:nvGrpSpPr>
        <p:grpSpPr>
          <a:xfrm>
            <a:off x="2265364" y="959306"/>
            <a:ext cx="281202" cy="281202"/>
            <a:chOff x="0" y="0"/>
            <a:chExt cx="495300" cy="495300"/>
          </a:xfrm>
        </p:grpSpPr>
        <p:sp>
          <p:nvSpPr>
            <p:cNvPr id="1654" name="Google Shape;1654;g331095ef84e_10_379"/>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5" name="Google Shape;1655;g331095ef84e_10_379"/>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CAE4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656" name="Google Shape;1656;g331095ef84e_10_379"/>
          <p:cNvPicPr preferRelativeResize="0"/>
          <p:nvPr/>
        </p:nvPicPr>
        <p:blipFill rotWithShape="1">
          <a:blip r:embed="rId3">
            <a:alphaModFix/>
          </a:blip>
          <a:srcRect b="0" l="0" r="0" t="0"/>
          <a:stretch/>
        </p:blipFill>
        <p:spPr>
          <a:xfrm>
            <a:off x="16759710" y="945362"/>
            <a:ext cx="309090" cy="309090"/>
          </a:xfrm>
          <a:prstGeom prst="rect">
            <a:avLst/>
          </a:prstGeom>
          <a:noFill/>
          <a:ln>
            <a:noFill/>
          </a:ln>
        </p:spPr>
      </p:pic>
      <p:sp>
        <p:nvSpPr>
          <p:cNvPr id="1657" name="Google Shape;1657;g331095ef84e_10_379"/>
          <p:cNvSpPr txBox="1"/>
          <p:nvPr/>
        </p:nvSpPr>
        <p:spPr>
          <a:xfrm>
            <a:off x="4876395" y="1750966"/>
            <a:ext cx="8535208" cy="833562"/>
          </a:xfrm>
          <a:prstGeom prst="rect">
            <a:avLst/>
          </a:prstGeom>
          <a:noFill/>
          <a:ln>
            <a:noFill/>
          </a:ln>
        </p:spPr>
        <p:txBody>
          <a:bodyPr anchorCtr="0" anchor="t" bIns="0" lIns="0" spcFirstLastPara="1" rIns="0" wrap="square" tIns="0">
            <a:spAutoFit/>
          </a:bodyPr>
          <a:lstStyle/>
          <a:p>
            <a:pPr indent="0" lvl="0" marL="0" marR="0" rtl="0" algn="ctr">
              <a:lnSpc>
                <a:spcPct val="116071"/>
              </a:lnSpc>
              <a:spcBef>
                <a:spcPts val="0"/>
              </a:spcBef>
              <a:spcAft>
                <a:spcPts val="0"/>
              </a:spcAft>
              <a:buClr>
                <a:srgbClr val="000000"/>
              </a:buClr>
              <a:buSzPts val="5600"/>
              <a:buFont typeface="Arial"/>
              <a:buNone/>
            </a:pPr>
            <a:r>
              <a:rPr b="1" i="0" lang="en-US" sz="5600" u="none" cap="none" strike="noStrike">
                <a:solidFill>
                  <a:srgbClr val="FF0000"/>
                </a:solidFill>
                <a:latin typeface="Arial"/>
                <a:ea typeface="Arial"/>
                <a:cs typeface="Arial"/>
                <a:sym typeface="Arial"/>
              </a:rPr>
              <a:t>BÀI TẬP 5</a:t>
            </a:r>
            <a:endParaRPr b="1" i="0" sz="5600" u="none" cap="none" strike="noStrike">
              <a:solidFill>
                <a:srgbClr val="FF0000"/>
              </a:solidFill>
              <a:latin typeface="Arial"/>
              <a:ea typeface="Arial"/>
              <a:cs typeface="Arial"/>
              <a:sym typeface="Arial"/>
            </a:endParaRPr>
          </a:p>
        </p:txBody>
      </p:sp>
      <p:sp>
        <p:nvSpPr>
          <p:cNvPr id="1658" name="Google Shape;1658;g331095ef84e_10_379"/>
          <p:cNvSpPr txBox="1"/>
          <p:nvPr/>
        </p:nvSpPr>
        <p:spPr>
          <a:xfrm>
            <a:off x="1359801" y="2670452"/>
            <a:ext cx="15631318"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1" i="1" lang="en-US" sz="4800" u="none" cap="none" strike="noStrike">
                <a:solidFill>
                  <a:schemeClr val="dk1"/>
                </a:solidFill>
                <a:latin typeface="Arial"/>
                <a:ea typeface="Arial"/>
                <a:cs typeface="Arial"/>
                <a:sym typeface="Arial"/>
              </a:rPr>
              <a:t>Đọc đoạn văn và trả lời các yêu cầu trong SGK/tr71</a:t>
            </a:r>
            <a:endParaRPr b="1" i="1" sz="4800" u="none" cap="none" strike="noStrike">
              <a:solidFill>
                <a:schemeClr val="dk1"/>
              </a:solidFill>
              <a:latin typeface="Arial"/>
              <a:ea typeface="Arial"/>
              <a:cs typeface="Arial"/>
              <a:sym typeface="Arial"/>
            </a:endParaRPr>
          </a:p>
        </p:txBody>
      </p:sp>
      <p:sp>
        <p:nvSpPr>
          <p:cNvPr id="1659" name="Google Shape;1659;g331095ef84e_10_379"/>
          <p:cNvSpPr/>
          <p:nvPr/>
        </p:nvSpPr>
        <p:spPr>
          <a:xfrm>
            <a:off x="1364562" y="3606423"/>
            <a:ext cx="15558873" cy="4939814"/>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Clr>
                <a:srgbClr val="000000"/>
              </a:buClr>
              <a:buSzPts val="4200"/>
              <a:buFont typeface="Arial"/>
              <a:buNone/>
            </a:pPr>
            <a:r>
              <a:rPr b="0" i="0" lang="en-US" sz="4200" u="none" cap="none" strike="noStrike">
                <a:solidFill>
                  <a:srgbClr val="000000"/>
                </a:solidFill>
                <a:latin typeface="Calibri"/>
                <a:ea typeface="Calibri"/>
                <a:cs typeface="Calibri"/>
                <a:sym typeface="Calibri"/>
              </a:rPr>
              <a:t>a) Từ ngữ được dùng theo biện pháp nhân hóa trong đoạn văn:  vui, nhảy nhót reo vui.</a:t>
            </a:r>
            <a:endParaRPr b="0" i="0" sz="1400" u="none" cap="none" strike="noStrike">
              <a:solidFill>
                <a:srgbClr val="000000"/>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4200"/>
              <a:buFont typeface="Arial"/>
              <a:buNone/>
            </a:pPr>
            <a:r>
              <a:rPr b="0" i="0" lang="en-US" sz="4200" u="none" cap="none" strike="noStrike">
                <a:solidFill>
                  <a:srgbClr val="000000"/>
                </a:solidFill>
                <a:latin typeface="Calibri"/>
                <a:ea typeface="Calibri"/>
                <a:cs typeface="Calibri"/>
                <a:sym typeface="Calibri"/>
              </a:rPr>
              <a:t>b) Tác dụng của biện pháp nhân hóa được sử dụng trong đoạn văn là làm cho câu văn thêm đặc sắc, có hồn hơn, nhấn mạnh cảm xúc của khói cũng như một con người.</a:t>
            </a:r>
            <a:endParaRPr b="0" i="0" sz="42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657"/>
                                        </p:tgtEl>
                                        <p:attrNameLst>
                                          <p:attrName>style.visibility</p:attrName>
                                        </p:attrNameLst>
                                      </p:cBhvr>
                                      <p:to>
                                        <p:strVal val="visible"/>
                                      </p:to>
                                    </p:set>
                                    <p:anim calcmode="lin" valueType="num">
                                      <p:cBhvr additive="base">
                                        <p:cTn dur="500"/>
                                        <p:tgtEl>
                                          <p:spTgt spid="165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658"/>
                                        </p:tgtEl>
                                        <p:attrNameLst>
                                          <p:attrName>style.visibility</p:attrName>
                                        </p:attrNameLst>
                                      </p:cBhvr>
                                      <p:to>
                                        <p:strVal val="visible"/>
                                      </p:to>
                                    </p:set>
                                    <p:anim calcmode="lin" valueType="num">
                                      <p:cBhvr additive="base">
                                        <p:cTn dur="500"/>
                                        <p:tgtEl>
                                          <p:spTgt spid="165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9">
                                            <p:txEl>
                                              <p:pRg end="0" st="0"/>
                                            </p:txEl>
                                          </p:spTgt>
                                        </p:tgtEl>
                                        <p:attrNameLst>
                                          <p:attrName>style.visibility</p:attrName>
                                        </p:attrNameLst>
                                      </p:cBhvr>
                                      <p:to>
                                        <p:strVal val="visible"/>
                                      </p:to>
                                    </p:set>
                                    <p:animEffect filter="fade" transition="in">
                                      <p:cBhvr>
                                        <p:cTn dur="500"/>
                                        <p:tgtEl>
                                          <p:spTgt spid="165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9">
                                            <p:txEl>
                                              <p:pRg end="1" st="1"/>
                                            </p:txEl>
                                          </p:spTgt>
                                        </p:tgtEl>
                                        <p:attrNameLst>
                                          <p:attrName>style.visibility</p:attrName>
                                        </p:attrNameLst>
                                      </p:cBhvr>
                                      <p:to>
                                        <p:strVal val="visible"/>
                                      </p:to>
                                    </p:set>
                                    <p:animEffect filter="fade" transition="in">
                                      <p:cBhvr>
                                        <p:cTn dur="500"/>
                                        <p:tgtEl>
                                          <p:spTgt spid="1659">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2F2"/>
        </a:solidFill>
      </p:bgPr>
    </p:bg>
    <p:spTree>
      <p:nvGrpSpPr>
        <p:cNvPr id="1663" name="Shape 1663"/>
        <p:cNvGrpSpPr/>
        <p:nvPr/>
      </p:nvGrpSpPr>
      <p:grpSpPr>
        <a:xfrm>
          <a:off x="0" y="0"/>
          <a:ext cx="0" cy="0"/>
          <a:chOff x="0" y="0"/>
          <a:chExt cx="0" cy="0"/>
        </a:xfrm>
      </p:grpSpPr>
      <p:sp>
        <p:nvSpPr>
          <p:cNvPr id="1664" name="Google Shape;1664;g331095ef84e_10_400"/>
          <p:cNvSpPr/>
          <p:nvPr/>
        </p:nvSpPr>
        <p:spPr>
          <a:xfrm>
            <a:off x="666750" y="1472354"/>
            <a:ext cx="16954501" cy="8147896"/>
          </a:xfrm>
          <a:custGeom>
            <a:rect b="b" l="l" r="r" t="t"/>
            <a:pathLst>
              <a:path extrusionOk="0" h="15771645" w="32818335">
                <a:moveTo>
                  <a:pt x="0" y="0"/>
                </a:moveTo>
                <a:lnTo>
                  <a:pt x="0" y="15771645"/>
                </a:lnTo>
                <a:lnTo>
                  <a:pt x="32818335" y="15771645"/>
                </a:lnTo>
                <a:lnTo>
                  <a:pt x="32818335" y="0"/>
                </a:lnTo>
                <a:lnTo>
                  <a:pt x="0" y="0"/>
                </a:lnTo>
                <a:close/>
                <a:moveTo>
                  <a:pt x="32757374" y="15710684"/>
                </a:moveTo>
                <a:lnTo>
                  <a:pt x="59690" y="15710684"/>
                </a:lnTo>
                <a:lnTo>
                  <a:pt x="59690" y="59690"/>
                </a:lnTo>
                <a:lnTo>
                  <a:pt x="32757374" y="59690"/>
                </a:lnTo>
                <a:lnTo>
                  <a:pt x="32757374" y="15710684"/>
                </a:lnTo>
                <a:close/>
              </a:path>
            </a:pathLst>
          </a:custGeom>
          <a:solidFill>
            <a:srgbClr val="000000"/>
          </a:solidFill>
          <a:ln>
            <a:noFill/>
          </a:ln>
        </p:spPr>
      </p:sp>
      <p:grpSp>
        <p:nvGrpSpPr>
          <p:cNvPr id="1665" name="Google Shape;1665;g331095ef84e_10_400"/>
          <p:cNvGrpSpPr/>
          <p:nvPr/>
        </p:nvGrpSpPr>
        <p:grpSpPr>
          <a:xfrm>
            <a:off x="666750" y="666750"/>
            <a:ext cx="16954501" cy="866314"/>
            <a:chOff x="0" y="0"/>
            <a:chExt cx="90918023" cy="4645584"/>
          </a:xfrm>
        </p:grpSpPr>
        <p:sp>
          <p:nvSpPr>
            <p:cNvPr id="1666" name="Google Shape;1666;g331095ef84e_10_400"/>
            <p:cNvSpPr/>
            <p:nvPr/>
          </p:nvSpPr>
          <p:spPr>
            <a:xfrm>
              <a:off x="72390" y="72390"/>
              <a:ext cx="90773240" cy="4500804"/>
            </a:xfrm>
            <a:custGeom>
              <a:rect b="b" l="l" r="r" t="t"/>
              <a:pathLst>
                <a:path extrusionOk="0" h="4500804" w="90773240">
                  <a:moveTo>
                    <a:pt x="0" y="0"/>
                  </a:moveTo>
                  <a:lnTo>
                    <a:pt x="90773240" y="0"/>
                  </a:lnTo>
                  <a:lnTo>
                    <a:pt x="90773240" y="4500804"/>
                  </a:lnTo>
                  <a:lnTo>
                    <a:pt x="0" y="4500804"/>
                  </a:lnTo>
                  <a:lnTo>
                    <a:pt x="0" y="0"/>
                  </a:lnTo>
                  <a:close/>
                </a:path>
              </a:pathLst>
            </a:custGeom>
            <a:solidFill>
              <a:srgbClr val="9DCED8"/>
            </a:solidFill>
            <a:ln>
              <a:noFill/>
            </a:ln>
          </p:spPr>
        </p:sp>
        <p:sp>
          <p:nvSpPr>
            <p:cNvPr id="1667" name="Google Shape;1667;g331095ef84e_10_400"/>
            <p:cNvSpPr/>
            <p:nvPr/>
          </p:nvSpPr>
          <p:spPr>
            <a:xfrm>
              <a:off x="0" y="0"/>
              <a:ext cx="90918023" cy="4645584"/>
            </a:xfrm>
            <a:custGeom>
              <a:rect b="b" l="l" r="r" t="t"/>
              <a:pathLst>
                <a:path extrusionOk="0" h="4645584" w="90918023">
                  <a:moveTo>
                    <a:pt x="90773238" y="4500804"/>
                  </a:moveTo>
                  <a:lnTo>
                    <a:pt x="90918023" y="4500804"/>
                  </a:lnTo>
                  <a:lnTo>
                    <a:pt x="90918023" y="4645584"/>
                  </a:lnTo>
                  <a:lnTo>
                    <a:pt x="90773238" y="4645584"/>
                  </a:lnTo>
                  <a:lnTo>
                    <a:pt x="90773238" y="4500804"/>
                  </a:lnTo>
                  <a:close/>
                  <a:moveTo>
                    <a:pt x="0" y="144780"/>
                  </a:moveTo>
                  <a:lnTo>
                    <a:pt x="144780" y="144780"/>
                  </a:lnTo>
                  <a:lnTo>
                    <a:pt x="144780" y="4500804"/>
                  </a:lnTo>
                  <a:lnTo>
                    <a:pt x="0" y="4500804"/>
                  </a:lnTo>
                  <a:lnTo>
                    <a:pt x="0" y="144780"/>
                  </a:lnTo>
                  <a:close/>
                  <a:moveTo>
                    <a:pt x="0" y="4500804"/>
                  </a:moveTo>
                  <a:lnTo>
                    <a:pt x="144780" y="4500804"/>
                  </a:lnTo>
                  <a:lnTo>
                    <a:pt x="144780" y="4645584"/>
                  </a:lnTo>
                  <a:lnTo>
                    <a:pt x="0" y="4645584"/>
                  </a:lnTo>
                  <a:lnTo>
                    <a:pt x="0" y="4500804"/>
                  </a:lnTo>
                  <a:close/>
                  <a:moveTo>
                    <a:pt x="90773238" y="144780"/>
                  </a:moveTo>
                  <a:lnTo>
                    <a:pt x="90918023" y="144780"/>
                  </a:lnTo>
                  <a:lnTo>
                    <a:pt x="90918023" y="4500804"/>
                  </a:lnTo>
                  <a:lnTo>
                    <a:pt x="90773238" y="4500804"/>
                  </a:lnTo>
                  <a:lnTo>
                    <a:pt x="90773238" y="144780"/>
                  </a:lnTo>
                  <a:close/>
                  <a:moveTo>
                    <a:pt x="144780" y="4500804"/>
                  </a:moveTo>
                  <a:lnTo>
                    <a:pt x="90773238" y="4500804"/>
                  </a:lnTo>
                  <a:lnTo>
                    <a:pt x="90773238" y="4645584"/>
                  </a:lnTo>
                  <a:lnTo>
                    <a:pt x="144780" y="4645584"/>
                  </a:lnTo>
                  <a:lnTo>
                    <a:pt x="144780" y="4500804"/>
                  </a:lnTo>
                  <a:close/>
                  <a:moveTo>
                    <a:pt x="90773238" y="0"/>
                  </a:moveTo>
                  <a:lnTo>
                    <a:pt x="90918023" y="0"/>
                  </a:lnTo>
                  <a:lnTo>
                    <a:pt x="90918023" y="144780"/>
                  </a:lnTo>
                  <a:lnTo>
                    <a:pt x="90773238" y="144780"/>
                  </a:lnTo>
                  <a:lnTo>
                    <a:pt x="90773238" y="0"/>
                  </a:lnTo>
                  <a:close/>
                  <a:moveTo>
                    <a:pt x="0" y="0"/>
                  </a:moveTo>
                  <a:lnTo>
                    <a:pt x="144780" y="0"/>
                  </a:lnTo>
                  <a:lnTo>
                    <a:pt x="144780" y="144780"/>
                  </a:lnTo>
                  <a:lnTo>
                    <a:pt x="0" y="144780"/>
                  </a:lnTo>
                  <a:lnTo>
                    <a:pt x="0" y="0"/>
                  </a:lnTo>
                  <a:close/>
                  <a:moveTo>
                    <a:pt x="144780" y="0"/>
                  </a:moveTo>
                  <a:lnTo>
                    <a:pt x="90773238" y="0"/>
                  </a:lnTo>
                  <a:lnTo>
                    <a:pt x="90773238" y="144780"/>
                  </a:lnTo>
                  <a:lnTo>
                    <a:pt x="144780" y="144780"/>
                  </a:lnTo>
                  <a:lnTo>
                    <a:pt x="144780" y="0"/>
                  </a:lnTo>
                  <a:close/>
                </a:path>
              </a:pathLst>
            </a:custGeom>
            <a:solidFill>
              <a:srgbClr val="000000"/>
            </a:solidFill>
            <a:ln>
              <a:noFill/>
            </a:ln>
          </p:spPr>
        </p:sp>
      </p:grpSp>
      <p:grpSp>
        <p:nvGrpSpPr>
          <p:cNvPr id="1668" name="Google Shape;1668;g331095ef84e_10_400"/>
          <p:cNvGrpSpPr/>
          <p:nvPr/>
        </p:nvGrpSpPr>
        <p:grpSpPr>
          <a:xfrm>
            <a:off x="1219200" y="959306"/>
            <a:ext cx="281202" cy="281202"/>
            <a:chOff x="0" y="0"/>
            <a:chExt cx="495300" cy="495300"/>
          </a:xfrm>
        </p:grpSpPr>
        <p:sp>
          <p:nvSpPr>
            <p:cNvPr id="1669" name="Google Shape;1669;g331095ef84e_10_400"/>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0" name="Google Shape;1670;g331095ef84e_10_400"/>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4B9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71" name="Google Shape;1671;g331095ef84e_10_400"/>
          <p:cNvGrpSpPr/>
          <p:nvPr/>
        </p:nvGrpSpPr>
        <p:grpSpPr>
          <a:xfrm>
            <a:off x="1742282" y="959306"/>
            <a:ext cx="281202" cy="281202"/>
            <a:chOff x="0" y="0"/>
            <a:chExt cx="495300" cy="495300"/>
          </a:xfrm>
        </p:grpSpPr>
        <p:sp>
          <p:nvSpPr>
            <p:cNvPr id="1672" name="Google Shape;1672;g331095ef84e_10_400"/>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3" name="Google Shape;1673;g331095ef84e_10_400"/>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AD4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74" name="Google Shape;1674;g331095ef84e_10_400"/>
          <p:cNvGrpSpPr/>
          <p:nvPr/>
        </p:nvGrpSpPr>
        <p:grpSpPr>
          <a:xfrm>
            <a:off x="2265364" y="959306"/>
            <a:ext cx="281202" cy="281202"/>
            <a:chOff x="0" y="0"/>
            <a:chExt cx="495300" cy="495300"/>
          </a:xfrm>
        </p:grpSpPr>
        <p:sp>
          <p:nvSpPr>
            <p:cNvPr id="1675" name="Google Shape;1675;g331095ef84e_10_400"/>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6" name="Google Shape;1676;g331095ef84e_10_400"/>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CAE4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677" name="Google Shape;1677;g331095ef84e_10_400"/>
          <p:cNvPicPr preferRelativeResize="0"/>
          <p:nvPr/>
        </p:nvPicPr>
        <p:blipFill rotWithShape="1">
          <a:blip r:embed="rId3">
            <a:alphaModFix/>
          </a:blip>
          <a:srcRect b="0" l="0" r="0" t="0"/>
          <a:stretch/>
        </p:blipFill>
        <p:spPr>
          <a:xfrm>
            <a:off x="16759710" y="945362"/>
            <a:ext cx="309090" cy="309090"/>
          </a:xfrm>
          <a:prstGeom prst="rect">
            <a:avLst/>
          </a:prstGeom>
          <a:noFill/>
          <a:ln>
            <a:noFill/>
          </a:ln>
        </p:spPr>
      </p:pic>
      <p:grpSp>
        <p:nvGrpSpPr>
          <p:cNvPr id="1678" name="Google Shape;1678;g331095ef84e_10_400"/>
          <p:cNvGrpSpPr/>
          <p:nvPr/>
        </p:nvGrpSpPr>
        <p:grpSpPr>
          <a:xfrm>
            <a:off x="680398" y="2338668"/>
            <a:ext cx="8491538" cy="2038330"/>
            <a:chOff x="0" y="0"/>
            <a:chExt cx="43014339" cy="10325271"/>
          </a:xfrm>
        </p:grpSpPr>
        <p:sp>
          <p:nvSpPr>
            <p:cNvPr id="1679" name="Google Shape;1679;g331095ef84e_10_400"/>
            <p:cNvSpPr/>
            <p:nvPr/>
          </p:nvSpPr>
          <p:spPr>
            <a:xfrm>
              <a:off x="72390" y="72390"/>
              <a:ext cx="42869559" cy="10180490"/>
            </a:xfrm>
            <a:custGeom>
              <a:rect b="b" l="l" r="r" t="t"/>
              <a:pathLst>
                <a:path extrusionOk="0" h="10180490" w="42869559">
                  <a:moveTo>
                    <a:pt x="0" y="0"/>
                  </a:moveTo>
                  <a:lnTo>
                    <a:pt x="42869559" y="0"/>
                  </a:lnTo>
                  <a:lnTo>
                    <a:pt x="42869559" y="10180490"/>
                  </a:lnTo>
                  <a:lnTo>
                    <a:pt x="0" y="10180490"/>
                  </a:lnTo>
                  <a:lnTo>
                    <a:pt x="0" y="0"/>
                  </a:lnTo>
                  <a:close/>
                </a:path>
              </a:pathLst>
            </a:custGeom>
            <a:solidFill>
              <a:srgbClr val="EAD486"/>
            </a:solidFill>
            <a:ln>
              <a:noFill/>
            </a:ln>
          </p:spPr>
        </p:sp>
        <p:sp>
          <p:nvSpPr>
            <p:cNvPr id="1680" name="Google Shape;1680;g331095ef84e_10_400"/>
            <p:cNvSpPr/>
            <p:nvPr/>
          </p:nvSpPr>
          <p:spPr>
            <a:xfrm>
              <a:off x="0" y="0"/>
              <a:ext cx="43014339" cy="10325271"/>
            </a:xfrm>
            <a:custGeom>
              <a:rect b="b" l="l" r="r" t="t"/>
              <a:pathLst>
                <a:path extrusionOk="0" h="10325271" w="43014339">
                  <a:moveTo>
                    <a:pt x="42869560" y="10180490"/>
                  </a:moveTo>
                  <a:lnTo>
                    <a:pt x="43014339" y="10180490"/>
                  </a:lnTo>
                  <a:lnTo>
                    <a:pt x="43014339" y="10325271"/>
                  </a:lnTo>
                  <a:lnTo>
                    <a:pt x="42869560" y="10325271"/>
                  </a:lnTo>
                  <a:lnTo>
                    <a:pt x="42869560" y="10180490"/>
                  </a:lnTo>
                  <a:close/>
                  <a:moveTo>
                    <a:pt x="0" y="144780"/>
                  </a:moveTo>
                  <a:lnTo>
                    <a:pt x="144780" y="144780"/>
                  </a:lnTo>
                  <a:lnTo>
                    <a:pt x="144780" y="10180490"/>
                  </a:lnTo>
                  <a:lnTo>
                    <a:pt x="0" y="10180490"/>
                  </a:lnTo>
                  <a:lnTo>
                    <a:pt x="0" y="144780"/>
                  </a:lnTo>
                  <a:close/>
                  <a:moveTo>
                    <a:pt x="0" y="10180490"/>
                  </a:moveTo>
                  <a:lnTo>
                    <a:pt x="144780" y="10180490"/>
                  </a:lnTo>
                  <a:lnTo>
                    <a:pt x="144780" y="10325271"/>
                  </a:lnTo>
                  <a:lnTo>
                    <a:pt x="0" y="10325271"/>
                  </a:lnTo>
                  <a:lnTo>
                    <a:pt x="0" y="10180490"/>
                  </a:lnTo>
                  <a:close/>
                  <a:moveTo>
                    <a:pt x="42869560" y="144780"/>
                  </a:moveTo>
                  <a:lnTo>
                    <a:pt x="43014339" y="144780"/>
                  </a:lnTo>
                  <a:lnTo>
                    <a:pt x="43014339" y="10180490"/>
                  </a:lnTo>
                  <a:lnTo>
                    <a:pt x="42869560" y="10180490"/>
                  </a:lnTo>
                  <a:lnTo>
                    <a:pt x="42869560" y="144780"/>
                  </a:lnTo>
                  <a:close/>
                  <a:moveTo>
                    <a:pt x="144780" y="10180490"/>
                  </a:moveTo>
                  <a:lnTo>
                    <a:pt x="42869560" y="10180490"/>
                  </a:lnTo>
                  <a:lnTo>
                    <a:pt x="42869560" y="10325271"/>
                  </a:lnTo>
                  <a:lnTo>
                    <a:pt x="144780" y="10325271"/>
                  </a:lnTo>
                  <a:lnTo>
                    <a:pt x="144780" y="10180490"/>
                  </a:lnTo>
                  <a:close/>
                  <a:moveTo>
                    <a:pt x="42869560" y="0"/>
                  </a:moveTo>
                  <a:lnTo>
                    <a:pt x="43014339" y="0"/>
                  </a:lnTo>
                  <a:lnTo>
                    <a:pt x="43014339" y="144780"/>
                  </a:lnTo>
                  <a:lnTo>
                    <a:pt x="42869560" y="144780"/>
                  </a:lnTo>
                  <a:lnTo>
                    <a:pt x="42869560" y="0"/>
                  </a:lnTo>
                  <a:close/>
                  <a:moveTo>
                    <a:pt x="0" y="0"/>
                  </a:moveTo>
                  <a:lnTo>
                    <a:pt x="144780" y="0"/>
                  </a:lnTo>
                  <a:lnTo>
                    <a:pt x="144780" y="144780"/>
                  </a:lnTo>
                  <a:lnTo>
                    <a:pt x="0" y="144780"/>
                  </a:lnTo>
                  <a:lnTo>
                    <a:pt x="0" y="0"/>
                  </a:lnTo>
                  <a:close/>
                  <a:moveTo>
                    <a:pt x="144780" y="0"/>
                  </a:moveTo>
                  <a:lnTo>
                    <a:pt x="42869560" y="0"/>
                  </a:lnTo>
                  <a:lnTo>
                    <a:pt x="42869560" y="144780"/>
                  </a:lnTo>
                  <a:lnTo>
                    <a:pt x="144780" y="144780"/>
                  </a:lnTo>
                  <a:lnTo>
                    <a:pt x="144780" y="0"/>
                  </a:lnTo>
                  <a:close/>
                </a:path>
              </a:pathLst>
            </a:custGeom>
            <a:solidFill>
              <a:srgbClr val="000000"/>
            </a:solidFill>
            <a:ln>
              <a:noFill/>
            </a:ln>
          </p:spPr>
        </p:sp>
      </p:grpSp>
      <p:sp>
        <p:nvSpPr>
          <p:cNvPr id="1681" name="Google Shape;1681;g331095ef84e_10_400"/>
          <p:cNvSpPr txBox="1"/>
          <p:nvPr/>
        </p:nvSpPr>
        <p:spPr>
          <a:xfrm>
            <a:off x="1588175" y="3357833"/>
            <a:ext cx="6675983" cy="571567"/>
          </a:xfrm>
          <a:prstGeom prst="rect">
            <a:avLst/>
          </a:prstGeom>
          <a:noFill/>
          <a:ln>
            <a:noFill/>
          </a:ln>
        </p:spPr>
        <p:txBody>
          <a:bodyPr anchorCtr="0" anchor="t" bIns="0" lIns="0" spcFirstLastPara="1" rIns="0" wrap="square" tIns="0">
            <a:spAutoFit/>
          </a:bodyPr>
          <a:lstStyle/>
          <a:p>
            <a:pPr indent="0" lvl="0" marL="0" marR="0" rtl="0" algn="ctr">
              <a:lnSpc>
                <a:spcPct val="62484"/>
              </a:lnSpc>
              <a:spcBef>
                <a:spcPts val="0"/>
              </a:spcBef>
              <a:spcAft>
                <a:spcPts val="0"/>
              </a:spcAft>
              <a:buClr>
                <a:srgbClr val="000000"/>
              </a:buClr>
              <a:buSzPts val="6400"/>
              <a:buFont typeface="Arial"/>
              <a:buNone/>
            </a:pPr>
            <a:r>
              <a:rPr b="1" i="0" lang="en-US" sz="6400" u="none" cap="none" strike="noStrike">
                <a:solidFill>
                  <a:srgbClr val="000000"/>
                </a:solidFill>
                <a:latin typeface="Arial"/>
                <a:ea typeface="Arial"/>
                <a:cs typeface="Arial"/>
                <a:sym typeface="Arial"/>
              </a:rPr>
              <a:t>VẬN DỤNG</a:t>
            </a:r>
            <a:endParaRPr b="1" i="0" sz="6400" u="none" cap="none" strike="noStrike">
              <a:solidFill>
                <a:srgbClr val="000000"/>
              </a:solidFill>
              <a:latin typeface="Arial"/>
              <a:ea typeface="Arial"/>
              <a:cs typeface="Arial"/>
              <a:sym typeface="Arial"/>
            </a:endParaRPr>
          </a:p>
        </p:txBody>
      </p:sp>
      <p:sp>
        <p:nvSpPr>
          <p:cNvPr id="1682" name="Google Shape;1682;g331095ef84e_10_400"/>
          <p:cNvSpPr/>
          <p:nvPr/>
        </p:nvSpPr>
        <p:spPr>
          <a:xfrm>
            <a:off x="1313891" y="4934274"/>
            <a:ext cx="15600364" cy="2881045"/>
          </a:xfrm>
          <a:prstGeom prst="rect">
            <a:avLst/>
          </a:prstGeom>
          <a:noFill/>
          <a:ln>
            <a:noFill/>
          </a:ln>
        </p:spPr>
        <p:txBody>
          <a:bodyPr anchorCtr="0" anchor="t" bIns="45700" lIns="91425" spcFirstLastPara="1" rIns="91425" wrap="square" tIns="45700">
            <a:noAutofit/>
          </a:bodyPr>
          <a:lstStyle/>
          <a:p>
            <a:pPr indent="228600" lvl="0" marL="0" marR="0" rtl="0" algn="just">
              <a:lnSpc>
                <a:spcPct val="150000"/>
              </a:lnSpc>
              <a:spcBef>
                <a:spcPts val="0"/>
              </a:spcBef>
              <a:spcAft>
                <a:spcPts val="0"/>
              </a:spcAft>
              <a:buClr>
                <a:srgbClr val="000000"/>
              </a:buClr>
              <a:buSzPts val="4200"/>
              <a:buFont typeface="Arial"/>
              <a:buNone/>
            </a:pPr>
            <a:r>
              <a:rPr b="0" i="0" lang="en-US" sz="4200" u="none" cap="none" strike="noStrike">
                <a:solidFill>
                  <a:srgbClr val="000000"/>
                </a:solidFill>
                <a:latin typeface="Arial"/>
                <a:ea typeface="Arial"/>
                <a:cs typeface="Arial"/>
                <a:sym typeface="Arial"/>
              </a:rPr>
              <a:t>  </a:t>
            </a:r>
            <a:r>
              <a:rPr b="0" i="1" lang="en-US" sz="4200" u="none" cap="none" strike="noStrike">
                <a:solidFill>
                  <a:srgbClr val="000000"/>
                </a:solidFill>
                <a:latin typeface="Arial"/>
                <a:ea typeface="Arial"/>
                <a:cs typeface="Arial"/>
                <a:sym typeface="Arial"/>
              </a:rPr>
              <a:t>Viết một đoạn văn (150 -200 chữ) kể lại một kỉ niệm của em vói người thân trong gia đình. Đoạn văn có sử dụng ít nhất một câu có nhiều vị ngữ và một câu có sử dụng biện pháp nhân hóa.</a:t>
            </a:r>
            <a:endParaRPr b="0" i="1" sz="4200" u="none" cap="none" strike="noStrike">
              <a:solidFill>
                <a:schemeClr val="dk1"/>
              </a:solidFill>
              <a:latin typeface="Arial"/>
              <a:ea typeface="Arial"/>
              <a:cs typeface="Arial"/>
              <a:sym typeface="Arial"/>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2F2"/>
        </a:solidFill>
      </p:bgPr>
    </p:bg>
    <p:spTree>
      <p:nvGrpSpPr>
        <p:cNvPr id="1686" name="Shape 1686"/>
        <p:cNvGrpSpPr/>
        <p:nvPr/>
      </p:nvGrpSpPr>
      <p:grpSpPr>
        <a:xfrm>
          <a:off x="0" y="0"/>
          <a:ext cx="0" cy="0"/>
          <a:chOff x="0" y="0"/>
          <a:chExt cx="0" cy="0"/>
        </a:xfrm>
      </p:grpSpPr>
      <p:sp>
        <p:nvSpPr>
          <p:cNvPr id="1687" name="Google Shape;1687;g331095ef84e_10_422"/>
          <p:cNvSpPr/>
          <p:nvPr/>
        </p:nvSpPr>
        <p:spPr>
          <a:xfrm>
            <a:off x="16299840" y="5935286"/>
            <a:ext cx="5632604" cy="565785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4B9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8" name="Google Shape;1688;g331095ef84e_10_422"/>
          <p:cNvSpPr/>
          <p:nvPr/>
        </p:nvSpPr>
        <p:spPr>
          <a:xfrm>
            <a:off x="666750" y="1472354"/>
            <a:ext cx="16954501" cy="8147896"/>
          </a:xfrm>
          <a:custGeom>
            <a:rect b="b" l="l" r="r" t="t"/>
            <a:pathLst>
              <a:path extrusionOk="0" h="15771645" w="32818335">
                <a:moveTo>
                  <a:pt x="0" y="0"/>
                </a:moveTo>
                <a:lnTo>
                  <a:pt x="0" y="15771645"/>
                </a:lnTo>
                <a:lnTo>
                  <a:pt x="32818335" y="15771645"/>
                </a:lnTo>
                <a:lnTo>
                  <a:pt x="32818335" y="0"/>
                </a:lnTo>
                <a:lnTo>
                  <a:pt x="0" y="0"/>
                </a:lnTo>
                <a:close/>
                <a:moveTo>
                  <a:pt x="32757374" y="15710684"/>
                </a:moveTo>
                <a:lnTo>
                  <a:pt x="59690" y="15710684"/>
                </a:lnTo>
                <a:lnTo>
                  <a:pt x="59690" y="59690"/>
                </a:lnTo>
                <a:lnTo>
                  <a:pt x="32757374" y="59690"/>
                </a:lnTo>
                <a:lnTo>
                  <a:pt x="32757374" y="15710684"/>
                </a:lnTo>
                <a:close/>
              </a:path>
            </a:pathLst>
          </a:custGeom>
          <a:solidFill>
            <a:srgbClr val="000000"/>
          </a:solidFill>
          <a:ln>
            <a:noFill/>
          </a:ln>
        </p:spPr>
      </p:sp>
      <p:grpSp>
        <p:nvGrpSpPr>
          <p:cNvPr id="1689" name="Google Shape;1689;g331095ef84e_10_422"/>
          <p:cNvGrpSpPr/>
          <p:nvPr/>
        </p:nvGrpSpPr>
        <p:grpSpPr>
          <a:xfrm>
            <a:off x="666750" y="666750"/>
            <a:ext cx="16954501" cy="866314"/>
            <a:chOff x="0" y="0"/>
            <a:chExt cx="90918023" cy="4645584"/>
          </a:xfrm>
        </p:grpSpPr>
        <p:sp>
          <p:nvSpPr>
            <p:cNvPr id="1690" name="Google Shape;1690;g331095ef84e_10_422"/>
            <p:cNvSpPr/>
            <p:nvPr/>
          </p:nvSpPr>
          <p:spPr>
            <a:xfrm>
              <a:off x="72390" y="72390"/>
              <a:ext cx="90773240" cy="4500804"/>
            </a:xfrm>
            <a:custGeom>
              <a:rect b="b" l="l" r="r" t="t"/>
              <a:pathLst>
                <a:path extrusionOk="0" h="4500804" w="90773240">
                  <a:moveTo>
                    <a:pt x="0" y="0"/>
                  </a:moveTo>
                  <a:lnTo>
                    <a:pt x="90773240" y="0"/>
                  </a:lnTo>
                  <a:lnTo>
                    <a:pt x="90773240" y="4500804"/>
                  </a:lnTo>
                  <a:lnTo>
                    <a:pt x="0" y="4500804"/>
                  </a:lnTo>
                  <a:lnTo>
                    <a:pt x="0" y="0"/>
                  </a:lnTo>
                  <a:close/>
                </a:path>
              </a:pathLst>
            </a:custGeom>
            <a:solidFill>
              <a:srgbClr val="9DCED8"/>
            </a:solidFill>
            <a:ln>
              <a:noFill/>
            </a:ln>
          </p:spPr>
        </p:sp>
        <p:sp>
          <p:nvSpPr>
            <p:cNvPr id="1691" name="Google Shape;1691;g331095ef84e_10_422"/>
            <p:cNvSpPr/>
            <p:nvPr/>
          </p:nvSpPr>
          <p:spPr>
            <a:xfrm>
              <a:off x="0" y="0"/>
              <a:ext cx="90918023" cy="4645584"/>
            </a:xfrm>
            <a:custGeom>
              <a:rect b="b" l="l" r="r" t="t"/>
              <a:pathLst>
                <a:path extrusionOk="0" h="4645584" w="90918023">
                  <a:moveTo>
                    <a:pt x="90773238" y="4500804"/>
                  </a:moveTo>
                  <a:lnTo>
                    <a:pt x="90918023" y="4500804"/>
                  </a:lnTo>
                  <a:lnTo>
                    <a:pt x="90918023" y="4645584"/>
                  </a:lnTo>
                  <a:lnTo>
                    <a:pt x="90773238" y="4645584"/>
                  </a:lnTo>
                  <a:lnTo>
                    <a:pt x="90773238" y="4500804"/>
                  </a:lnTo>
                  <a:close/>
                  <a:moveTo>
                    <a:pt x="0" y="144780"/>
                  </a:moveTo>
                  <a:lnTo>
                    <a:pt x="144780" y="144780"/>
                  </a:lnTo>
                  <a:lnTo>
                    <a:pt x="144780" y="4500804"/>
                  </a:lnTo>
                  <a:lnTo>
                    <a:pt x="0" y="4500804"/>
                  </a:lnTo>
                  <a:lnTo>
                    <a:pt x="0" y="144780"/>
                  </a:lnTo>
                  <a:close/>
                  <a:moveTo>
                    <a:pt x="0" y="4500804"/>
                  </a:moveTo>
                  <a:lnTo>
                    <a:pt x="144780" y="4500804"/>
                  </a:lnTo>
                  <a:lnTo>
                    <a:pt x="144780" y="4645584"/>
                  </a:lnTo>
                  <a:lnTo>
                    <a:pt x="0" y="4645584"/>
                  </a:lnTo>
                  <a:lnTo>
                    <a:pt x="0" y="4500804"/>
                  </a:lnTo>
                  <a:close/>
                  <a:moveTo>
                    <a:pt x="90773238" y="144780"/>
                  </a:moveTo>
                  <a:lnTo>
                    <a:pt x="90918023" y="144780"/>
                  </a:lnTo>
                  <a:lnTo>
                    <a:pt x="90918023" y="4500804"/>
                  </a:lnTo>
                  <a:lnTo>
                    <a:pt x="90773238" y="4500804"/>
                  </a:lnTo>
                  <a:lnTo>
                    <a:pt x="90773238" y="144780"/>
                  </a:lnTo>
                  <a:close/>
                  <a:moveTo>
                    <a:pt x="144780" y="4500804"/>
                  </a:moveTo>
                  <a:lnTo>
                    <a:pt x="90773238" y="4500804"/>
                  </a:lnTo>
                  <a:lnTo>
                    <a:pt x="90773238" y="4645584"/>
                  </a:lnTo>
                  <a:lnTo>
                    <a:pt x="144780" y="4645584"/>
                  </a:lnTo>
                  <a:lnTo>
                    <a:pt x="144780" y="4500804"/>
                  </a:lnTo>
                  <a:close/>
                  <a:moveTo>
                    <a:pt x="90773238" y="0"/>
                  </a:moveTo>
                  <a:lnTo>
                    <a:pt x="90918023" y="0"/>
                  </a:lnTo>
                  <a:lnTo>
                    <a:pt x="90918023" y="144780"/>
                  </a:lnTo>
                  <a:lnTo>
                    <a:pt x="90773238" y="144780"/>
                  </a:lnTo>
                  <a:lnTo>
                    <a:pt x="90773238" y="0"/>
                  </a:lnTo>
                  <a:close/>
                  <a:moveTo>
                    <a:pt x="0" y="0"/>
                  </a:moveTo>
                  <a:lnTo>
                    <a:pt x="144780" y="0"/>
                  </a:lnTo>
                  <a:lnTo>
                    <a:pt x="144780" y="144780"/>
                  </a:lnTo>
                  <a:lnTo>
                    <a:pt x="0" y="144780"/>
                  </a:lnTo>
                  <a:lnTo>
                    <a:pt x="0" y="0"/>
                  </a:lnTo>
                  <a:close/>
                  <a:moveTo>
                    <a:pt x="144780" y="0"/>
                  </a:moveTo>
                  <a:lnTo>
                    <a:pt x="90773238" y="0"/>
                  </a:lnTo>
                  <a:lnTo>
                    <a:pt x="90773238" y="144780"/>
                  </a:lnTo>
                  <a:lnTo>
                    <a:pt x="144780" y="144780"/>
                  </a:lnTo>
                  <a:lnTo>
                    <a:pt x="144780" y="0"/>
                  </a:lnTo>
                  <a:close/>
                </a:path>
              </a:pathLst>
            </a:custGeom>
            <a:solidFill>
              <a:srgbClr val="000000"/>
            </a:solidFill>
            <a:ln>
              <a:noFill/>
            </a:ln>
          </p:spPr>
        </p:sp>
      </p:grpSp>
      <p:grpSp>
        <p:nvGrpSpPr>
          <p:cNvPr id="1692" name="Google Shape;1692;g331095ef84e_10_422"/>
          <p:cNvGrpSpPr/>
          <p:nvPr/>
        </p:nvGrpSpPr>
        <p:grpSpPr>
          <a:xfrm>
            <a:off x="1219200" y="959306"/>
            <a:ext cx="281202" cy="281202"/>
            <a:chOff x="0" y="0"/>
            <a:chExt cx="495300" cy="495300"/>
          </a:xfrm>
        </p:grpSpPr>
        <p:sp>
          <p:nvSpPr>
            <p:cNvPr id="1693" name="Google Shape;1693;g331095ef84e_10_422"/>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4" name="Google Shape;1694;g331095ef84e_10_422"/>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4B9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95" name="Google Shape;1695;g331095ef84e_10_422"/>
          <p:cNvGrpSpPr/>
          <p:nvPr/>
        </p:nvGrpSpPr>
        <p:grpSpPr>
          <a:xfrm>
            <a:off x="1742282" y="959306"/>
            <a:ext cx="281202" cy="281202"/>
            <a:chOff x="0" y="0"/>
            <a:chExt cx="495300" cy="495300"/>
          </a:xfrm>
        </p:grpSpPr>
        <p:sp>
          <p:nvSpPr>
            <p:cNvPr id="1696" name="Google Shape;1696;g331095ef84e_10_422"/>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7" name="Google Shape;1697;g331095ef84e_10_422"/>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AD4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98" name="Google Shape;1698;g331095ef84e_10_422"/>
          <p:cNvGrpSpPr/>
          <p:nvPr/>
        </p:nvGrpSpPr>
        <p:grpSpPr>
          <a:xfrm>
            <a:off x="2265364" y="959306"/>
            <a:ext cx="281202" cy="281202"/>
            <a:chOff x="0" y="0"/>
            <a:chExt cx="495300" cy="495300"/>
          </a:xfrm>
        </p:grpSpPr>
        <p:sp>
          <p:nvSpPr>
            <p:cNvPr id="1699" name="Google Shape;1699;g331095ef84e_10_422"/>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0" name="Google Shape;1700;g331095ef84e_10_422"/>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CAE4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701" name="Google Shape;1701;g331095ef84e_10_422"/>
          <p:cNvPicPr preferRelativeResize="0"/>
          <p:nvPr/>
        </p:nvPicPr>
        <p:blipFill rotWithShape="1">
          <a:blip r:embed="rId3">
            <a:alphaModFix/>
          </a:blip>
          <a:srcRect b="0" l="0" r="0" t="0"/>
          <a:stretch/>
        </p:blipFill>
        <p:spPr>
          <a:xfrm>
            <a:off x="16759710" y="945362"/>
            <a:ext cx="309090" cy="309090"/>
          </a:xfrm>
          <a:prstGeom prst="rect">
            <a:avLst/>
          </a:prstGeom>
          <a:noFill/>
          <a:ln>
            <a:noFill/>
          </a:ln>
        </p:spPr>
      </p:pic>
      <p:sp>
        <p:nvSpPr>
          <p:cNvPr id="1702" name="Google Shape;1702;g331095ef84e_10_422"/>
          <p:cNvSpPr txBox="1"/>
          <p:nvPr/>
        </p:nvSpPr>
        <p:spPr>
          <a:xfrm>
            <a:off x="5638800" y="1240508"/>
            <a:ext cx="8763000" cy="1073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400"/>
              <a:buFont typeface="Arial"/>
              <a:buNone/>
            </a:pPr>
            <a:r>
              <a:rPr b="1" i="0" lang="en-US" sz="6400" u="none" cap="none" strike="noStrike">
                <a:solidFill>
                  <a:schemeClr val="dk1"/>
                </a:solidFill>
                <a:latin typeface="Arial"/>
                <a:ea typeface="Arial"/>
                <a:cs typeface="Arial"/>
                <a:sym typeface="Arial"/>
              </a:rPr>
              <a:t>HƯỚNG DẪN VỀ NHÀ</a:t>
            </a:r>
            <a:endParaRPr b="1" i="0" sz="6400" u="none" cap="none" strike="noStrike">
              <a:solidFill>
                <a:schemeClr val="dk1"/>
              </a:solidFill>
              <a:latin typeface="Arial"/>
              <a:ea typeface="Arial"/>
              <a:cs typeface="Arial"/>
              <a:sym typeface="Arial"/>
            </a:endParaRPr>
          </a:p>
        </p:txBody>
      </p:sp>
      <p:pic>
        <p:nvPicPr>
          <p:cNvPr id="1703" name="Google Shape;1703;g331095ef84e_10_422"/>
          <p:cNvPicPr preferRelativeResize="0"/>
          <p:nvPr/>
        </p:nvPicPr>
        <p:blipFill rotWithShape="1">
          <a:blip r:embed="rId4">
            <a:alphaModFix/>
          </a:blip>
          <a:srcRect b="9133" l="18893" r="14256" t="11352"/>
          <a:stretch/>
        </p:blipFill>
        <p:spPr>
          <a:xfrm flipH="1">
            <a:off x="647700" y="2118350"/>
            <a:ext cx="3206225" cy="7501900"/>
          </a:xfrm>
          <a:prstGeom prst="rect">
            <a:avLst/>
          </a:prstGeom>
          <a:noFill/>
          <a:ln>
            <a:noFill/>
          </a:ln>
        </p:spPr>
      </p:pic>
      <p:sp>
        <p:nvSpPr>
          <p:cNvPr id="1704" name="Google Shape;1704;g331095ef84e_10_422"/>
          <p:cNvSpPr txBox="1"/>
          <p:nvPr/>
        </p:nvSpPr>
        <p:spPr>
          <a:xfrm>
            <a:off x="4422925" y="2314200"/>
            <a:ext cx="13198200" cy="7788600"/>
          </a:xfrm>
          <a:prstGeom prst="rect">
            <a:avLst/>
          </a:prstGeom>
          <a:noFill/>
          <a:ln>
            <a:noFill/>
          </a:ln>
        </p:spPr>
        <p:txBody>
          <a:bodyPr anchorCtr="0" anchor="t" bIns="45700" lIns="91425" spcFirstLastPara="1" rIns="91425" wrap="square" tIns="45700">
            <a:spAutoFit/>
          </a:bodyPr>
          <a:lstStyle/>
          <a:p>
            <a:pPr indent="0" lvl="0" marL="457200" marR="0" rtl="0" algn="l">
              <a:lnSpc>
                <a:spcPct val="250000"/>
              </a:lnSpc>
              <a:spcBef>
                <a:spcPts val="0"/>
              </a:spcBef>
              <a:spcAft>
                <a:spcPts val="0"/>
              </a:spcAft>
              <a:buClr>
                <a:srgbClr val="000000"/>
              </a:buClr>
              <a:buSzPts val="4000"/>
              <a:buFont typeface="Arial"/>
              <a:buNone/>
            </a:pPr>
            <a:r>
              <a:rPr b="0" i="0" lang="en-US" sz="4000" u="none" cap="none" strike="noStrike">
                <a:solidFill>
                  <a:schemeClr val="dk1"/>
                </a:solidFill>
                <a:latin typeface="Arial"/>
                <a:ea typeface="Arial"/>
                <a:cs typeface="Arial"/>
                <a:sym typeface="Arial"/>
              </a:rPr>
              <a:t>1. Bài vừa học : Học vở ghi</a:t>
            </a:r>
            <a:endParaRPr b="0" i="0" sz="4000" u="none" cap="none" strike="noStrike">
              <a:solidFill>
                <a:schemeClr val="dk1"/>
              </a:solidFill>
              <a:latin typeface="Arial"/>
              <a:ea typeface="Arial"/>
              <a:cs typeface="Arial"/>
              <a:sym typeface="Arial"/>
            </a:endParaRPr>
          </a:p>
          <a:p>
            <a:pPr indent="0" lvl="0" marL="457200" marR="0" rtl="0" algn="l">
              <a:lnSpc>
                <a:spcPct val="250000"/>
              </a:lnSpc>
              <a:spcBef>
                <a:spcPts val="0"/>
              </a:spcBef>
              <a:spcAft>
                <a:spcPts val="0"/>
              </a:spcAft>
              <a:buClr>
                <a:srgbClr val="000000"/>
              </a:buClr>
              <a:buSzPts val="4000"/>
              <a:buFont typeface="Arial"/>
              <a:buNone/>
            </a:pPr>
            <a:r>
              <a:rPr b="0" i="0" lang="en-US" sz="4000" u="none" cap="none" strike="noStrike">
                <a:solidFill>
                  <a:schemeClr val="dk1"/>
                </a:solidFill>
                <a:latin typeface="Arial"/>
                <a:ea typeface="Arial"/>
                <a:cs typeface="Arial"/>
                <a:sym typeface="Arial"/>
              </a:rPr>
              <a:t>2. Bài sắp học :</a:t>
            </a:r>
            <a:r>
              <a:rPr b="1" i="0" lang="en-US" sz="4000" u="none" cap="none" strike="noStrike">
                <a:solidFill>
                  <a:schemeClr val="dk1"/>
                </a:solidFill>
                <a:latin typeface="Times New Roman"/>
                <a:ea typeface="Times New Roman"/>
                <a:cs typeface="Times New Roman"/>
                <a:sym typeface="Times New Roman"/>
              </a:rPr>
              <a:t> Bài 10, MẸ THIÊN NHIÊN </a:t>
            </a:r>
            <a:endParaRPr b="1" i="0" sz="4000" u="none" cap="none" strike="noStrike">
              <a:solidFill>
                <a:schemeClr val="dk1"/>
              </a:solidFill>
              <a:latin typeface="Times New Roman"/>
              <a:ea typeface="Times New Roman"/>
              <a:cs typeface="Times New Roman"/>
              <a:sym typeface="Times New Roman"/>
            </a:endParaRPr>
          </a:p>
          <a:p>
            <a:pPr indent="0" lvl="0" marL="457200" marR="0" rtl="0" algn="l">
              <a:lnSpc>
                <a:spcPct val="250000"/>
              </a:lnSpc>
              <a:spcBef>
                <a:spcPts val="0"/>
              </a:spcBef>
              <a:spcAft>
                <a:spcPts val="0"/>
              </a:spcAft>
              <a:buClr>
                <a:srgbClr val="000000"/>
              </a:buClr>
              <a:buSzPts val="4000"/>
              <a:buFont typeface="Arial"/>
              <a:buNone/>
            </a:pPr>
            <a:r>
              <a:rPr b="1" i="0" lang="en-US" sz="4000" u="none" cap="none" strike="noStrike">
                <a:solidFill>
                  <a:schemeClr val="dk1"/>
                </a:solidFill>
                <a:latin typeface="Times New Roman"/>
                <a:ea typeface="Times New Roman"/>
                <a:cs typeface="Times New Roman"/>
                <a:sym typeface="Times New Roman"/>
              </a:rPr>
              <a:t>ĐỌC TRI THỨC NGỮ VĂN : Sgk/80,81</a:t>
            </a:r>
            <a:endParaRPr b="1" i="0" sz="4000" u="none" cap="none" strike="noStrike">
              <a:solidFill>
                <a:schemeClr val="dk1"/>
              </a:solidFill>
              <a:latin typeface="Times New Roman"/>
              <a:ea typeface="Times New Roman"/>
              <a:cs typeface="Times New Roman"/>
              <a:sym typeface="Times New Roman"/>
            </a:endParaRPr>
          </a:p>
          <a:p>
            <a:pPr indent="0" lvl="0" marL="457200" marR="0" rtl="0" algn="l">
              <a:lnSpc>
                <a:spcPct val="250000"/>
              </a:lnSpc>
              <a:spcBef>
                <a:spcPts val="0"/>
              </a:spcBef>
              <a:spcAft>
                <a:spcPts val="0"/>
              </a:spcAft>
              <a:buClr>
                <a:srgbClr val="000000"/>
              </a:buClr>
              <a:buSzPts val="4000"/>
              <a:buFont typeface="Arial"/>
              <a:buNone/>
            </a:pPr>
            <a:r>
              <a:rPr b="1" i="0" lang="en-US" sz="4000" u="none" cap="none" strike="noStrike">
                <a:solidFill>
                  <a:schemeClr val="dk1"/>
                </a:solidFill>
                <a:latin typeface="Times New Roman"/>
                <a:ea typeface="Times New Roman"/>
                <a:cs typeface="Times New Roman"/>
                <a:sym typeface="Times New Roman"/>
              </a:rPr>
              <a:t>Đọc văn bản 1: LỄ CÚNG THẦN LÚA CỦA NGƯỜI CHƠ -RO</a:t>
            </a:r>
            <a:endParaRPr b="1" i="0" sz="40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282" name="Shape 282"/>
        <p:cNvGrpSpPr/>
        <p:nvPr/>
      </p:nvGrpSpPr>
      <p:grpSpPr>
        <a:xfrm>
          <a:off x="0" y="0"/>
          <a:ext cx="0" cy="0"/>
          <a:chOff x="0" y="0"/>
          <a:chExt cx="0" cy="0"/>
        </a:xfrm>
      </p:grpSpPr>
      <p:pic>
        <p:nvPicPr>
          <p:cNvPr id="283" name="Google Shape;283;p10"/>
          <p:cNvPicPr preferRelativeResize="0"/>
          <p:nvPr/>
        </p:nvPicPr>
        <p:blipFill rotWithShape="1">
          <a:blip r:embed="rId3">
            <a:alphaModFix/>
          </a:blip>
          <a:srcRect b="0" l="0" r="0" t="0"/>
          <a:stretch/>
        </p:blipFill>
        <p:spPr>
          <a:xfrm rot="-6901509">
            <a:off x="-127294" y="-1307915"/>
            <a:ext cx="2526926" cy="3902589"/>
          </a:xfrm>
          <a:prstGeom prst="rect">
            <a:avLst/>
          </a:prstGeom>
          <a:noFill/>
          <a:ln>
            <a:noFill/>
          </a:ln>
        </p:spPr>
      </p:pic>
      <p:pic>
        <p:nvPicPr>
          <p:cNvPr id="284" name="Google Shape;284;p10"/>
          <p:cNvPicPr preferRelativeResize="0"/>
          <p:nvPr/>
        </p:nvPicPr>
        <p:blipFill rotWithShape="1">
          <a:blip r:embed="rId4">
            <a:alphaModFix/>
          </a:blip>
          <a:srcRect b="80052" l="0" r="0" t="0"/>
          <a:stretch/>
        </p:blipFill>
        <p:spPr>
          <a:xfrm>
            <a:off x="-85614" y="8951947"/>
            <a:ext cx="18459227" cy="1335053"/>
          </a:xfrm>
          <a:prstGeom prst="rect">
            <a:avLst/>
          </a:prstGeom>
          <a:noFill/>
          <a:ln>
            <a:noFill/>
          </a:ln>
        </p:spPr>
      </p:pic>
      <p:pic>
        <p:nvPicPr>
          <p:cNvPr id="285" name="Google Shape;285;p10"/>
          <p:cNvPicPr preferRelativeResize="0"/>
          <p:nvPr/>
        </p:nvPicPr>
        <p:blipFill rotWithShape="1">
          <a:blip r:embed="rId3">
            <a:alphaModFix/>
          </a:blip>
          <a:srcRect b="0" l="0" r="0" t="0"/>
          <a:stretch/>
        </p:blipFill>
        <p:spPr>
          <a:xfrm rot="-6901509">
            <a:off x="15888368" y="-1307915"/>
            <a:ext cx="2526926" cy="3902589"/>
          </a:xfrm>
          <a:prstGeom prst="rect">
            <a:avLst/>
          </a:prstGeom>
          <a:noFill/>
          <a:ln>
            <a:noFill/>
          </a:ln>
        </p:spPr>
      </p:pic>
      <p:sp>
        <p:nvSpPr>
          <p:cNvPr id="286" name="Google Shape;286;p10"/>
          <p:cNvSpPr txBox="1"/>
          <p:nvPr/>
        </p:nvSpPr>
        <p:spPr>
          <a:xfrm>
            <a:off x="5033749" y="800100"/>
            <a:ext cx="8229600"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b="1" i="1" lang="en-US" sz="5600" u="none" cap="none" strike="noStrike">
                <a:solidFill>
                  <a:schemeClr val="dk1"/>
                </a:solidFill>
                <a:latin typeface="Arial"/>
                <a:ea typeface="Arial"/>
                <a:cs typeface="Arial"/>
                <a:sym typeface="Arial"/>
              </a:rPr>
              <a:t>1. Những sự việc chính</a:t>
            </a:r>
            <a:endParaRPr b="1" i="1" sz="5600" u="none" cap="none" strike="noStrike">
              <a:solidFill>
                <a:schemeClr val="dk1"/>
              </a:solidFill>
              <a:latin typeface="Arial"/>
              <a:ea typeface="Arial"/>
              <a:cs typeface="Arial"/>
              <a:sym typeface="Arial"/>
            </a:endParaRPr>
          </a:p>
        </p:txBody>
      </p:sp>
      <p:sp>
        <p:nvSpPr>
          <p:cNvPr id="287" name="Google Shape;287;p10"/>
          <p:cNvSpPr txBox="1"/>
          <p:nvPr/>
        </p:nvSpPr>
        <p:spPr>
          <a:xfrm>
            <a:off x="1828800" y="2247900"/>
            <a:ext cx="14630400" cy="2171428"/>
          </a:xfrm>
          <a:prstGeom prst="rect">
            <a:avLst/>
          </a:prstGeom>
          <a:solidFill>
            <a:srgbClr val="DAEEF3"/>
          </a:solid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4800"/>
              <a:buFont typeface="Arial"/>
              <a:buNone/>
            </a:pPr>
            <a:r>
              <a:rPr b="1" i="0" lang="en-US" sz="4800" u="none" cap="none" strike="noStrike">
                <a:solidFill>
                  <a:srgbClr val="FF0000"/>
                </a:solidFill>
                <a:latin typeface="Arial"/>
                <a:ea typeface="Arial"/>
                <a:cs typeface="Arial"/>
                <a:sym typeface="Arial"/>
              </a:rPr>
              <a:t>HOẠT ĐỘNG CÁ NHÂN: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800"/>
              <a:buFont typeface="Arial"/>
              <a:buNone/>
            </a:pPr>
            <a:r>
              <a:rPr b="0" i="0" lang="en-US" sz="4800" u="none" cap="none" strike="noStrike">
                <a:solidFill>
                  <a:schemeClr val="dk1"/>
                </a:solidFill>
                <a:latin typeface="Arial"/>
                <a:ea typeface="Arial"/>
                <a:cs typeface="Arial"/>
                <a:sym typeface="Arial"/>
              </a:rPr>
              <a:t>Nếu sự việc chính xảy ra với nhân vật Đa-ni (5 phút) </a:t>
            </a:r>
            <a:endParaRPr b="0" i="0" sz="4800" u="none" cap="none" strike="noStrike">
              <a:solidFill>
                <a:schemeClr val="dk1"/>
              </a:solidFill>
              <a:latin typeface="Arial"/>
              <a:ea typeface="Arial"/>
              <a:cs typeface="Arial"/>
              <a:sym typeface="Arial"/>
            </a:endParaRPr>
          </a:p>
        </p:txBody>
      </p:sp>
      <p:pic>
        <p:nvPicPr>
          <p:cNvPr id="288" name="Google Shape;288;p10"/>
          <p:cNvPicPr preferRelativeResize="0"/>
          <p:nvPr/>
        </p:nvPicPr>
        <p:blipFill rotWithShape="1">
          <a:blip r:embed="rId5">
            <a:alphaModFix/>
          </a:blip>
          <a:srcRect b="0" l="0" r="0" t="0"/>
          <a:stretch/>
        </p:blipFill>
        <p:spPr>
          <a:xfrm>
            <a:off x="5257799" y="3619500"/>
            <a:ext cx="7772400" cy="7772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86"/>
                                        </p:tgtEl>
                                        <p:attrNameLst>
                                          <p:attrName>style.visibility</p:attrName>
                                        </p:attrNameLst>
                                      </p:cBhvr>
                                      <p:to>
                                        <p:strVal val="visible"/>
                                      </p:to>
                                    </p:set>
                                    <p:anim calcmode="lin" valueType="num">
                                      <p:cBhvr additive="base">
                                        <p:cTn dur="500"/>
                                        <p:tgtEl>
                                          <p:spTgt spid="28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500"/>
                                        <p:tgtEl>
                                          <p:spTgt spid="287"/>
                                        </p:tgtEl>
                                      </p:cBhvr>
                                    </p:animEffect>
                                  </p:childTnLst>
                                </p:cTn>
                              </p:par>
                              <p:par>
                                <p:cTn fill="hold" nodeType="with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500"/>
                                        <p:tgtEl>
                                          <p:spTgt spid="2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2F2"/>
        </a:solidFill>
      </p:bgPr>
    </p:bg>
    <p:spTree>
      <p:nvGrpSpPr>
        <p:cNvPr id="1708" name="Shape 1708"/>
        <p:cNvGrpSpPr/>
        <p:nvPr/>
      </p:nvGrpSpPr>
      <p:grpSpPr>
        <a:xfrm>
          <a:off x="0" y="0"/>
          <a:ext cx="0" cy="0"/>
          <a:chOff x="0" y="0"/>
          <a:chExt cx="0" cy="0"/>
        </a:xfrm>
      </p:grpSpPr>
      <p:sp>
        <p:nvSpPr>
          <p:cNvPr id="1709" name="Google Shape;1709;g331095ef84e_10_443"/>
          <p:cNvSpPr/>
          <p:nvPr/>
        </p:nvSpPr>
        <p:spPr>
          <a:xfrm>
            <a:off x="666750" y="1472354"/>
            <a:ext cx="16954501" cy="8147896"/>
          </a:xfrm>
          <a:custGeom>
            <a:rect b="b" l="l" r="r" t="t"/>
            <a:pathLst>
              <a:path extrusionOk="0" h="15771645" w="32818335">
                <a:moveTo>
                  <a:pt x="0" y="0"/>
                </a:moveTo>
                <a:lnTo>
                  <a:pt x="0" y="15771645"/>
                </a:lnTo>
                <a:lnTo>
                  <a:pt x="32818335" y="15771645"/>
                </a:lnTo>
                <a:lnTo>
                  <a:pt x="32818335" y="0"/>
                </a:lnTo>
                <a:lnTo>
                  <a:pt x="0" y="0"/>
                </a:lnTo>
                <a:close/>
                <a:moveTo>
                  <a:pt x="32757374" y="15710684"/>
                </a:moveTo>
                <a:lnTo>
                  <a:pt x="59690" y="15710684"/>
                </a:lnTo>
                <a:lnTo>
                  <a:pt x="59690" y="59690"/>
                </a:lnTo>
                <a:lnTo>
                  <a:pt x="32757374" y="59690"/>
                </a:lnTo>
                <a:lnTo>
                  <a:pt x="32757374" y="15710684"/>
                </a:lnTo>
                <a:close/>
              </a:path>
            </a:pathLst>
          </a:custGeom>
          <a:solidFill>
            <a:srgbClr val="000000"/>
          </a:solidFill>
          <a:ln>
            <a:noFill/>
          </a:ln>
        </p:spPr>
      </p:sp>
      <p:grpSp>
        <p:nvGrpSpPr>
          <p:cNvPr id="1710" name="Google Shape;1710;g331095ef84e_10_443"/>
          <p:cNvGrpSpPr/>
          <p:nvPr/>
        </p:nvGrpSpPr>
        <p:grpSpPr>
          <a:xfrm>
            <a:off x="666750" y="666750"/>
            <a:ext cx="16954501" cy="866314"/>
            <a:chOff x="0" y="0"/>
            <a:chExt cx="90918023" cy="4645584"/>
          </a:xfrm>
        </p:grpSpPr>
        <p:sp>
          <p:nvSpPr>
            <p:cNvPr id="1711" name="Google Shape;1711;g331095ef84e_10_443"/>
            <p:cNvSpPr/>
            <p:nvPr/>
          </p:nvSpPr>
          <p:spPr>
            <a:xfrm>
              <a:off x="72390" y="72390"/>
              <a:ext cx="90773240" cy="4500804"/>
            </a:xfrm>
            <a:custGeom>
              <a:rect b="b" l="l" r="r" t="t"/>
              <a:pathLst>
                <a:path extrusionOk="0" h="4500804" w="90773240">
                  <a:moveTo>
                    <a:pt x="0" y="0"/>
                  </a:moveTo>
                  <a:lnTo>
                    <a:pt x="90773240" y="0"/>
                  </a:lnTo>
                  <a:lnTo>
                    <a:pt x="90773240" y="4500804"/>
                  </a:lnTo>
                  <a:lnTo>
                    <a:pt x="0" y="4500804"/>
                  </a:lnTo>
                  <a:lnTo>
                    <a:pt x="0" y="0"/>
                  </a:lnTo>
                  <a:close/>
                </a:path>
              </a:pathLst>
            </a:custGeom>
            <a:solidFill>
              <a:srgbClr val="9DCED8"/>
            </a:solidFill>
            <a:ln>
              <a:noFill/>
            </a:ln>
          </p:spPr>
        </p:sp>
        <p:sp>
          <p:nvSpPr>
            <p:cNvPr id="1712" name="Google Shape;1712;g331095ef84e_10_443"/>
            <p:cNvSpPr/>
            <p:nvPr/>
          </p:nvSpPr>
          <p:spPr>
            <a:xfrm>
              <a:off x="0" y="0"/>
              <a:ext cx="90918023" cy="4645584"/>
            </a:xfrm>
            <a:custGeom>
              <a:rect b="b" l="l" r="r" t="t"/>
              <a:pathLst>
                <a:path extrusionOk="0" h="4645584" w="90918023">
                  <a:moveTo>
                    <a:pt x="90773238" y="4500804"/>
                  </a:moveTo>
                  <a:lnTo>
                    <a:pt x="90918023" y="4500804"/>
                  </a:lnTo>
                  <a:lnTo>
                    <a:pt x="90918023" y="4645584"/>
                  </a:lnTo>
                  <a:lnTo>
                    <a:pt x="90773238" y="4645584"/>
                  </a:lnTo>
                  <a:lnTo>
                    <a:pt x="90773238" y="4500804"/>
                  </a:lnTo>
                  <a:close/>
                  <a:moveTo>
                    <a:pt x="0" y="144780"/>
                  </a:moveTo>
                  <a:lnTo>
                    <a:pt x="144780" y="144780"/>
                  </a:lnTo>
                  <a:lnTo>
                    <a:pt x="144780" y="4500804"/>
                  </a:lnTo>
                  <a:lnTo>
                    <a:pt x="0" y="4500804"/>
                  </a:lnTo>
                  <a:lnTo>
                    <a:pt x="0" y="144780"/>
                  </a:lnTo>
                  <a:close/>
                  <a:moveTo>
                    <a:pt x="0" y="4500804"/>
                  </a:moveTo>
                  <a:lnTo>
                    <a:pt x="144780" y="4500804"/>
                  </a:lnTo>
                  <a:lnTo>
                    <a:pt x="144780" y="4645584"/>
                  </a:lnTo>
                  <a:lnTo>
                    <a:pt x="0" y="4645584"/>
                  </a:lnTo>
                  <a:lnTo>
                    <a:pt x="0" y="4500804"/>
                  </a:lnTo>
                  <a:close/>
                  <a:moveTo>
                    <a:pt x="90773238" y="144780"/>
                  </a:moveTo>
                  <a:lnTo>
                    <a:pt x="90918023" y="144780"/>
                  </a:lnTo>
                  <a:lnTo>
                    <a:pt x="90918023" y="4500804"/>
                  </a:lnTo>
                  <a:lnTo>
                    <a:pt x="90773238" y="4500804"/>
                  </a:lnTo>
                  <a:lnTo>
                    <a:pt x="90773238" y="144780"/>
                  </a:lnTo>
                  <a:close/>
                  <a:moveTo>
                    <a:pt x="144780" y="4500804"/>
                  </a:moveTo>
                  <a:lnTo>
                    <a:pt x="90773238" y="4500804"/>
                  </a:lnTo>
                  <a:lnTo>
                    <a:pt x="90773238" y="4645584"/>
                  </a:lnTo>
                  <a:lnTo>
                    <a:pt x="144780" y="4645584"/>
                  </a:lnTo>
                  <a:lnTo>
                    <a:pt x="144780" y="4500804"/>
                  </a:lnTo>
                  <a:close/>
                  <a:moveTo>
                    <a:pt x="90773238" y="0"/>
                  </a:moveTo>
                  <a:lnTo>
                    <a:pt x="90918023" y="0"/>
                  </a:lnTo>
                  <a:lnTo>
                    <a:pt x="90918023" y="144780"/>
                  </a:lnTo>
                  <a:lnTo>
                    <a:pt x="90773238" y="144780"/>
                  </a:lnTo>
                  <a:lnTo>
                    <a:pt x="90773238" y="0"/>
                  </a:lnTo>
                  <a:close/>
                  <a:moveTo>
                    <a:pt x="0" y="0"/>
                  </a:moveTo>
                  <a:lnTo>
                    <a:pt x="144780" y="0"/>
                  </a:lnTo>
                  <a:lnTo>
                    <a:pt x="144780" y="144780"/>
                  </a:lnTo>
                  <a:lnTo>
                    <a:pt x="0" y="144780"/>
                  </a:lnTo>
                  <a:lnTo>
                    <a:pt x="0" y="0"/>
                  </a:lnTo>
                  <a:close/>
                  <a:moveTo>
                    <a:pt x="144780" y="0"/>
                  </a:moveTo>
                  <a:lnTo>
                    <a:pt x="90773238" y="0"/>
                  </a:lnTo>
                  <a:lnTo>
                    <a:pt x="90773238" y="144780"/>
                  </a:lnTo>
                  <a:lnTo>
                    <a:pt x="144780" y="144780"/>
                  </a:lnTo>
                  <a:lnTo>
                    <a:pt x="144780" y="0"/>
                  </a:lnTo>
                  <a:close/>
                </a:path>
              </a:pathLst>
            </a:custGeom>
            <a:solidFill>
              <a:srgbClr val="000000"/>
            </a:solidFill>
            <a:ln>
              <a:noFill/>
            </a:ln>
          </p:spPr>
        </p:sp>
      </p:grpSp>
      <p:grpSp>
        <p:nvGrpSpPr>
          <p:cNvPr id="1713" name="Google Shape;1713;g331095ef84e_10_443"/>
          <p:cNvGrpSpPr/>
          <p:nvPr/>
        </p:nvGrpSpPr>
        <p:grpSpPr>
          <a:xfrm>
            <a:off x="1219200" y="959306"/>
            <a:ext cx="281202" cy="281202"/>
            <a:chOff x="0" y="0"/>
            <a:chExt cx="495300" cy="495300"/>
          </a:xfrm>
        </p:grpSpPr>
        <p:sp>
          <p:nvSpPr>
            <p:cNvPr id="1714" name="Google Shape;1714;g331095ef84e_10_443"/>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5" name="Google Shape;1715;g331095ef84e_10_443"/>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4B9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716" name="Google Shape;1716;g331095ef84e_10_443"/>
          <p:cNvGrpSpPr/>
          <p:nvPr/>
        </p:nvGrpSpPr>
        <p:grpSpPr>
          <a:xfrm>
            <a:off x="1742282" y="959306"/>
            <a:ext cx="281202" cy="281202"/>
            <a:chOff x="0" y="0"/>
            <a:chExt cx="495300" cy="495300"/>
          </a:xfrm>
        </p:grpSpPr>
        <p:sp>
          <p:nvSpPr>
            <p:cNvPr id="1717" name="Google Shape;1717;g331095ef84e_10_443"/>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8" name="Google Shape;1718;g331095ef84e_10_443"/>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AD4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719" name="Google Shape;1719;g331095ef84e_10_443"/>
          <p:cNvGrpSpPr/>
          <p:nvPr/>
        </p:nvGrpSpPr>
        <p:grpSpPr>
          <a:xfrm>
            <a:off x="2265364" y="959306"/>
            <a:ext cx="281202" cy="281202"/>
            <a:chOff x="0" y="0"/>
            <a:chExt cx="495300" cy="495300"/>
          </a:xfrm>
        </p:grpSpPr>
        <p:sp>
          <p:nvSpPr>
            <p:cNvPr id="1720" name="Google Shape;1720;g331095ef84e_10_443"/>
            <p:cNvSpPr/>
            <p:nvPr/>
          </p:nvSpPr>
          <p:spPr>
            <a:xfrm>
              <a:off x="0" y="0"/>
              <a:ext cx="495300" cy="495300"/>
            </a:xfrm>
            <a:custGeom>
              <a:rect b="b" l="l" r="r" t="t"/>
              <a:pathLst>
                <a:path extrusionOk="0"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1" name="Google Shape;1721;g331095ef84e_10_443"/>
            <p:cNvSpPr/>
            <p:nvPr/>
          </p:nvSpPr>
          <p:spPr>
            <a:xfrm>
              <a:off x="38100" y="38100"/>
              <a:ext cx="419100" cy="419100"/>
            </a:xfrm>
            <a:custGeom>
              <a:rect b="b" l="l" r="r" t="t"/>
              <a:pathLst>
                <a:path extrusionOk="0"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CAE4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722" name="Google Shape;1722;g331095ef84e_10_443"/>
          <p:cNvPicPr preferRelativeResize="0"/>
          <p:nvPr/>
        </p:nvPicPr>
        <p:blipFill rotWithShape="1">
          <a:blip r:embed="rId3">
            <a:alphaModFix/>
          </a:blip>
          <a:srcRect b="0" l="0" r="0" t="0"/>
          <a:stretch/>
        </p:blipFill>
        <p:spPr>
          <a:xfrm>
            <a:off x="16759710" y="945362"/>
            <a:ext cx="309090" cy="309090"/>
          </a:xfrm>
          <a:prstGeom prst="rect">
            <a:avLst/>
          </a:prstGeom>
          <a:noFill/>
          <a:ln>
            <a:noFill/>
          </a:ln>
        </p:spPr>
      </p:pic>
      <p:sp>
        <p:nvSpPr>
          <p:cNvPr id="1723" name="Google Shape;1723;g331095ef84e_10_443"/>
          <p:cNvSpPr txBox="1"/>
          <p:nvPr/>
        </p:nvSpPr>
        <p:spPr>
          <a:xfrm>
            <a:off x="1933573" y="3009900"/>
            <a:ext cx="14420849" cy="3145028"/>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Clr>
                <a:srgbClr val="000000"/>
              </a:buClr>
              <a:buSzPts val="7200"/>
              <a:buFont typeface="Arial"/>
              <a:buNone/>
            </a:pPr>
            <a:r>
              <a:rPr b="1" i="0" lang="en-US" sz="7200" u="none" cap="none" strike="noStrike">
                <a:solidFill>
                  <a:srgbClr val="000000"/>
                </a:solidFill>
                <a:latin typeface="Calibri"/>
                <a:ea typeface="Calibri"/>
                <a:cs typeface="Calibri"/>
                <a:sym typeface="Calibri"/>
              </a:rPr>
              <a:t>CẢM ƠN CÁC EM ĐÃ </a:t>
            </a:r>
            <a:endParaRPr b="0" i="0" sz="1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7200"/>
              <a:buFont typeface="Arial"/>
              <a:buNone/>
            </a:pPr>
            <a:r>
              <a:rPr b="1" i="0" lang="en-US" sz="7200" u="none" cap="none" strike="noStrike">
                <a:solidFill>
                  <a:srgbClr val="000000"/>
                </a:solidFill>
                <a:latin typeface="Calibri"/>
                <a:ea typeface="Calibri"/>
                <a:cs typeface="Calibri"/>
                <a:sym typeface="Calibri"/>
              </a:rPr>
              <a:t>LẮNG NGHE BÀI GIẢNG!</a:t>
            </a:r>
            <a:endParaRPr b="1" i="0" sz="7200" u="none" cap="none" strike="noStrike">
              <a:solidFill>
                <a:srgbClr val="000000"/>
              </a:solidFill>
              <a:latin typeface="Calibri"/>
              <a:ea typeface="Calibri"/>
              <a:cs typeface="Calibri"/>
              <a:sym typeface="Calibri"/>
            </a:endParaRPr>
          </a:p>
        </p:txBody>
      </p:sp>
      <p:pic>
        <p:nvPicPr>
          <p:cNvPr id="1724" name="Google Shape;1724;g331095ef84e_10_443"/>
          <p:cNvPicPr preferRelativeResize="0"/>
          <p:nvPr/>
        </p:nvPicPr>
        <p:blipFill rotWithShape="1">
          <a:blip r:embed="rId4">
            <a:alphaModFix/>
          </a:blip>
          <a:srcRect b="25423" l="0" r="0" t="21308"/>
          <a:stretch/>
        </p:blipFill>
        <p:spPr>
          <a:xfrm>
            <a:off x="5943598" y="6702103"/>
            <a:ext cx="6400800" cy="3584897"/>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9D8"/>
        </a:solidFill>
      </p:bgPr>
    </p:bg>
    <p:spTree>
      <p:nvGrpSpPr>
        <p:cNvPr id="1728" name="Shape 1728"/>
        <p:cNvGrpSpPr/>
        <p:nvPr/>
      </p:nvGrpSpPr>
      <p:grpSpPr>
        <a:xfrm>
          <a:off x="0" y="0"/>
          <a:ext cx="0" cy="0"/>
          <a:chOff x="0" y="0"/>
          <a:chExt cx="0" cy="0"/>
        </a:xfrm>
      </p:grpSpPr>
      <p:pic>
        <p:nvPicPr>
          <p:cNvPr id="1729" name="Google Shape;1729;g331095ef84e_12_0"/>
          <p:cNvPicPr preferRelativeResize="0"/>
          <p:nvPr/>
        </p:nvPicPr>
        <p:blipFill rotWithShape="1">
          <a:blip r:embed="rId3">
            <a:alphaModFix/>
          </a:blip>
          <a:srcRect b="0" l="0" r="0" t="0"/>
          <a:stretch/>
        </p:blipFill>
        <p:spPr>
          <a:xfrm>
            <a:off x="-1111360" y="611000"/>
            <a:ext cx="2222720" cy="2439199"/>
          </a:xfrm>
          <a:prstGeom prst="rect">
            <a:avLst/>
          </a:prstGeom>
          <a:noFill/>
          <a:ln>
            <a:noFill/>
          </a:ln>
        </p:spPr>
      </p:pic>
      <p:pic>
        <p:nvPicPr>
          <p:cNvPr id="1730" name="Google Shape;1730;g331095ef84e_12_0"/>
          <p:cNvPicPr preferRelativeResize="0"/>
          <p:nvPr/>
        </p:nvPicPr>
        <p:blipFill rotWithShape="1">
          <a:blip r:embed="rId4">
            <a:alphaModFix/>
          </a:blip>
          <a:srcRect b="0" l="0" r="0" t="0"/>
          <a:stretch/>
        </p:blipFill>
        <p:spPr>
          <a:xfrm flipH="1">
            <a:off x="-498204" y="5731372"/>
            <a:ext cx="4335858" cy="5084695"/>
          </a:xfrm>
          <a:prstGeom prst="rect">
            <a:avLst/>
          </a:prstGeom>
          <a:noFill/>
          <a:ln>
            <a:noFill/>
          </a:ln>
        </p:spPr>
      </p:pic>
      <p:pic>
        <p:nvPicPr>
          <p:cNvPr id="1731" name="Google Shape;1731;g331095ef84e_12_0"/>
          <p:cNvPicPr preferRelativeResize="0"/>
          <p:nvPr/>
        </p:nvPicPr>
        <p:blipFill rotWithShape="1">
          <a:blip r:embed="rId5">
            <a:alphaModFix/>
          </a:blip>
          <a:srcRect b="0" l="0" r="0" t="0"/>
          <a:stretch/>
        </p:blipFill>
        <p:spPr>
          <a:xfrm>
            <a:off x="13237921" y="8260152"/>
            <a:ext cx="3550715" cy="816664"/>
          </a:xfrm>
          <a:prstGeom prst="rect">
            <a:avLst/>
          </a:prstGeom>
          <a:noFill/>
          <a:ln>
            <a:noFill/>
          </a:ln>
        </p:spPr>
      </p:pic>
      <p:pic>
        <p:nvPicPr>
          <p:cNvPr id="1732" name="Google Shape;1732;g331095ef84e_12_0"/>
          <p:cNvPicPr preferRelativeResize="0"/>
          <p:nvPr/>
        </p:nvPicPr>
        <p:blipFill rotWithShape="1">
          <a:blip r:embed="rId6">
            <a:alphaModFix/>
          </a:blip>
          <a:srcRect b="0" l="0" r="0" t="0"/>
          <a:stretch/>
        </p:blipFill>
        <p:spPr>
          <a:xfrm flipH="1">
            <a:off x="15289272" y="5461292"/>
            <a:ext cx="2998728" cy="5138008"/>
          </a:xfrm>
          <a:prstGeom prst="rect">
            <a:avLst/>
          </a:prstGeom>
          <a:noFill/>
          <a:ln>
            <a:noFill/>
          </a:ln>
        </p:spPr>
      </p:pic>
      <p:pic>
        <p:nvPicPr>
          <p:cNvPr id="1733" name="Google Shape;1733;g331095ef84e_12_0"/>
          <p:cNvPicPr preferRelativeResize="0"/>
          <p:nvPr/>
        </p:nvPicPr>
        <p:blipFill rotWithShape="1">
          <a:blip r:embed="rId7">
            <a:alphaModFix/>
          </a:blip>
          <a:srcRect b="0" l="0" r="0" t="0"/>
          <a:stretch/>
        </p:blipFill>
        <p:spPr>
          <a:xfrm rot="1772077">
            <a:off x="16449541" y="312849"/>
            <a:ext cx="1548904" cy="987426"/>
          </a:xfrm>
          <a:prstGeom prst="rect">
            <a:avLst/>
          </a:prstGeom>
          <a:noFill/>
          <a:ln>
            <a:noFill/>
          </a:ln>
        </p:spPr>
      </p:pic>
      <p:sp>
        <p:nvSpPr>
          <p:cNvPr id="1734" name="Google Shape;1734;g331095ef84e_12_0"/>
          <p:cNvSpPr txBox="1"/>
          <p:nvPr/>
        </p:nvSpPr>
        <p:spPr>
          <a:xfrm>
            <a:off x="2438400" y="2612698"/>
            <a:ext cx="13623748" cy="3118674"/>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Clr>
                <a:srgbClr val="000000"/>
              </a:buClr>
              <a:buSzPts val="7200"/>
              <a:buFont typeface="Arial"/>
              <a:buNone/>
            </a:pPr>
            <a:r>
              <a:rPr b="1" i="0" lang="en-US" sz="7200" u="none" cap="none" strike="noStrike">
                <a:solidFill>
                  <a:srgbClr val="FF7847"/>
                </a:solidFill>
                <a:latin typeface="Arial"/>
                <a:ea typeface="Arial"/>
                <a:cs typeface="Arial"/>
                <a:sym typeface="Arial"/>
              </a:rPr>
              <a:t>CHÀO MỪNG CÁC EM ĐẾN VỚI BÀI HỌC NGÀY HÔM NAY! </a:t>
            </a:r>
            <a:endParaRPr b="1" i="0" sz="7200" u="none" cap="none" strike="noStrike">
              <a:solidFill>
                <a:srgbClr val="FF7847"/>
              </a:solidFill>
              <a:latin typeface="Arial"/>
              <a:ea typeface="Arial"/>
              <a:cs typeface="Arial"/>
              <a:sym typeface="Arial"/>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8" name="Shape 1738"/>
        <p:cNvGrpSpPr/>
        <p:nvPr/>
      </p:nvGrpSpPr>
      <p:grpSpPr>
        <a:xfrm>
          <a:off x="0" y="0"/>
          <a:ext cx="0" cy="0"/>
          <a:chOff x="0" y="0"/>
          <a:chExt cx="0" cy="0"/>
        </a:xfrm>
      </p:grpSpPr>
      <p:sp>
        <p:nvSpPr>
          <p:cNvPr id="1739" name="Google Shape;1739;g331095ef84e_12_10"/>
          <p:cNvSpPr txBox="1"/>
          <p:nvPr>
            <p:ph type="title"/>
          </p:nvPr>
        </p:nvSpPr>
        <p:spPr>
          <a:xfrm>
            <a:off x="457200" y="274650"/>
            <a:ext cx="15994800" cy="2143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rPr lang="en-US" sz="5500">
                <a:solidFill>
                  <a:srgbClr val="FF0000"/>
                </a:solidFill>
                <a:latin typeface="Times New Roman"/>
                <a:ea typeface="Times New Roman"/>
                <a:cs typeface="Times New Roman"/>
                <a:sym typeface="Times New Roman"/>
              </a:rPr>
              <a:t>TIẾT 120,121 - BÀI 9 </a:t>
            </a:r>
            <a:endParaRPr sz="5500">
              <a:solidFill>
                <a:srgbClr val="FF0000"/>
              </a:solidFill>
              <a:latin typeface="Times New Roman"/>
              <a:ea typeface="Times New Roman"/>
              <a:cs typeface="Times New Roman"/>
              <a:sym typeface="Times New Roman"/>
            </a:endParaRPr>
          </a:p>
        </p:txBody>
      </p:sp>
      <p:sp>
        <p:nvSpPr>
          <p:cNvPr id="1740" name="Google Shape;1740;g331095ef84e_12_10"/>
          <p:cNvSpPr txBox="1"/>
          <p:nvPr>
            <p:ph idx="1" type="body"/>
          </p:nvPr>
        </p:nvSpPr>
        <p:spPr>
          <a:xfrm>
            <a:off x="672625" y="2254200"/>
            <a:ext cx="17033700" cy="6908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360"/>
              </a:spcBef>
              <a:spcAft>
                <a:spcPts val="0"/>
              </a:spcAft>
              <a:buSzPts val="1800"/>
              <a:buNone/>
            </a:pPr>
            <a:r>
              <a:rPr lang="en-US"/>
              <a:t>                                                               </a:t>
            </a:r>
            <a:r>
              <a:rPr lang="en-US" sz="6400">
                <a:solidFill>
                  <a:srgbClr val="FF0000"/>
                </a:solidFill>
                <a:latin typeface="Times New Roman"/>
                <a:ea typeface="Times New Roman"/>
                <a:cs typeface="Times New Roman"/>
                <a:sym typeface="Times New Roman"/>
              </a:rPr>
              <a:t>VIẾT    </a:t>
            </a:r>
            <a:endParaRPr sz="6400">
              <a:solidFill>
                <a:srgbClr val="FF0000"/>
              </a:solidFill>
              <a:latin typeface="Times New Roman"/>
              <a:ea typeface="Times New Roman"/>
              <a:cs typeface="Times New Roman"/>
              <a:sym typeface="Times New Roman"/>
            </a:endParaRPr>
          </a:p>
          <a:p>
            <a:pPr indent="0" lvl="0" marL="0" rtl="0" algn="l">
              <a:lnSpc>
                <a:spcPct val="100000"/>
              </a:lnSpc>
              <a:spcBef>
                <a:spcPts val="360"/>
              </a:spcBef>
              <a:spcAft>
                <a:spcPts val="0"/>
              </a:spcAft>
              <a:buSzPts val="1800"/>
              <a:buNone/>
            </a:pPr>
            <a:r>
              <a:rPr lang="en-US" sz="6400">
                <a:solidFill>
                  <a:srgbClr val="FF0000"/>
                </a:solidFill>
                <a:latin typeface="Times New Roman"/>
                <a:ea typeface="Times New Roman"/>
                <a:cs typeface="Times New Roman"/>
                <a:sym typeface="Times New Roman"/>
              </a:rPr>
              <a:t>  </a:t>
            </a:r>
            <a:r>
              <a:rPr lang="en-US" sz="6000">
                <a:solidFill>
                  <a:srgbClr val="FF0000"/>
                </a:solidFill>
                <a:latin typeface="Times New Roman"/>
                <a:ea typeface="Times New Roman"/>
                <a:cs typeface="Times New Roman"/>
                <a:sym typeface="Times New Roman"/>
              </a:rPr>
              <a:t>KỂ LẠI MỘT TRẢI NGHIỆM CỦA BẢN THÂN</a:t>
            </a:r>
            <a:r>
              <a:rPr lang="en-US" sz="6400">
                <a:solidFill>
                  <a:srgbClr val="FF0000"/>
                </a:solidFill>
                <a:latin typeface="Times New Roman"/>
                <a:ea typeface="Times New Roman"/>
                <a:cs typeface="Times New Roman"/>
                <a:sym typeface="Times New Roman"/>
              </a:rPr>
              <a:t> </a:t>
            </a:r>
            <a:endParaRPr sz="6400">
              <a:solidFill>
                <a:srgbClr val="FF0000"/>
              </a:solidFill>
              <a:latin typeface="Times New Roman"/>
              <a:ea typeface="Times New Roman"/>
              <a:cs typeface="Times New Roman"/>
              <a:sym typeface="Times New Roman"/>
            </a:endParaRPr>
          </a:p>
          <a:p>
            <a:pPr indent="0" lvl="0" marL="0" rtl="0" algn="l">
              <a:lnSpc>
                <a:spcPct val="100000"/>
              </a:lnSpc>
              <a:spcBef>
                <a:spcPts val="360"/>
              </a:spcBef>
              <a:spcAft>
                <a:spcPts val="0"/>
              </a:spcAft>
              <a:buSzPts val="1800"/>
              <a:buNone/>
            </a:pPr>
            <a:r>
              <a:t/>
            </a:r>
            <a:endParaRPr sz="6400">
              <a:solidFill>
                <a:srgbClr val="FF0000"/>
              </a:solidFill>
              <a:latin typeface="Times New Roman"/>
              <a:ea typeface="Times New Roman"/>
              <a:cs typeface="Times New Roman"/>
              <a:sym typeface="Times New Roman"/>
            </a:endParaRPr>
          </a:p>
          <a:p>
            <a:pPr indent="0" lvl="0" marL="0" rtl="0" algn="l">
              <a:lnSpc>
                <a:spcPct val="100000"/>
              </a:lnSpc>
              <a:spcBef>
                <a:spcPts val="360"/>
              </a:spcBef>
              <a:spcAft>
                <a:spcPts val="0"/>
              </a:spcAft>
              <a:buSzPts val="1800"/>
              <a:buNone/>
            </a:pPr>
            <a:r>
              <a:t/>
            </a:r>
            <a:endParaRPr sz="6400">
              <a:solidFill>
                <a:srgbClr val="FF0000"/>
              </a:solidFill>
              <a:latin typeface="Times New Roman"/>
              <a:ea typeface="Times New Roman"/>
              <a:cs typeface="Times New Roman"/>
              <a:sym typeface="Times New Roman"/>
            </a:endParaRPr>
          </a:p>
          <a:p>
            <a:pPr indent="0" lvl="0" marL="0" rtl="0" algn="l">
              <a:lnSpc>
                <a:spcPct val="100000"/>
              </a:lnSpc>
              <a:spcBef>
                <a:spcPts val="360"/>
              </a:spcBef>
              <a:spcAft>
                <a:spcPts val="0"/>
              </a:spcAft>
              <a:buSzPts val="1800"/>
              <a:buNone/>
            </a:pPr>
            <a:r>
              <a:rPr lang="en-US" sz="6400">
                <a:solidFill>
                  <a:srgbClr val="FF0000"/>
                </a:solidFill>
                <a:latin typeface="Times New Roman"/>
                <a:ea typeface="Times New Roman"/>
                <a:cs typeface="Times New Roman"/>
                <a:sym typeface="Times New Roman"/>
              </a:rPr>
              <a:t>     </a:t>
            </a:r>
            <a:r>
              <a:rPr i="1" lang="en-US" sz="6400">
                <a:solidFill>
                  <a:srgbClr val="0000FF"/>
                </a:solidFill>
                <a:latin typeface="Times New Roman"/>
                <a:ea typeface="Times New Roman"/>
                <a:cs typeface="Times New Roman"/>
                <a:sym typeface="Times New Roman"/>
              </a:rPr>
              <a:t>I. </a:t>
            </a:r>
            <a:r>
              <a:rPr i="1" lang="en-US" sz="6400" u="sng">
                <a:solidFill>
                  <a:srgbClr val="0000FF"/>
                </a:solidFill>
                <a:latin typeface="Times New Roman"/>
                <a:ea typeface="Times New Roman"/>
                <a:cs typeface="Times New Roman"/>
                <a:sym typeface="Times New Roman"/>
              </a:rPr>
              <a:t>Yêu cầu đối với kiểu bài</a:t>
            </a:r>
            <a:r>
              <a:rPr lang="en-US" sz="6400">
                <a:solidFill>
                  <a:srgbClr val="FF0000"/>
                </a:solidFill>
                <a:latin typeface="Times New Roman"/>
                <a:ea typeface="Times New Roman"/>
                <a:cs typeface="Times New Roman"/>
                <a:sym typeface="Times New Roman"/>
              </a:rPr>
              <a:t> </a:t>
            </a:r>
            <a:r>
              <a:rPr i="1" lang="en-US" sz="6400">
                <a:solidFill>
                  <a:srgbClr val="0000FF"/>
                </a:solidFill>
                <a:latin typeface="Times New Roman"/>
                <a:ea typeface="Times New Roman"/>
                <a:cs typeface="Times New Roman"/>
                <a:sym typeface="Times New Roman"/>
              </a:rPr>
              <a:t>: Sgk/75</a:t>
            </a:r>
            <a:endParaRPr i="1" sz="6400">
              <a:solidFill>
                <a:srgbClr val="0000FF"/>
              </a:solidFill>
              <a:latin typeface="Times New Roman"/>
              <a:ea typeface="Times New Roman"/>
              <a:cs typeface="Times New Roman"/>
              <a:sym typeface="Times New Roman"/>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4" name="Shape 1744"/>
        <p:cNvGrpSpPr/>
        <p:nvPr/>
      </p:nvGrpSpPr>
      <p:grpSpPr>
        <a:xfrm>
          <a:off x="0" y="0"/>
          <a:ext cx="0" cy="0"/>
          <a:chOff x="0" y="0"/>
          <a:chExt cx="0" cy="0"/>
        </a:xfrm>
      </p:grpSpPr>
      <p:sp>
        <p:nvSpPr>
          <p:cNvPr id="1745" name="Google Shape;1745;g331095ef84e_12_15"/>
          <p:cNvSpPr txBox="1"/>
          <p:nvPr>
            <p:ph type="title"/>
          </p:nvPr>
        </p:nvSpPr>
        <p:spPr>
          <a:xfrm>
            <a:off x="457200" y="274650"/>
            <a:ext cx="15476700" cy="20433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rPr b="1" i="1" lang="en-US" sz="5700">
                <a:solidFill>
                  <a:srgbClr val="0000FF"/>
                </a:solidFill>
              </a:rPr>
              <a:t>II. </a:t>
            </a:r>
            <a:r>
              <a:rPr b="1" i="1" lang="en-US" sz="5700" u="sng">
                <a:solidFill>
                  <a:srgbClr val="0000FF"/>
                </a:solidFill>
              </a:rPr>
              <a:t>Hướng dẫn phân tích kiểu văn bản</a:t>
            </a:r>
            <a:r>
              <a:rPr b="1" i="1" lang="en-US" sz="5700">
                <a:solidFill>
                  <a:srgbClr val="0000FF"/>
                </a:solidFill>
              </a:rPr>
              <a:t> : Sgk/76</a:t>
            </a:r>
            <a:endParaRPr b="1" i="1" sz="5700">
              <a:solidFill>
                <a:srgbClr val="0000FF"/>
              </a:solidFill>
            </a:endParaRPr>
          </a:p>
        </p:txBody>
      </p:sp>
      <p:sp>
        <p:nvSpPr>
          <p:cNvPr id="1746" name="Google Shape;1746;g331095ef84e_12_15"/>
          <p:cNvSpPr txBox="1"/>
          <p:nvPr>
            <p:ph idx="1" type="body"/>
          </p:nvPr>
        </p:nvSpPr>
        <p:spPr>
          <a:xfrm>
            <a:off x="457200" y="2317950"/>
            <a:ext cx="16821900" cy="68715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360"/>
              </a:spcBef>
              <a:spcAft>
                <a:spcPts val="0"/>
              </a:spcAft>
              <a:buSzPts val="1800"/>
              <a:buNone/>
            </a:pPr>
            <a:r>
              <a:rPr lang="en-US"/>
              <a:t> </a:t>
            </a:r>
            <a:r>
              <a:rPr b="1" lang="en-US" sz="4600">
                <a:solidFill>
                  <a:srgbClr val="0000FF"/>
                </a:solidFill>
                <a:latin typeface="Times New Roman"/>
                <a:ea typeface="Times New Roman"/>
                <a:cs typeface="Times New Roman"/>
                <a:sym typeface="Times New Roman"/>
              </a:rPr>
              <a:t>     *Văn bản : TRẢI NGHIỆM MỘT CHUYẾN ĐI </a:t>
            </a:r>
            <a:endParaRPr b="1" sz="4600">
              <a:solidFill>
                <a:srgbClr val="0000FF"/>
              </a:solidFill>
              <a:latin typeface="Times New Roman"/>
              <a:ea typeface="Times New Roman"/>
              <a:cs typeface="Times New Roman"/>
              <a:sym typeface="Times New Roman"/>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0" name="Shape 1750"/>
        <p:cNvGrpSpPr/>
        <p:nvPr/>
      </p:nvGrpSpPr>
      <p:grpSpPr>
        <a:xfrm>
          <a:off x="0" y="0"/>
          <a:ext cx="0" cy="0"/>
          <a:chOff x="0" y="0"/>
          <a:chExt cx="0" cy="0"/>
        </a:xfrm>
      </p:grpSpPr>
      <p:sp>
        <p:nvSpPr>
          <p:cNvPr id="1751" name="Google Shape;1751;g331095ef84e_12_20"/>
          <p:cNvSpPr txBox="1"/>
          <p:nvPr>
            <p:ph idx="1" type="body"/>
          </p:nvPr>
        </p:nvSpPr>
        <p:spPr>
          <a:xfrm>
            <a:off x="457200" y="472650"/>
            <a:ext cx="16958100" cy="9144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360"/>
              </a:spcBef>
              <a:spcAft>
                <a:spcPts val="0"/>
              </a:spcAft>
              <a:buSzPts val="1800"/>
              <a:buNone/>
            </a:pPr>
            <a:r>
              <a:rPr b="1" i="1" lang="en-US" sz="4600">
                <a:solidFill>
                  <a:srgbClr val="0000FF"/>
                </a:solidFill>
                <a:latin typeface="Times New Roman"/>
                <a:ea typeface="Times New Roman"/>
                <a:cs typeface="Times New Roman"/>
                <a:sym typeface="Times New Roman"/>
              </a:rPr>
              <a:t>     *Văn bản : TRẢI NGHIỆM MỘT CHUYẾN ĐI </a:t>
            </a:r>
            <a:endParaRPr b="1" i="1" sz="4600">
              <a:solidFill>
                <a:srgbClr val="0000FF"/>
              </a:solidFill>
              <a:latin typeface="Times New Roman"/>
              <a:ea typeface="Times New Roman"/>
              <a:cs typeface="Times New Roman"/>
              <a:sym typeface="Times New Roman"/>
            </a:endParaRPr>
          </a:p>
          <a:p>
            <a:pPr indent="0" lvl="0" marL="0" rtl="0" algn="l">
              <a:lnSpc>
                <a:spcPct val="100000"/>
              </a:lnSpc>
              <a:spcBef>
                <a:spcPts val="360"/>
              </a:spcBef>
              <a:spcAft>
                <a:spcPts val="0"/>
              </a:spcAft>
              <a:buSzPts val="1800"/>
              <a:buNone/>
            </a:pPr>
            <a:r>
              <a:t/>
            </a:r>
            <a:endParaRPr b="1" i="1" sz="4600">
              <a:solidFill>
                <a:srgbClr val="0000FF"/>
              </a:solidFill>
              <a:latin typeface="Times New Roman"/>
              <a:ea typeface="Times New Roman"/>
              <a:cs typeface="Times New Roman"/>
              <a:sym typeface="Times New Roman"/>
            </a:endParaRPr>
          </a:p>
          <a:p>
            <a:pPr indent="0" lvl="0" marL="0" rtl="0" algn="l">
              <a:lnSpc>
                <a:spcPct val="100000"/>
              </a:lnSpc>
              <a:spcBef>
                <a:spcPts val="360"/>
              </a:spcBef>
              <a:spcAft>
                <a:spcPts val="0"/>
              </a:spcAft>
              <a:buSzPts val="1800"/>
              <a:buNone/>
            </a:pPr>
            <a:r>
              <a:rPr b="1" i="1" lang="en-US" sz="4600">
                <a:solidFill>
                  <a:srgbClr val="0000FF"/>
                </a:solidFill>
                <a:latin typeface="Times New Roman"/>
                <a:ea typeface="Times New Roman"/>
                <a:cs typeface="Times New Roman"/>
                <a:sym typeface="Times New Roman"/>
              </a:rPr>
              <a:t>  -Ngôi kể: Thứ nhất </a:t>
            </a:r>
            <a:endParaRPr b="1" i="1" sz="4600">
              <a:solidFill>
                <a:srgbClr val="0000FF"/>
              </a:solidFill>
              <a:latin typeface="Times New Roman"/>
              <a:ea typeface="Times New Roman"/>
              <a:cs typeface="Times New Roman"/>
              <a:sym typeface="Times New Roman"/>
            </a:endParaRPr>
          </a:p>
          <a:p>
            <a:pPr indent="0" lvl="0" marL="0" rtl="0" algn="l">
              <a:lnSpc>
                <a:spcPct val="100000"/>
              </a:lnSpc>
              <a:spcBef>
                <a:spcPts val="360"/>
              </a:spcBef>
              <a:spcAft>
                <a:spcPts val="0"/>
              </a:spcAft>
              <a:buSzPts val="1800"/>
              <a:buNone/>
            </a:pPr>
            <a:r>
              <a:rPr b="1" i="1" lang="en-US" sz="4600">
                <a:solidFill>
                  <a:srgbClr val="0000FF"/>
                </a:solidFill>
                <a:latin typeface="Times New Roman"/>
                <a:ea typeface="Times New Roman"/>
                <a:cs typeface="Times New Roman"/>
                <a:sym typeface="Times New Roman"/>
              </a:rPr>
              <a:t>  - Người viết chia sẻ trải nghiệm đi du lịch tại bản Cát Cát cùng gia đình. </a:t>
            </a:r>
            <a:endParaRPr b="1" i="1" sz="4600">
              <a:solidFill>
                <a:srgbClr val="0000FF"/>
              </a:solidFill>
              <a:latin typeface="Times New Roman"/>
              <a:ea typeface="Times New Roman"/>
              <a:cs typeface="Times New Roman"/>
              <a:sym typeface="Times New Roman"/>
            </a:endParaRPr>
          </a:p>
          <a:p>
            <a:pPr indent="0" lvl="0" marL="0" rtl="0" algn="l">
              <a:lnSpc>
                <a:spcPct val="100000"/>
              </a:lnSpc>
              <a:spcBef>
                <a:spcPts val="360"/>
              </a:spcBef>
              <a:spcAft>
                <a:spcPts val="0"/>
              </a:spcAft>
              <a:buSzPts val="1800"/>
              <a:buNone/>
            </a:pPr>
            <a:r>
              <a:rPr b="1" i="1" lang="en-US" sz="4600">
                <a:solidFill>
                  <a:srgbClr val="0000FF"/>
                </a:solidFill>
                <a:latin typeface="Times New Roman"/>
                <a:ea typeface="Times New Roman"/>
                <a:cs typeface="Times New Roman"/>
                <a:sym typeface="Times New Roman"/>
              </a:rPr>
              <a:t>  - Những sự việc chính và trình tự của sự việc : </a:t>
            </a:r>
            <a:endParaRPr b="1" i="1" sz="4600">
              <a:solidFill>
                <a:srgbClr val="0000FF"/>
              </a:solidFill>
              <a:latin typeface="Times New Roman"/>
              <a:ea typeface="Times New Roman"/>
              <a:cs typeface="Times New Roman"/>
              <a:sym typeface="Times New Roman"/>
            </a:endParaRPr>
          </a:p>
          <a:p>
            <a:pPr indent="0" lvl="0" marL="0" rtl="0" algn="l">
              <a:lnSpc>
                <a:spcPct val="100000"/>
              </a:lnSpc>
              <a:spcBef>
                <a:spcPts val="360"/>
              </a:spcBef>
              <a:spcAft>
                <a:spcPts val="0"/>
              </a:spcAft>
              <a:buSzPts val="1800"/>
              <a:buNone/>
            </a:pPr>
            <a:r>
              <a:rPr b="1" i="1" lang="en-US" sz="4600">
                <a:solidFill>
                  <a:srgbClr val="0000FF"/>
                </a:solidFill>
                <a:latin typeface="Times New Roman"/>
                <a:ea typeface="Times New Roman"/>
                <a:cs typeface="Times New Roman"/>
                <a:sym typeface="Times New Roman"/>
              </a:rPr>
              <a:t>        + Buổi sáng hôm ấy, cả nhà cùng di chuyển từ trung tâm thị trấn Sa Pa đến bản Cát Cát.</a:t>
            </a:r>
            <a:endParaRPr b="1" i="1" sz="4600">
              <a:solidFill>
                <a:srgbClr val="0000FF"/>
              </a:solidFill>
              <a:latin typeface="Times New Roman"/>
              <a:ea typeface="Times New Roman"/>
              <a:cs typeface="Times New Roman"/>
              <a:sym typeface="Times New Roman"/>
            </a:endParaRPr>
          </a:p>
          <a:p>
            <a:pPr indent="0" lvl="0" marL="0" rtl="0" algn="l">
              <a:lnSpc>
                <a:spcPct val="100000"/>
              </a:lnSpc>
              <a:spcBef>
                <a:spcPts val="360"/>
              </a:spcBef>
              <a:spcAft>
                <a:spcPts val="0"/>
              </a:spcAft>
              <a:buSzPts val="1800"/>
              <a:buNone/>
            </a:pPr>
            <a:r>
              <a:rPr b="1" i="1" lang="en-US" sz="4600">
                <a:solidFill>
                  <a:srgbClr val="0000FF"/>
                </a:solidFill>
                <a:latin typeface="Times New Roman"/>
                <a:ea typeface="Times New Roman"/>
                <a:cs typeface="Times New Roman"/>
                <a:sym typeface="Times New Roman"/>
              </a:rPr>
              <a:t>        + Gia đình có một ngày vui chơi và khám phá bản Cát Cát.</a:t>
            </a:r>
            <a:endParaRPr b="1" i="1" sz="4600">
              <a:solidFill>
                <a:srgbClr val="0000FF"/>
              </a:solidFill>
              <a:latin typeface="Times New Roman"/>
              <a:ea typeface="Times New Roman"/>
              <a:cs typeface="Times New Roman"/>
              <a:sym typeface="Times New Roman"/>
            </a:endParaRPr>
          </a:p>
          <a:p>
            <a:pPr indent="0" lvl="0" marL="0" rtl="0" algn="l">
              <a:lnSpc>
                <a:spcPct val="100000"/>
              </a:lnSpc>
              <a:spcBef>
                <a:spcPts val="360"/>
              </a:spcBef>
              <a:spcAft>
                <a:spcPts val="0"/>
              </a:spcAft>
              <a:buSzPts val="1800"/>
              <a:buNone/>
            </a:pPr>
            <a:r>
              <a:rPr b="1" i="1" lang="en-US" sz="4600">
                <a:solidFill>
                  <a:srgbClr val="0000FF"/>
                </a:solidFill>
                <a:latin typeface="Times New Roman"/>
                <a:ea typeface="Times New Roman"/>
                <a:cs typeface="Times New Roman"/>
                <a:sym typeface="Times New Roman"/>
              </a:rPr>
              <a:t>        +  Chiều lạnh, cả nhà cùng quay trở về.</a:t>
            </a:r>
            <a:endParaRPr b="1" i="1" sz="4600">
              <a:solidFill>
                <a:srgbClr val="0000FF"/>
              </a:solidFill>
              <a:latin typeface="Times New Roman"/>
              <a:ea typeface="Times New Roman"/>
              <a:cs typeface="Times New Roman"/>
              <a:sym typeface="Times New Roman"/>
            </a:endParaRPr>
          </a:p>
          <a:p>
            <a:pPr indent="0" lvl="0" marL="0" rtl="0" algn="l">
              <a:lnSpc>
                <a:spcPct val="100000"/>
              </a:lnSpc>
              <a:spcBef>
                <a:spcPts val="360"/>
              </a:spcBef>
              <a:spcAft>
                <a:spcPts val="0"/>
              </a:spcAft>
              <a:buClr>
                <a:schemeClr val="dk1"/>
              </a:buClr>
              <a:buSzPts val="1100"/>
              <a:buFont typeface="Arial"/>
              <a:buNone/>
            </a:pPr>
            <a:r>
              <a:rPr b="1" i="1" lang="en-US" sz="4600">
                <a:solidFill>
                  <a:srgbClr val="0000FF"/>
                </a:solidFill>
                <a:latin typeface="Times New Roman"/>
                <a:ea typeface="Times New Roman"/>
                <a:cs typeface="Times New Roman"/>
                <a:sym typeface="Times New Roman"/>
              </a:rPr>
              <a:t>        + </a:t>
            </a:r>
            <a:r>
              <a:rPr b="1" i="1" lang="en-US" sz="4500">
                <a:latin typeface="Times New Roman"/>
                <a:ea typeface="Times New Roman"/>
                <a:cs typeface="Times New Roman"/>
                <a:sym typeface="Times New Roman"/>
              </a:rPr>
              <a:t>Lòng tôi đầy nuối tiếc… Tôi nhớ… Tôi nhớ…</a:t>
            </a:r>
            <a:endParaRPr b="1" sz="4500">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2600"/>
              <a:buFont typeface="Times New Roman"/>
              <a:buNone/>
            </a:pPr>
            <a:r>
              <a:rPr b="1" i="1" lang="en-US" sz="4500">
                <a:latin typeface="Times New Roman"/>
                <a:ea typeface="Times New Roman"/>
                <a:cs typeface="Times New Roman"/>
                <a:sym typeface="Times New Roman"/>
              </a:rPr>
              <a:t>        + Tôi càng thêm yêu đất nước mình.</a:t>
            </a:r>
            <a:endParaRPr b="1" i="1" sz="4500">
              <a:solidFill>
                <a:srgbClr val="0000FF"/>
              </a:solidFill>
              <a:latin typeface="Times New Roman"/>
              <a:ea typeface="Times New Roman"/>
              <a:cs typeface="Times New Roman"/>
              <a:sym typeface="Times New Roman"/>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5" name="Shape 1755"/>
        <p:cNvGrpSpPr/>
        <p:nvPr/>
      </p:nvGrpSpPr>
      <p:grpSpPr>
        <a:xfrm>
          <a:off x="0" y="0"/>
          <a:ext cx="0" cy="0"/>
          <a:chOff x="0" y="0"/>
          <a:chExt cx="0" cy="0"/>
        </a:xfrm>
      </p:grpSpPr>
      <p:sp>
        <p:nvSpPr>
          <p:cNvPr id="1756" name="Google Shape;1756;g331095ef84e_12_24"/>
          <p:cNvSpPr txBox="1"/>
          <p:nvPr>
            <p:ph idx="1" type="body"/>
          </p:nvPr>
        </p:nvSpPr>
        <p:spPr>
          <a:xfrm>
            <a:off x="711705" y="1367100"/>
            <a:ext cx="16322100" cy="75528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360"/>
              </a:spcBef>
              <a:spcAft>
                <a:spcPts val="0"/>
              </a:spcAft>
              <a:buSzPts val="1800"/>
              <a:buNone/>
            </a:pPr>
            <a:r>
              <a:rPr i="1" lang="en-US" sz="5700">
                <a:solidFill>
                  <a:srgbClr val="FF0000"/>
                </a:solidFill>
              </a:rPr>
              <a:t>   *Cảm xúc của người viết :</a:t>
            </a:r>
            <a:endParaRPr i="1" sz="5700">
              <a:solidFill>
                <a:srgbClr val="FF0000"/>
              </a:solidFill>
            </a:endParaRPr>
          </a:p>
          <a:p>
            <a:pPr indent="0" lvl="0" marL="0" rtl="0" algn="l">
              <a:lnSpc>
                <a:spcPct val="100000"/>
              </a:lnSpc>
              <a:spcBef>
                <a:spcPts val="360"/>
              </a:spcBef>
              <a:spcAft>
                <a:spcPts val="0"/>
              </a:spcAft>
              <a:buSzPts val="1800"/>
              <a:buNone/>
            </a:pPr>
            <a:r>
              <a:rPr i="1" lang="en-US" sz="5700">
                <a:solidFill>
                  <a:srgbClr val="FF0000"/>
                </a:solidFill>
              </a:rPr>
              <a:t>- Người viết đã thể hiện cảm xúc qua những câu văn như "Mọi thứ thật lạ lẫm, thú vị", "Thật là một bản nhạc êm dịu của thiên nhiên", "Lòng tôi đầy nuối tiếc"</a:t>
            </a:r>
            <a:endParaRPr i="1" sz="5700">
              <a:solidFill>
                <a:srgbClr val="FF0000"/>
              </a:solidFill>
            </a:endParaRPr>
          </a:p>
          <a:p>
            <a:pPr indent="0" lvl="0" marL="0" rtl="0" algn="l">
              <a:lnSpc>
                <a:spcPct val="100000"/>
              </a:lnSpc>
              <a:spcBef>
                <a:spcPts val="360"/>
              </a:spcBef>
              <a:spcAft>
                <a:spcPts val="0"/>
              </a:spcAft>
              <a:buSzPts val="1800"/>
              <a:buNone/>
            </a:pPr>
            <a:r>
              <a:t/>
            </a:r>
            <a:endParaRPr i="1" sz="5700">
              <a:solidFill>
                <a:srgbClr val="FF0000"/>
              </a:solidFill>
            </a:endParaRPr>
          </a:p>
          <a:p>
            <a:pPr indent="0" lvl="0" marL="0" rtl="0" algn="l">
              <a:lnSpc>
                <a:spcPct val="100000"/>
              </a:lnSpc>
              <a:spcBef>
                <a:spcPts val="360"/>
              </a:spcBef>
              <a:spcAft>
                <a:spcPts val="0"/>
              </a:spcAft>
              <a:buSzPts val="1800"/>
              <a:buNone/>
            </a:pPr>
            <a:r>
              <a:rPr i="1" lang="en-US" sz="5700">
                <a:solidFill>
                  <a:srgbClr val="FF0000"/>
                </a:solidFill>
              </a:rPr>
              <a:t>- Từ đó, chúng ta có thể thể hiện cảm xúc đối với sự việc được kể qua những lời cảm thán, hay những lời khen, chê, suy nghĩ của bản thân hay lời đầy tiếc nuối</a:t>
            </a:r>
            <a:endParaRPr i="1" sz="5700">
              <a:solidFill>
                <a:srgbClr val="FF0000"/>
              </a:solidFill>
            </a:endParaRPr>
          </a:p>
          <a:p>
            <a:pPr indent="0" lvl="0" marL="0" rtl="0" algn="l">
              <a:lnSpc>
                <a:spcPct val="100000"/>
              </a:lnSpc>
              <a:spcBef>
                <a:spcPts val="360"/>
              </a:spcBef>
              <a:spcAft>
                <a:spcPts val="0"/>
              </a:spcAft>
              <a:buSzPts val="1800"/>
              <a:buNone/>
            </a:pPr>
            <a:r>
              <a:t/>
            </a:r>
            <a:endParaRPr i="1" sz="5700">
              <a:solidFill>
                <a:srgbClr val="FF0000"/>
              </a:solidFill>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0" name="Shape 1760"/>
        <p:cNvGrpSpPr/>
        <p:nvPr/>
      </p:nvGrpSpPr>
      <p:grpSpPr>
        <a:xfrm>
          <a:off x="0" y="0"/>
          <a:ext cx="0" cy="0"/>
          <a:chOff x="0" y="0"/>
          <a:chExt cx="0" cy="0"/>
        </a:xfrm>
      </p:grpSpPr>
      <p:sp>
        <p:nvSpPr>
          <p:cNvPr id="1761" name="Google Shape;1761;g331095ef84e_12_28"/>
          <p:cNvSpPr txBox="1"/>
          <p:nvPr>
            <p:ph idx="1" type="body"/>
          </p:nvPr>
        </p:nvSpPr>
        <p:spPr>
          <a:xfrm>
            <a:off x="1320699" y="1171350"/>
            <a:ext cx="16521900" cy="79443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360"/>
              </a:spcBef>
              <a:spcAft>
                <a:spcPts val="0"/>
              </a:spcAft>
              <a:buSzPts val="1800"/>
              <a:buNone/>
            </a:pPr>
            <a:r>
              <a:rPr lang="en-US"/>
              <a:t>    </a:t>
            </a:r>
            <a:r>
              <a:rPr b="1" i="1" lang="en-US" sz="5600">
                <a:solidFill>
                  <a:srgbClr val="3D85C6"/>
                </a:solidFill>
              </a:rPr>
              <a:t>*   Những trải nghiệm có ý nghĩa :</a:t>
            </a:r>
            <a:endParaRPr b="1" i="1" sz="5600">
              <a:solidFill>
                <a:srgbClr val="3D85C6"/>
              </a:solidFill>
            </a:endParaRPr>
          </a:p>
          <a:p>
            <a:pPr indent="0" lvl="0" marL="0" rtl="0" algn="l">
              <a:lnSpc>
                <a:spcPct val="100000"/>
              </a:lnSpc>
              <a:spcBef>
                <a:spcPts val="360"/>
              </a:spcBef>
              <a:spcAft>
                <a:spcPts val="0"/>
              </a:spcAft>
              <a:buSzPts val="1800"/>
              <a:buNone/>
            </a:pPr>
            <a:r>
              <a:rPr b="1" i="1" lang="en-US" sz="5600">
                <a:solidFill>
                  <a:srgbClr val="3D85C6"/>
                </a:solidFill>
              </a:rPr>
              <a:t>       Những trải nghiệm đó có ý nghĩa vô cùng to lớn đối với tâm hồn người viết, giúp người viết có tâm hồn tươi đẹp hơn, yêu thiên nhiên, con người và đất nước mình hơn.</a:t>
            </a:r>
            <a:endParaRPr b="1" i="1" sz="5600">
              <a:solidFill>
                <a:srgbClr val="3D85C6"/>
              </a:solidFill>
            </a:endParaRPr>
          </a:p>
          <a:p>
            <a:pPr indent="0" lvl="0" marL="0" rtl="0" algn="l">
              <a:lnSpc>
                <a:spcPct val="100000"/>
              </a:lnSpc>
              <a:spcBef>
                <a:spcPts val="360"/>
              </a:spcBef>
              <a:spcAft>
                <a:spcPts val="0"/>
              </a:spcAft>
              <a:buSzPts val="1800"/>
              <a:buNone/>
            </a:pPr>
            <a:r>
              <a:rPr lang="en-US"/>
              <a:t>   * </a:t>
            </a:r>
            <a:r>
              <a:rPr b="1" i="1" lang="en-US" sz="4200">
                <a:solidFill>
                  <a:srgbClr val="CC0000"/>
                </a:solidFill>
              </a:rPr>
              <a:t>Đồng thời chúng ta cần học tập : </a:t>
            </a:r>
            <a:endParaRPr b="1" i="1" sz="4200">
              <a:solidFill>
                <a:srgbClr val="CC0000"/>
              </a:solidFill>
            </a:endParaRPr>
          </a:p>
          <a:p>
            <a:pPr indent="0" lvl="0" marL="0" rtl="0" algn="l">
              <a:lnSpc>
                <a:spcPct val="100000"/>
              </a:lnSpc>
              <a:spcBef>
                <a:spcPts val="360"/>
              </a:spcBef>
              <a:spcAft>
                <a:spcPts val="0"/>
              </a:spcAft>
              <a:buSzPts val="1800"/>
              <a:buNone/>
            </a:pPr>
            <a:r>
              <a:rPr b="1" i="1" lang="en-US" sz="4200">
                <a:solidFill>
                  <a:srgbClr val="CC0000"/>
                </a:solidFill>
              </a:rPr>
              <a:t>      Học được cách kể về một trải nghiệm của bản thân là kể theo trình tự đan xen các yếu tố miêu tả, bộc lộ cảm xúc cho câu chuyện thêm sinh động</a:t>
            </a:r>
            <a:endParaRPr b="1" i="1" sz="4200">
              <a:solidFill>
                <a:srgbClr val="CC0000"/>
              </a:solidFill>
            </a:endParaRPr>
          </a:p>
          <a:p>
            <a:pPr indent="0" lvl="0" marL="0" rtl="0" algn="l">
              <a:lnSpc>
                <a:spcPct val="100000"/>
              </a:lnSpc>
              <a:spcBef>
                <a:spcPts val="360"/>
              </a:spcBef>
              <a:spcAft>
                <a:spcPts val="0"/>
              </a:spcAft>
              <a:buSzPts val="1800"/>
              <a:buNone/>
            </a:pPr>
            <a:r>
              <a:t/>
            </a:r>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5" name="Shape 1765"/>
        <p:cNvGrpSpPr/>
        <p:nvPr/>
      </p:nvGrpSpPr>
      <p:grpSpPr>
        <a:xfrm>
          <a:off x="0" y="0"/>
          <a:ext cx="0" cy="0"/>
          <a:chOff x="0" y="0"/>
          <a:chExt cx="0" cy="0"/>
        </a:xfrm>
      </p:grpSpPr>
      <p:sp>
        <p:nvSpPr>
          <p:cNvPr id="1766" name="Google Shape;1766;g331095ef84e_12_32"/>
          <p:cNvSpPr txBox="1"/>
          <p:nvPr>
            <p:ph idx="1" type="body"/>
          </p:nvPr>
        </p:nvSpPr>
        <p:spPr>
          <a:xfrm>
            <a:off x="457200" y="536275"/>
            <a:ext cx="17130900" cy="86622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360"/>
              </a:spcBef>
              <a:spcAft>
                <a:spcPts val="0"/>
              </a:spcAft>
              <a:buSzPts val="1800"/>
              <a:buNone/>
            </a:pPr>
            <a:r>
              <a:rPr lang="en-US" sz="6200">
                <a:solidFill>
                  <a:srgbClr val="0000FF"/>
                </a:solidFill>
              </a:rPr>
              <a:t>III. </a:t>
            </a:r>
            <a:r>
              <a:rPr lang="en-US" sz="6200" u="sng">
                <a:solidFill>
                  <a:srgbClr val="0000FF"/>
                </a:solidFill>
              </a:rPr>
              <a:t>HƯỚNG DẪN QUY TRÌNH VIẾT</a:t>
            </a:r>
            <a:r>
              <a:rPr lang="en-US" sz="6200">
                <a:solidFill>
                  <a:srgbClr val="0000FF"/>
                </a:solidFill>
              </a:rPr>
              <a:t> : </a:t>
            </a:r>
            <a:endParaRPr sz="6200">
              <a:solidFill>
                <a:srgbClr val="0000FF"/>
              </a:solidFill>
            </a:endParaRPr>
          </a:p>
          <a:p>
            <a:pPr indent="0" lvl="0" marL="0" rtl="0" algn="l">
              <a:lnSpc>
                <a:spcPct val="100000"/>
              </a:lnSpc>
              <a:spcBef>
                <a:spcPts val="360"/>
              </a:spcBef>
              <a:spcAft>
                <a:spcPts val="0"/>
              </a:spcAft>
              <a:buSzPts val="1800"/>
              <a:buNone/>
            </a:pPr>
            <a:r>
              <a:rPr lang="en-US" sz="6200">
                <a:solidFill>
                  <a:srgbClr val="0000FF"/>
                </a:solidFill>
              </a:rPr>
              <a:t>     1.</a:t>
            </a:r>
            <a:r>
              <a:rPr lang="en-US" sz="6200" u="sng">
                <a:solidFill>
                  <a:srgbClr val="0000FF"/>
                </a:solidFill>
              </a:rPr>
              <a:t>Các  bước viết bài văn</a:t>
            </a:r>
            <a:r>
              <a:rPr lang="en-US" sz="6200">
                <a:solidFill>
                  <a:srgbClr val="0000FF"/>
                </a:solidFill>
              </a:rPr>
              <a:t> : sgk/77</a:t>
            </a:r>
            <a:endParaRPr sz="6200">
              <a:solidFill>
                <a:srgbClr val="0000FF"/>
              </a:solidFill>
            </a:endParaRPr>
          </a:p>
          <a:p>
            <a:pPr indent="0" lvl="0" marL="0" rtl="0" algn="l">
              <a:lnSpc>
                <a:spcPct val="100000"/>
              </a:lnSpc>
              <a:spcBef>
                <a:spcPts val="360"/>
              </a:spcBef>
              <a:spcAft>
                <a:spcPts val="0"/>
              </a:spcAft>
              <a:buSzPts val="1800"/>
              <a:buNone/>
            </a:pPr>
            <a:r>
              <a:rPr lang="en-US" sz="6200">
                <a:solidFill>
                  <a:srgbClr val="0000FF"/>
                </a:solidFill>
              </a:rPr>
              <a:t>     2. </a:t>
            </a:r>
            <a:r>
              <a:rPr lang="en-US" sz="6200" u="sng">
                <a:solidFill>
                  <a:srgbClr val="0000FF"/>
                </a:solidFill>
              </a:rPr>
              <a:t>Thực hành</a:t>
            </a:r>
            <a:r>
              <a:rPr lang="en-US" sz="6200">
                <a:solidFill>
                  <a:srgbClr val="0000FF"/>
                </a:solidFill>
              </a:rPr>
              <a:t> : </a:t>
            </a:r>
            <a:endParaRPr sz="6200">
              <a:solidFill>
                <a:srgbClr val="0000FF"/>
              </a:solidFill>
            </a:endParaRPr>
          </a:p>
          <a:p>
            <a:pPr indent="0" lvl="0" marL="0" rtl="0" algn="l">
              <a:lnSpc>
                <a:spcPct val="100000"/>
              </a:lnSpc>
              <a:spcBef>
                <a:spcPts val="360"/>
              </a:spcBef>
              <a:spcAft>
                <a:spcPts val="0"/>
              </a:spcAft>
              <a:buSzPts val="1800"/>
              <a:buNone/>
            </a:pPr>
            <a:r>
              <a:rPr lang="en-US" sz="6200">
                <a:solidFill>
                  <a:srgbClr val="0000FF"/>
                </a:solidFill>
              </a:rPr>
              <a:t>      </a:t>
            </a:r>
            <a:r>
              <a:rPr lang="en-US" sz="6200" u="sng">
                <a:solidFill>
                  <a:srgbClr val="0000FF"/>
                </a:solidFill>
              </a:rPr>
              <a:t>Đề</a:t>
            </a:r>
            <a:r>
              <a:rPr lang="en-US" sz="6200">
                <a:solidFill>
                  <a:srgbClr val="0000FF"/>
                </a:solidFill>
              </a:rPr>
              <a:t> : </a:t>
            </a:r>
            <a:endParaRPr sz="6200">
              <a:solidFill>
                <a:srgbClr val="0000FF"/>
              </a:solidFill>
            </a:endParaRPr>
          </a:p>
          <a:p>
            <a:pPr indent="-457200" lvl="0" marL="457200" rtl="0" algn="l">
              <a:lnSpc>
                <a:spcPct val="100000"/>
              </a:lnSpc>
              <a:spcBef>
                <a:spcPts val="360"/>
              </a:spcBef>
              <a:spcAft>
                <a:spcPts val="0"/>
              </a:spcAft>
              <a:buClr>
                <a:srgbClr val="0000FF"/>
              </a:buClr>
              <a:buSzPts val="6200"/>
              <a:buChar char="-"/>
            </a:pPr>
            <a:r>
              <a:rPr lang="en-US" sz="6200">
                <a:solidFill>
                  <a:srgbClr val="0000FF"/>
                </a:solidFill>
              </a:rPr>
              <a:t>Một chuyến đi đáng nhớ đến vùng đất mới.</a:t>
            </a:r>
            <a:endParaRPr sz="6200">
              <a:solidFill>
                <a:srgbClr val="0000FF"/>
              </a:solidFill>
            </a:endParaRPr>
          </a:p>
          <a:p>
            <a:pPr indent="-457200" lvl="0" marL="457200" rtl="0" algn="l">
              <a:lnSpc>
                <a:spcPct val="100000"/>
              </a:lnSpc>
              <a:spcBef>
                <a:spcPts val="0"/>
              </a:spcBef>
              <a:spcAft>
                <a:spcPts val="0"/>
              </a:spcAft>
              <a:buClr>
                <a:srgbClr val="0000FF"/>
              </a:buClr>
              <a:buSzPts val="6200"/>
              <a:buChar char="-"/>
            </a:pPr>
            <a:r>
              <a:rPr lang="en-US" sz="6200">
                <a:solidFill>
                  <a:srgbClr val="0000FF"/>
                </a:solidFill>
              </a:rPr>
              <a:t> Một hoạt động thiện nguyện, cộng đồng em tham gia.</a:t>
            </a:r>
            <a:endParaRPr sz="6200">
              <a:solidFill>
                <a:srgbClr val="0000FF"/>
              </a:solidFill>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FD0"/>
        </a:solidFill>
      </p:bgPr>
    </p:bg>
    <p:spTree>
      <p:nvGrpSpPr>
        <p:cNvPr id="1770" name="Shape 1770"/>
        <p:cNvGrpSpPr/>
        <p:nvPr/>
      </p:nvGrpSpPr>
      <p:grpSpPr>
        <a:xfrm>
          <a:off x="0" y="0"/>
          <a:ext cx="0" cy="0"/>
          <a:chOff x="0" y="0"/>
          <a:chExt cx="0" cy="0"/>
        </a:xfrm>
      </p:grpSpPr>
      <p:sp>
        <p:nvSpPr>
          <p:cNvPr id="1771" name="Google Shape;1771;g331095ef84e_12_36"/>
          <p:cNvSpPr txBox="1"/>
          <p:nvPr/>
        </p:nvSpPr>
        <p:spPr>
          <a:xfrm>
            <a:off x="6457674" y="647700"/>
            <a:ext cx="5211158" cy="9848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6400"/>
              <a:buFont typeface="Arial"/>
              <a:buNone/>
            </a:pPr>
            <a:r>
              <a:rPr b="1" i="0" lang="en-US" sz="6400" u="none" cap="none" strike="noStrike">
                <a:solidFill>
                  <a:srgbClr val="E84B5F"/>
                </a:solidFill>
                <a:latin typeface="Arial"/>
                <a:ea typeface="Arial"/>
                <a:cs typeface="Arial"/>
                <a:sym typeface="Arial"/>
              </a:rPr>
              <a:t>KHỞI ĐỘNG</a:t>
            </a:r>
            <a:endParaRPr b="1" i="0" sz="6400" u="none" cap="none" strike="noStrike">
              <a:solidFill>
                <a:srgbClr val="E84B5F"/>
              </a:solidFill>
              <a:latin typeface="Arial"/>
              <a:ea typeface="Arial"/>
              <a:cs typeface="Arial"/>
              <a:sym typeface="Arial"/>
            </a:endParaRPr>
          </a:p>
        </p:txBody>
      </p:sp>
      <p:pic>
        <p:nvPicPr>
          <p:cNvPr id="1772" name="Google Shape;1772;g331095ef84e_12_36"/>
          <p:cNvPicPr preferRelativeResize="0"/>
          <p:nvPr/>
        </p:nvPicPr>
        <p:blipFill rotWithShape="1">
          <a:blip r:embed="rId3">
            <a:alphaModFix amt="19999"/>
          </a:blip>
          <a:srcRect b="0" l="0" r="0" t="0"/>
          <a:stretch/>
        </p:blipFill>
        <p:spPr>
          <a:xfrm flipH="1" rot="-1620201">
            <a:off x="-2113698" y="6235567"/>
            <a:ext cx="5841431" cy="6045466"/>
          </a:xfrm>
          <a:prstGeom prst="rect">
            <a:avLst/>
          </a:prstGeom>
          <a:noFill/>
          <a:ln>
            <a:noFill/>
          </a:ln>
        </p:spPr>
      </p:pic>
      <p:pic>
        <p:nvPicPr>
          <p:cNvPr id="1773" name="Google Shape;1773;g331095ef84e_12_36"/>
          <p:cNvPicPr preferRelativeResize="0"/>
          <p:nvPr/>
        </p:nvPicPr>
        <p:blipFill rotWithShape="1">
          <a:blip r:embed="rId4">
            <a:alphaModFix amt="19999"/>
          </a:blip>
          <a:srcRect b="0" l="0" r="0" t="0"/>
          <a:stretch/>
        </p:blipFill>
        <p:spPr>
          <a:xfrm flipH="1" rot="-6776577">
            <a:off x="14388387" y="-2057400"/>
            <a:ext cx="5192177" cy="4114800"/>
          </a:xfrm>
          <a:prstGeom prst="rect">
            <a:avLst/>
          </a:prstGeom>
          <a:noFill/>
          <a:ln>
            <a:noFill/>
          </a:ln>
        </p:spPr>
      </p:pic>
      <p:pic>
        <p:nvPicPr>
          <p:cNvPr id="1774" name="Google Shape;1774;g331095ef84e_12_36"/>
          <p:cNvPicPr preferRelativeResize="0"/>
          <p:nvPr/>
        </p:nvPicPr>
        <p:blipFill rotWithShape="1">
          <a:blip r:embed="rId5">
            <a:alphaModFix/>
          </a:blip>
          <a:srcRect b="0" l="0" r="0" t="0"/>
          <a:stretch/>
        </p:blipFill>
        <p:spPr>
          <a:xfrm flipH="1">
            <a:off x="16984476" y="1272517"/>
            <a:ext cx="1749789" cy="1920208"/>
          </a:xfrm>
          <a:prstGeom prst="rect">
            <a:avLst/>
          </a:prstGeom>
          <a:noFill/>
          <a:ln>
            <a:noFill/>
          </a:ln>
        </p:spPr>
      </p:pic>
      <p:pic>
        <p:nvPicPr>
          <p:cNvPr id="1775" name="Google Shape;1775;g331095ef84e_12_36"/>
          <p:cNvPicPr preferRelativeResize="0"/>
          <p:nvPr/>
        </p:nvPicPr>
        <p:blipFill rotWithShape="1">
          <a:blip r:embed="rId6">
            <a:alphaModFix/>
          </a:blip>
          <a:srcRect b="0" l="0" r="0" t="0"/>
          <a:stretch/>
        </p:blipFill>
        <p:spPr>
          <a:xfrm>
            <a:off x="-578285" y="8985792"/>
            <a:ext cx="3290169" cy="756739"/>
          </a:xfrm>
          <a:prstGeom prst="rect">
            <a:avLst/>
          </a:prstGeom>
          <a:noFill/>
          <a:ln>
            <a:noFill/>
          </a:ln>
        </p:spPr>
      </p:pic>
      <p:pic>
        <p:nvPicPr>
          <p:cNvPr id="1776" name="Google Shape;1776;g331095ef84e_12_36"/>
          <p:cNvPicPr preferRelativeResize="0"/>
          <p:nvPr/>
        </p:nvPicPr>
        <p:blipFill rotWithShape="1">
          <a:blip r:embed="rId7">
            <a:alphaModFix/>
          </a:blip>
          <a:srcRect b="0" l="0" r="0" t="0"/>
          <a:stretch/>
        </p:blipFill>
        <p:spPr>
          <a:xfrm>
            <a:off x="1066800" y="377095"/>
            <a:ext cx="1371600" cy="1913173"/>
          </a:xfrm>
          <a:prstGeom prst="rect">
            <a:avLst/>
          </a:prstGeom>
          <a:noFill/>
          <a:ln>
            <a:noFill/>
          </a:ln>
        </p:spPr>
      </p:pic>
      <p:sp>
        <p:nvSpPr>
          <p:cNvPr id="1777" name="Google Shape;1777;g331095ef84e_12_36"/>
          <p:cNvSpPr txBox="1"/>
          <p:nvPr/>
        </p:nvSpPr>
        <p:spPr>
          <a:xfrm>
            <a:off x="3486036" y="1874769"/>
            <a:ext cx="10591800"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1" i="1" lang="en-US" sz="4800" u="none" cap="none" strike="noStrike">
                <a:solidFill>
                  <a:schemeClr val="dk1"/>
                </a:solidFill>
                <a:latin typeface="Arial"/>
                <a:ea typeface="Arial"/>
                <a:cs typeface="Arial"/>
                <a:sym typeface="Arial"/>
              </a:rPr>
              <a:t>Hãy hoàn thành bảng khảo sát sau:</a:t>
            </a:r>
            <a:endParaRPr b="0" i="0" sz="1400" u="none" cap="none" strike="noStrike">
              <a:solidFill>
                <a:srgbClr val="000000"/>
              </a:solidFill>
              <a:latin typeface="Arial"/>
              <a:ea typeface="Arial"/>
              <a:cs typeface="Arial"/>
              <a:sym typeface="Arial"/>
            </a:endParaRPr>
          </a:p>
        </p:txBody>
      </p:sp>
      <p:graphicFrame>
        <p:nvGraphicFramePr>
          <p:cNvPr id="1778" name="Google Shape;1778;g331095ef84e_12_36"/>
          <p:cNvGraphicFramePr/>
          <p:nvPr/>
        </p:nvGraphicFramePr>
        <p:xfrm>
          <a:off x="1289839" y="3430147"/>
          <a:ext cx="3000000" cy="3000000"/>
        </p:xfrm>
        <a:graphic>
          <a:graphicData uri="http://schemas.openxmlformats.org/drawingml/2006/table">
            <a:tbl>
              <a:tblPr bandRow="1" firstCol="1" firstRow="1">
                <a:noFill/>
                <a:tableStyleId>{E9FAE99D-DB06-4FA5-8E44-BB52162AA301}</a:tableStyleId>
              </a:tblPr>
              <a:tblGrid>
                <a:gridCol w="5410200"/>
                <a:gridCol w="4953200"/>
                <a:gridCol w="5183425"/>
              </a:tblGrid>
              <a:tr h="2626250">
                <a:tc>
                  <a:txBody>
                    <a:bodyPr/>
                    <a:lstStyle/>
                    <a:p>
                      <a:pPr indent="0" lvl="0" marL="0" marR="0" rtl="0" algn="ctr">
                        <a:lnSpc>
                          <a:spcPct val="150000"/>
                        </a:lnSpc>
                        <a:spcBef>
                          <a:spcPts val="0"/>
                        </a:spcBef>
                        <a:spcAft>
                          <a:spcPts val="0"/>
                        </a:spcAft>
                        <a:buClr>
                          <a:srgbClr val="000000"/>
                        </a:buClr>
                        <a:buSzPts val="2800"/>
                        <a:buFont typeface="Arial"/>
                        <a:buNone/>
                      </a:pPr>
                      <a:r>
                        <a:rPr lang="en-US" sz="2800" u="none" cap="none" strike="noStrike"/>
                        <a:t>K – Điều đã biết</a:t>
                      </a:r>
                      <a:endParaRPr sz="2800" u="none" cap="none" strike="noStrike"/>
                    </a:p>
                    <a:p>
                      <a:pPr indent="0" lvl="0" marL="0" marR="0" rtl="0" algn="just">
                        <a:lnSpc>
                          <a:spcPct val="150000"/>
                        </a:lnSpc>
                        <a:spcBef>
                          <a:spcPts val="0"/>
                        </a:spcBef>
                        <a:spcAft>
                          <a:spcPts val="0"/>
                        </a:spcAft>
                        <a:buClr>
                          <a:srgbClr val="000000"/>
                        </a:buClr>
                        <a:buSzPts val="2800"/>
                        <a:buFont typeface="Arial"/>
                        <a:buNone/>
                      </a:pPr>
                      <a:r>
                        <a:rPr lang="en-US" sz="2800" u="none" cap="none" strike="noStrike"/>
                        <a:t>(Liệt kê các yêu cầu cần có của một bài kể về trải nghiệm)</a:t>
                      </a:r>
                      <a:endParaRPr sz="28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ctr">
                        <a:lnSpc>
                          <a:spcPct val="150000"/>
                        </a:lnSpc>
                        <a:spcBef>
                          <a:spcPts val="0"/>
                        </a:spcBef>
                        <a:spcAft>
                          <a:spcPts val="0"/>
                        </a:spcAft>
                        <a:buClr>
                          <a:srgbClr val="000000"/>
                        </a:buClr>
                        <a:buSzPts val="2800"/>
                        <a:buFont typeface="Arial"/>
                        <a:buNone/>
                      </a:pPr>
                      <a:r>
                        <a:rPr lang="en-US" sz="2800" u="none" cap="none" strike="noStrike"/>
                        <a:t>W – Điều muốn biết</a:t>
                      </a:r>
                      <a:endParaRPr sz="2800" u="none" cap="none" strike="noStrike"/>
                    </a:p>
                    <a:p>
                      <a:pPr indent="0" lvl="0" marL="0" marR="0" rtl="0" algn="ctr">
                        <a:lnSpc>
                          <a:spcPct val="150000"/>
                        </a:lnSpc>
                        <a:spcBef>
                          <a:spcPts val="0"/>
                        </a:spcBef>
                        <a:spcAft>
                          <a:spcPts val="0"/>
                        </a:spcAft>
                        <a:buClr>
                          <a:srgbClr val="000000"/>
                        </a:buClr>
                        <a:buSzPts val="2800"/>
                        <a:buFont typeface="Arial"/>
                        <a:buNone/>
                      </a:pPr>
                      <a:r>
                        <a:rPr lang="en-US" sz="2800" u="none" cap="none" strike="noStrike"/>
                        <a:t>(Những điều em muốn biết về cách kể một trải nghiệm đáng nhớ đối với bản thân)</a:t>
                      </a:r>
                      <a:endParaRPr sz="28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ctr">
                        <a:lnSpc>
                          <a:spcPct val="150000"/>
                        </a:lnSpc>
                        <a:spcBef>
                          <a:spcPts val="0"/>
                        </a:spcBef>
                        <a:spcAft>
                          <a:spcPts val="0"/>
                        </a:spcAft>
                        <a:buClr>
                          <a:srgbClr val="000000"/>
                        </a:buClr>
                        <a:buSzPts val="2800"/>
                        <a:buFont typeface="Arial"/>
                        <a:buNone/>
                      </a:pPr>
                      <a:r>
                        <a:rPr lang="en-US" sz="2800" u="none" cap="none" strike="noStrike"/>
                        <a:t>L – Điều học được</a:t>
                      </a:r>
                      <a:endParaRPr sz="2800" u="none" cap="none" strike="noStrike"/>
                    </a:p>
                    <a:p>
                      <a:pPr indent="0" lvl="0" marL="0" marR="0" rtl="0" algn="just">
                        <a:lnSpc>
                          <a:spcPct val="150000"/>
                        </a:lnSpc>
                        <a:spcBef>
                          <a:spcPts val="0"/>
                        </a:spcBef>
                        <a:spcAft>
                          <a:spcPts val="0"/>
                        </a:spcAft>
                        <a:buClr>
                          <a:srgbClr val="000000"/>
                        </a:buClr>
                        <a:buSzPts val="2800"/>
                        <a:buFont typeface="Arial"/>
                        <a:buNone/>
                      </a:pPr>
                      <a:r>
                        <a:rPr lang="en-US" sz="2800" u="none" cap="none" strike="noStrike"/>
                        <a:t>(Điều em học được khi làm bài kể về một trải nghiệm của bản thân)</a:t>
                      </a:r>
                      <a:endParaRPr sz="2800" u="none" cap="none" strike="noStrike">
                        <a:latin typeface="Times New Roman"/>
                        <a:ea typeface="Times New Roman"/>
                        <a:cs typeface="Times New Roman"/>
                        <a:sym typeface="Times New Roman"/>
                      </a:endParaRPr>
                    </a:p>
                  </a:txBody>
                  <a:tcPr marT="0" marB="0" marR="68575" marL="68575"/>
                </a:tc>
              </a:tr>
              <a:tr h="2750900">
                <a:tc>
                  <a:txBody>
                    <a:bodyPr/>
                    <a:lstStyle/>
                    <a:p>
                      <a:pPr indent="0" lvl="0" marL="0" marR="0" rtl="0" algn="ctr">
                        <a:lnSpc>
                          <a:spcPct val="150000"/>
                        </a:lnSpc>
                        <a:spcBef>
                          <a:spcPts val="0"/>
                        </a:spcBef>
                        <a:spcAft>
                          <a:spcPts val="0"/>
                        </a:spcAft>
                        <a:buClr>
                          <a:srgbClr val="000000"/>
                        </a:buClr>
                        <a:buSzPts val="2000"/>
                        <a:buFont typeface="Arial"/>
                        <a:buNone/>
                      </a:pPr>
                      <a:r>
                        <a:rPr lang="en-US" sz="2000" u="none" cap="none" strike="noStrike"/>
                        <a:t> </a:t>
                      </a:r>
                      <a:endParaRPr sz="1800" u="none" cap="none" strike="noStrike"/>
                    </a:p>
                    <a:p>
                      <a:pPr indent="0" lvl="0" marL="0" marR="0" rtl="0" algn="ctr">
                        <a:lnSpc>
                          <a:spcPct val="150000"/>
                        </a:lnSpc>
                        <a:spcBef>
                          <a:spcPts val="0"/>
                        </a:spcBef>
                        <a:spcAft>
                          <a:spcPts val="0"/>
                        </a:spcAft>
                        <a:buClr>
                          <a:srgbClr val="000000"/>
                        </a:buClr>
                        <a:buSzPts val="2000"/>
                        <a:buFont typeface="Arial"/>
                        <a:buNone/>
                      </a:pPr>
                      <a:r>
                        <a:rPr lang="en-US" sz="2000" u="none" cap="none" strike="noStrike"/>
                        <a:t>……………………………</a:t>
                      </a:r>
                      <a:endParaRPr sz="1800" u="none" cap="none" strike="noStrike"/>
                    </a:p>
                    <a:p>
                      <a:pPr indent="0" lvl="0" marL="0" marR="0" rtl="0" algn="ctr">
                        <a:lnSpc>
                          <a:spcPct val="150000"/>
                        </a:lnSpc>
                        <a:spcBef>
                          <a:spcPts val="0"/>
                        </a:spcBef>
                        <a:spcAft>
                          <a:spcPts val="0"/>
                        </a:spcAft>
                        <a:buClr>
                          <a:srgbClr val="000000"/>
                        </a:buClr>
                        <a:buSzPts val="2000"/>
                        <a:buFont typeface="Arial"/>
                        <a:buNone/>
                      </a:pPr>
                      <a:r>
                        <a:rPr lang="en-US" sz="2000" u="none" cap="none" strike="noStrike"/>
                        <a:t>……………………………</a:t>
                      </a:r>
                      <a:endParaRPr sz="1800" u="none" cap="none" strike="noStrike"/>
                    </a:p>
                    <a:p>
                      <a:pPr indent="0" lvl="0" marL="0" marR="0" rtl="0" algn="ctr">
                        <a:lnSpc>
                          <a:spcPct val="150000"/>
                        </a:lnSpc>
                        <a:spcBef>
                          <a:spcPts val="0"/>
                        </a:spcBef>
                        <a:spcAft>
                          <a:spcPts val="0"/>
                        </a:spcAft>
                        <a:buClr>
                          <a:srgbClr val="000000"/>
                        </a:buClr>
                        <a:buSzPts val="2000"/>
                        <a:buFont typeface="Arial"/>
                        <a:buNone/>
                      </a:pPr>
                      <a:r>
                        <a:rPr lang="en-US" sz="2000" u="none" cap="none" strike="noStrike"/>
                        <a:t>……………………………</a:t>
                      </a:r>
                      <a:endParaRPr sz="1800" u="none" cap="none" strike="noStrike"/>
                    </a:p>
                    <a:p>
                      <a:pPr indent="0" lvl="0" marL="0" marR="0" rtl="0" algn="ctr">
                        <a:lnSpc>
                          <a:spcPct val="150000"/>
                        </a:lnSpc>
                        <a:spcBef>
                          <a:spcPts val="0"/>
                        </a:spcBef>
                        <a:spcAft>
                          <a:spcPts val="0"/>
                        </a:spcAft>
                        <a:buClr>
                          <a:srgbClr val="000000"/>
                        </a:buClr>
                        <a:buSzPts val="2000"/>
                        <a:buFont typeface="Arial"/>
                        <a:buNone/>
                      </a:pPr>
                      <a:r>
                        <a:rPr lang="en-US" sz="2000" u="none" cap="none" strike="noStrike"/>
                        <a:t> </a:t>
                      </a:r>
                      <a:endParaRPr sz="18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ctr">
                        <a:lnSpc>
                          <a:spcPct val="150000"/>
                        </a:lnSpc>
                        <a:spcBef>
                          <a:spcPts val="0"/>
                        </a:spcBef>
                        <a:spcAft>
                          <a:spcPts val="0"/>
                        </a:spcAft>
                        <a:buClr>
                          <a:srgbClr val="000000"/>
                        </a:buClr>
                        <a:buSzPts val="2000"/>
                        <a:buFont typeface="Arial"/>
                        <a:buNone/>
                      </a:pPr>
                      <a:r>
                        <a:rPr lang="en-US" sz="2000" u="none" cap="none" strike="noStrike"/>
                        <a:t> </a:t>
                      </a:r>
                      <a:endParaRPr sz="1800" u="none" cap="none" strike="noStrike"/>
                    </a:p>
                    <a:p>
                      <a:pPr indent="0" lvl="0" marL="0" marR="0" rtl="0" algn="ctr">
                        <a:lnSpc>
                          <a:spcPct val="150000"/>
                        </a:lnSpc>
                        <a:spcBef>
                          <a:spcPts val="0"/>
                        </a:spcBef>
                        <a:spcAft>
                          <a:spcPts val="0"/>
                        </a:spcAft>
                        <a:buClr>
                          <a:srgbClr val="000000"/>
                        </a:buClr>
                        <a:buSzPts val="2000"/>
                        <a:buFont typeface="Arial"/>
                        <a:buNone/>
                      </a:pPr>
                      <a:r>
                        <a:rPr lang="en-US" sz="2000" u="none" cap="none" strike="noStrike"/>
                        <a:t>…………………………..</a:t>
                      </a:r>
                      <a:endParaRPr sz="1800" u="none" cap="none" strike="noStrike"/>
                    </a:p>
                    <a:p>
                      <a:pPr indent="0" lvl="0" marL="0" marR="0" rtl="0" algn="ctr">
                        <a:lnSpc>
                          <a:spcPct val="150000"/>
                        </a:lnSpc>
                        <a:spcBef>
                          <a:spcPts val="0"/>
                        </a:spcBef>
                        <a:spcAft>
                          <a:spcPts val="0"/>
                        </a:spcAft>
                        <a:buClr>
                          <a:srgbClr val="000000"/>
                        </a:buClr>
                        <a:buSzPts val="2000"/>
                        <a:buFont typeface="Arial"/>
                        <a:buNone/>
                      </a:pPr>
                      <a:r>
                        <a:rPr lang="en-US" sz="2000" u="none" cap="none" strike="noStrike"/>
                        <a:t>…………………………….</a:t>
                      </a:r>
                      <a:endParaRPr sz="1800" u="none" cap="none" strike="noStrike"/>
                    </a:p>
                    <a:p>
                      <a:pPr indent="0" lvl="0" marL="0" marR="0" rtl="0" algn="ctr">
                        <a:lnSpc>
                          <a:spcPct val="150000"/>
                        </a:lnSpc>
                        <a:spcBef>
                          <a:spcPts val="0"/>
                        </a:spcBef>
                        <a:spcAft>
                          <a:spcPts val="0"/>
                        </a:spcAft>
                        <a:buClr>
                          <a:srgbClr val="000000"/>
                        </a:buClr>
                        <a:buSzPts val="2000"/>
                        <a:buFont typeface="Arial"/>
                        <a:buNone/>
                      </a:pPr>
                      <a:r>
                        <a:rPr lang="en-US" sz="2000" u="none" cap="none" strike="noStrike"/>
                        <a:t>…………………………….</a:t>
                      </a:r>
                      <a:endParaRPr sz="18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ctr">
                        <a:lnSpc>
                          <a:spcPct val="150000"/>
                        </a:lnSpc>
                        <a:spcBef>
                          <a:spcPts val="0"/>
                        </a:spcBef>
                        <a:spcAft>
                          <a:spcPts val="0"/>
                        </a:spcAft>
                        <a:buClr>
                          <a:srgbClr val="000000"/>
                        </a:buClr>
                        <a:buSzPts val="2000"/>
                        <a:buFont typeface="Arial"/>
                        <a:buNone/>
                      </a:pPr>
                      <a:r>
                        <a:rPr lang="en-US" sz="2000" u="none" cap="none" strike="noStrike"/>
                        <a:t> </a:t>
                      </a:r>
                      <a:endParaRPr sz="1800" u="none" cap="none" strike="noStrike"/>
                    </a:p>
                    <a:p>
                      <a:pPr indent="0" lvl="0" marL="0" marR="0" rtl="0" algn="ctr">
                        <a:lnSpc>
                          <a:spcPct val="150000"/>
                        </a:lnSpc>
                        <a:spcBef>
                          <a:spcPts val="0"/>
                        </a:spcBef>
                        <a:spcAft>
                          <a:spcPts val="0"/>
                        </a:spcAft>
                        <a:buClr>
                          <a:srgbClr val="000000"/>
                        </a:buClr>
                        <a:buSzPts val="2000"/>
                        <a:buFont typeface="Arial"/>
                        <a:buNone/>
                      </a:pPr>
                      <a:r>
                        <a:rPr lang="en-US" sz="2000" u="none" cap="none" strike="noStrike"/>
                        <a:t>…………………………….</a:t>
                      </a:r>
                      <a:endParaRPr sz="1800" u="none" cap="none" strike="noStrike"/>
                    </a:p>
                    <a:p>
                      <a:pPr indent="0" lvl="0" marL="0" marR="0" rtl="0" algn="ctr">
                        <a:lnSpc>
                          <a:spcPct val="150000"/>
                        </a:lnSpc>
                        <a:spcBef>
                          <a:spcPts val="0"/>
                        </a:spcBef>
                        <a:spcAft>
                          <a:spcPts val="0"/>
                        </a:spcAft>
                        <a:buClr>
                          <a:srgbClr val="000000"/>
                        </a:buClr>
                        <a:buSzPts val="2000"/>
                        <a:buFont typeface="Arial"/>
                        <a:buNone/>
                      </a:pPr>
                      <a:r>
                        <a:rPr lang="en-US" sz="2000" u="none" cap="none" strike="noStrike"/>
                        <a:t>…………………………….</a:t>
                      </a:r>
                      <a:endParaRPr sz="1800" u="none" cap="none" strike="noStrike"/>
                    </a:p>
                    <a:p>
                      <a:pPr indent="0" lvl="0" marL="0" marR="0" rtl="0" algn="ctr">
                        <a:lnSpc>
                          <a:spcPct val="150000"/>
                        </a:lnSpc>
                        <a:spcBef>
                          <a:spcPts val="0"/>
                        </a:spcBef>
                        <a:spcAft>
                          <a:spcPts val="0"/>
                        </a:spcAft>
                        <a:buClr>
                          <a:srgbClr val="000000"/>
                        </a:buClr>
                        <a:buSzPts val="2000"/>
                        <a:buFont typeface="Arial"/>
                        <a:buNone/>
                      </a:pPr>
                      <a:r>
                        <a:rPr lang="en-US" sz="2000" u="none" cap="none" strike="noStrike"/>
                        <a:t>…………………………….</a:t>
                      </a:r>
                      <a:endParaRPr sz="1800" u="none" cap="none" strike="noStrike">
                        <a:latin typeface="Times New Roman"/>
                        <a:ea typeface="Times New Roman"/>
                        <a:cs typeface="Times New Roman"/>
                        <a:sym typeface="Times New Roman"/>
                      </a:endParaRPr>
                    </a:p>
                  </a:txBody>
                  <a:tcPr marT="0" marB="0" marR="68575" marL="68575"/>
                </a:tc>
              </a:tr>
            </a:tbl>
          </a:graphicData>
        </a:graphic>
      </p:graphicFrame>
      <p:pic>
        <p:nvPicPr>
          <p:cNvPr id="1779" name="Google Shape;1779;g331095ef84e_12_36"/>
          <p:cNvPicPr preferRelativeResize="0"/>
          <p:nvPr/>
        </p:nvPicPr>
        <p:blipFill rotWithShape="1">
          <a:blip r:embed="rId8">
            <a:alphaModFix/>
          </a:blip>
          <a:srcRect b="0" l="0" r="0" t="0"/>
          <a:stretch/>
        </p:blipFill>
        <p:spPr>
          <a:xfrm>
            <a:off x="14478000" y="6773712"/>
            <a:ext cx="3962400" cy="3508525"/>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FD0"/>
        </a:solidFill>
      </p:bgPr>
    </p:bg>
    <p:spTree>
      <p:nvGrpSpPr>
        <p:cNvPr id="1783" name="Shape 1783"/>
        <p:cNvGrpSpPr/>
        <p:nvPr/>
      </p:nvGrpSpPr>
      <p:grpSpPr>
        <a:xfrm>
          <a:off x="0" y="0"/>
          <a:ext cx="0" cy="0"/>
          <a:chOff x="0" y="0"/>
          <a:chExt cx="0" cy="0"/>
        </a:xfrm>
      </p:grpSpPr>
      <p:pic>
        <p:nvPicPr>
          <p:cNvPr id="1784" name="Google Shape;1784;g331095ef84e_12_48"/>
          <p:cNvPicPr preferRelativeResize="0"/>
          <p:nvPr/>
        </p:nvPicPr>
        <p:blipFill rotWithShape="1">
          <a:blip r:embed="rId3">
            <a:alphaModFix amt="19999"/>
          </a:blip>
          <a:srcRect b="0" l="0" r="0" t="0"/>
          <a:stretch/>
        </p:blipFill>
        <p:spPr>
          <a:xfrm flipH="1">
            <a:off x="-738625" y="6019047"/>
            <a:ext cx="5048136" cy="5224462"/>
          </a:xfrm>
          <a:prstGeom prst="rect">
            <a:avLst/>
          </a:prstGeom>
          <a:noFill/>
          <a:ln>
            <a:noFill/>
          </a:ln>
        </p:spPr>
      </p:pic>
      <p:pic>
        <p:nvPicPr>
          <p:cNvPr id="1785" name="Google Shape;1785;g331095ef84e_12_48"/>
          <p:cNvPicPr preferRelativeResize="0"/>
          <p:nvPr/>
        </p:nvPicPr>
        <p:blipFill rotWithShape="1">
          <a:blip r:embed="rId4">
            <a:alphaModFix/>
          </a:blip>
          <a:srcRect b="0" l="0" r="0" t="0"/>
          <a:stretch/>
        </p:blipFill>
        <p:spPr>
          <a:xfrm>
            <a:off x="-304800" y="6286500"/>
            <a:ext cx="3747200" cy="3888603"/>
          </a:xfrm>
          <a:prstGeom prst="rect">
            <a:avLst/>
          </a:prstGeom>
          <a:noFill/>
          <a:ln>
            <a:noFill/>
          </a:ln>
        </p:spPr>
      </p:pic>
      <p:pic>
        <p:nvPicPr>
          <p:cNvPr id="1786" name="Google Shape;1786;g331095ef84e_12_48"/>
          <p:cNvPicPr preferRelativeResize="0"/>
          <p:nvPr/>
        </p:nvPicPr>
        <p:blipFill rotWithShape="1">
          <a:blip r:embed="rId5">
            <a:alphaModFix amt="19999"/>
          </a:blip>
          <a:srcRect b="0" l="0" r="0" t="0"/>
          <a:stretch/>
        </p:blipFill>
        <p:spPr>
          <a:xfrm flipH="1" rot="-2601338">
            <a:off x="13893769" y="6288128"/>
            <a:ext cx="5192177" cy="4114800"/>
          </a:xfrm>
          <a:prstGeom prst="rect">
            <a:avLst/>
          </a:prstGeom>
          <a:noFill/>
          <a:ln>
            <a:noFill/>
          </a:ln>
        </p:spPr>
      </p:pic>
      <p:pic>
        <p:nvPicPr>
          <p:cNvPr id="1787" name="Google Shape;1787;g331095ef84e_12_48"/>
          <p:cNvPicPr preferRelativeResize="0"/>
          <p:nvPr/>
        </p:nvPicPr>
        <p:blipFill rotWithShape="1">
          <a:blip r:embed="rId6">
            <a:alphaModFix/>
          </a:blip>
          <a:srcRect b="0" l="0" r="0" t="0"/>
          <a:stretch/>
        </p:blipFill>
        <p:spPr>
          <a:xfrm>
            <a:off x="15209372" y="6666138"/>
            <a:ext cx="3414053" cy="3524184"/>
          </a:xfrm>
          <a:prstGeom prst="rect">
            <a:avLst/>
          </a:prstGeom>
          <a:noFill/>
          <a:ln>
            <a:noFill/>
          </a:ln>
        </p:spPr>
      </p:pic>
      <p:pic>
        <p:nvPicPr>
          <p:cNvPr id="1788" name="Google Shape;1788;g331095ef84e_12_48"/>
          <p:cNvPicPr preferRelativeResize="0"/>
          <p:nvPr/>
        </p:nvPicPr>
        <p:blipFill rotWithShape="1">
          <a:blip r:embed="rId7">
            <a:alphaModFix/>
          </a:blip>
          <a:srcRect b="0" l="0" r="0" t="0"/>
          <a:stretch/>
        </p:blipFill>
        <p:spPr>
          <a:xfrm rot="-5400000">
            <a:off x="17017323" y="-138166"/>
            <a:ext cx="2072473" cy="2274319"/>
          </a:xfrm>
          <a:prstGeom prst="rect">
            <a:avLst/>
          </a:prstGeom>
          <a:noFill/>
          <a:ln>
            <a:noFill/>
          </a:ln>
        </p:spPr>
      </p:pic>
      <p:pic>
        <p:nvPicPr>
          <p:cNvPr id="1789" name="Google Shape;1789;g331095ef84e_12_48"/>
          <p:cNvPicPr preferRelativeResize="0"/>
          <p:nvPr/>
        </p:nvPicPr>
        <p:blipFill rotWithShape="1">
          <a:blip r:embed="rId8">
            <a:alphaModFix/>
          </a:blip>
          <a:srcRect b="0" l="0" r="0" t="0"/>
          <a:stretch/>
        </p:blipFill>
        <p:spPr>
          <a:xfrm>
            <a:off x="12322657" y="8953500"/>
            <a:ext cx="2841833" cy="653622"/>
          </a:xfrm>
          <a:prstGeom prst="rect">
            <a:avLst/>
          </a:prstGeom>
          <a:noFill/>
          <a:ln>
            <a:noFill/>
          </a:ln>
        </p:spPr>
      </p:pic>
      <p:sp>
        <p:nvSpPr>
          <p:cNvPr id="1790" name="Google Shape;1790;g331095ef84e_12_48"/>
          <p:cNvSpPr txBox="1"/>
          <p:nvPr/>
        </p:nvSpPr>
        <p:spPr>
          <a:xfrm>
            <a:off x="832359" y="3063682"/>
            <a:ext cx="16623300" cy="4791000"/>
          </a:xfrm>
          <a:prstGeom prst="rect">
            <a:avLst/>
          </a:prstGeom>
          <a:noFill/>
          <a:ln>
            <a:noFill/>
          </a:ln>
        </p:spPr>
        <p:txBody>
          <a:bodyPr anchorCtr="0" anchor="t" bIns="0" lIns="0" spcFirstLastPara="1" rIns="0" wrap="square" tIns="0">
            <a:spAutoFit/>
          </a:bodyPr>
          <a:lstStyle/>
          <a:p>
            <a:pPr indent="0" lvl="0" marL="0" marR="0" rtl="0" algn="ctr">
              <a:lnSpc>
                <a:spcPct val="143883"/>
              </a:lnSpc>
              <a:spcBef>
                <a:spcPts val="0"/>
              </a:spcBef>
              <a:spcAft>
                <a:spcPts val="0"/>
              </a:spcAft>
              <a:buClr>
                <a:srgbClr val="000000"/>
              </a:buClr>
              <a:buSzPts val="7200"/>
              <a:buFont typeface="Arial"/>
              <a:buNone/>
            </a:pPr>
            <a:r>
              <a:rPr b="1" i="0" lang="en-US" sz="7200" u="none" cap="none" strike="noStrike">
                <a:solidFill>
                  <a:srgbClr val="0000FF"/>
                </a:solidFill>
                <a:latin typeface="Arial"/>
                <a:ea typeface="Arial"/>
                <a:cs typeface="Arial"/>
                <a:sym typeface="Arial"/>
              </a:rPr>
              <a:t>NÓI VÀ NGHE </a:t>
            </a:r>
            <a:endParaRPr b="1" i="0" sz="7200" u="none" cap="none" strike="noStrike">
              <a:solidFill>
                <a:srgbClr val="0000FF"/>
              </a:solidFill>
              <a:latin typeface="Arial"/>
              <a:ea typeface="Arial"/>
              <a:cs typeface="Arial"/>
              <a:sym typeface="Arial"/>
            </a:endParaRPr>
          </a:p>
          <a:p>
            <a:pPr indent="0" lvl="0" marL="0" marR="0" rtl="0" algn="ctr">
              <a:lnSpc>
                <a:spcPct val="143883"/>
              </a:lnSpc>
              <a:spcBef>
                <a:spcPts val="0"/>
              </a:spcBef>
              <a:spcAft>
                <a:spcPts val="0"/>
              </a:spcAft>
              <a:buClr>
                <a:srgbClr val="000000"/>
              </a:buClr>
              <a:buSzPts val="7200"/>
              <a:buFont typeface="Arial"/>
              <a:buNone/>
            </a:pPr>
            <a:r>
              <a:rPr b="1" i="0" lang="en-US" sz="7200" u="none" cap="none" strike="noStrike">
                <a:solidFill>
                  <a:srgbClr val="FF0000"/>
                </a:solidFill>
                <a:latin typeface="Arial"/>
                <a:ea typeface="Arial"/>
                <a:cs typeface="Arial"/>
                <a:sym typeface="Arial"/>
              </a:rPr>
              <a:t>KỂ LẠI MỘT TRẢI NGHIỆM ĐÁNG NHỚ ĐỐI VỚI BẢN THÂN</a:t>
            </a:r>
            <a:endParaRPr b="1" i="0" sz="7200" u="none" cap="none" strike="noStrike">
              <a:solidFill>
                <a:srgbClr val="FF0000"/>
              </a:solidFill>
              <a:latin typeface="Arial"/>
              <a:ea typeface="Arial"/>
              <a:cs typeface="Arial"/>
              <a:sym typeface="Arial"/>
            </a:endParaRPr>
          </a:p>
        </p:txBody>
      </p:sp>
      <p:pic>
        <p:nvPicPr>
          <p:cNvPr id="1791" name="Google Shape;1791;g331095ef84e_12_48"/>
          <p:cNvPicPr preferRelativeResize="0"/>
          <p:nvPr/>
        </p:nvPicPr>
        <p:blipFill rotWithShape="1">
          <a:blip r:embed="rId9">
            <a:alphaModFix/>
          </a:blip>
          <a:srcRect b="0" l="0" r="0" t="0"/>
          <a:stretch/>
        </p:blipFill>
        <p:spPr>
          <a:xfrm>
            <a:off x="419537" y="491923"/>
            <a:ext cx="1365906" cy="2159535"/>
          </a:xfrm>
          <a:prstGeom prst="rect">
            <a:avLst/>
          </a:prstGeom>
          <a:noFill/>
          <a:ln>
            <a:noFill/>
          </a:ln>
        </p:spPr>
      </p:pic>
      <p:pic>
        <p:nvPicPr>
          <p:cNvPr id="1792" name="Google Shape;1792;g331095ef84e_12_48"/>
          <p:cNvPicPr preferRelativeResize="0"/>
          <p:nvPr/>
        </p:nvPicPr>
        <p:blipFill rotWithShape="1">
          <a:blip r:embed="rId10">
            <a:alphaModFix/>
          </a:blip>
          <a:srcRect b="0" l="0" r="0" t="0"/>
          <a:stretch/>
        </p:blipFill>
        <p:spPr>
          <a:xfrm>
            <a:off x="16038992" y="2374702"/>
            <a:ext cx="853083" cy="1259164"/>
          </a:xfrm>
          <a:prstGeom prst="rect">
            <a:avLst/>
          </a:prstGeom>
          <a:noFill/>
          <a:ln>
            <a:noFill/>
          </a:ln>
        </p:spPr>
      </p:pic>
      <p:sp>
        <p:nvSpPr>
          <p:cNvPr id="1793" name="Google Shape;1793;g331095ef84e_12_48"/>
          <p:cNvSpPr txBox="1"/>
          <p:nvPr/>
        </p:nvSpPr>
        <p:spPr>
          <a:xfrm>
            <a:off x="3624325" y="709950"/>
            <a:ext cx="10125600" cy="1154400"/>
          </a:xfrm>
          <a:prstGeom prst="rect">
            <a:avLst/>
          </a:prstGeom>
          <a:noFill/>
          <a:ln>
            <a:noFill/>
          </a:ln>
        </p:spPr>
        <p:txBody>
          <a:bodyPr anchorCtr="0" anchor="t" bIns="0" lIns="0" spcFirstLastPara="1" rIns="0" wrap="square" tIns="0">
            <a:spAutoFit/>
          </a:bodyPr>
          <a:lstStyle/>
          <a:p>
            <a:pPr indent="0" lvl="0" marL="0" marR="0" rtl="0" algn="ctr">
              <a:lnSpc>
                <a:spcPct val="101708"/>
              </a:lnSpc>
              <a:spcBef>
                <a:spcPts val="0"/>
              </a:spcBef>
              <a:spcAft>
                <a:spcPts val="0"/>
              </a:spcAft>
              <a:buClr>
                <a:srgbClr val="000000"/>
              </a:buClr>
              <a:buSzPts val="7400"/>
              <a:buFont typeface="Arial"/>
              <a:buNone/>
            </a:pPr>
            <a:r>
              <a:rPr b="0" i="0" lang="en-US" sz="7400" u="none" cap="none" strike="noStrike">
                <a:solidFill>
                  <a:srgbClr val="FF0000"/>
                </a:solidFill>
                <a:latin typeface="Arial"/>
                <a:ea typeface="Arial"/>
                <a:cs typeface="Arial"/>
                <a:sym typeface="Arial"/>
              </a:rPr>
              <a:t> BÀI 9- TIẾT 122</a:t>
            </a:r>
            <a:endParaRPr b="0" i="0" sz="7400" u="none" cap="none" strike="noStrike">
              <a:solidFill>
                <a:srgbClr val="FF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292" name="Shape 292"/>
        <p:cNvGrpSpPr/>
        <p:nvPr/>
      </p:nvGrpSpPr>
      <p:grpSpPr>
        <a:xfrm>
          <a:off x="0" y="0"/>
          <a:ext cx="0" cy="0"/>
          <a:chOff x="0" y="0"/>
          <a:chExt cx="0" cy="0"/>
        </a:xfrm>
      </p:grpSpPr>
      <p:pic>
        <p:nvPicPr>
          <p:cNvPr id="293" name="Google Shape;293;p11"/>
          <p:cNvPicPr preferRelativeResize="0"/>
          <p:nvPr/>
        </p:nvPicPr>
        <p:blipFill rotWithShape="1">
          <a:blip r:embed="rId3">
            <a:alphaModFix/>
          </a:blip>
          <a:srcRect b="0" l="0" r="0" t="0"/>
          <a:stretch/>
        </p:blipFill>
        <p:spPr>
          <a:xfrm rot="-6901509">
            <a:off x="-127294" y="-1307915"/>
            <a:ext cx="2526926" cy="3902589"/>
          </a:xfrm>
          <a:prstGeom prst="rect">
            <a:avLst/>
          </a:prstGeom>
          <a:noFill/>
          <a:ln>
            <a:noFill/>
          </a:ln>
        </p:spPr>
      </p:pic>
      <p:pic>
        <p:nvPicPr>
          <p:cNvPr id="294" name="Google Shape;294;p11"/>
          <p:cNvPicPr preferRelativeResize="0"/>
          <p:nvPr/>
        </p:nvPicPr>
        <p:blipFill rotWithShape="1">
          <a:blip r:embed="rId4">
            <a:alphaModFix/>
          </a:blip>
          <a:srcRect b="80052" l="0" r="0" t="0"/>
          <a:stretch/>
        </p:blipFill>
        <p:spPr>
          <a:xfrm>
            <a:off x="-85614" y="8951947"/>
            <a:ext cx="18459227" cy="1335053"/>
          </a:xfrm>
          <a:prstGeom prst="rect">
            <a:avLst/>
          </a:prstGeom>
          <a:noFill/>
          <a:ln>
            <a:noFill/>
          </a:ln>
        </p:spPr>
      </p:pic>
      <p:pic>
        <p:nvPicPr>
          <p:cNvPr id="295" name="Google Shape;295;p11"/>
          <p:cNvPicPr preferRelativeResize="0"/>
          <p:nvPr/>
        </p:nvPicPr>
        <p:blipFill rotWithShape="1">
          <a:blip r:embed="rId3">
            <a:alphaModFix/>
          </a:blip>
          <a:srcRect b="0" l="0" r="0" t="0"/>
          <a:stretch/>
        </p:blipFill>
        <p:spPr>
          <a:xfrm rot="-6901509">
            <a:off x="15888368" y="-1307915"/>
            <a:ext cx="2526926" cy="3902589"/>
          </a:xfrm>
          <a:prstGeom prst="rect">
            <a:avLst/>
          </a:prstGeom>
          <a:noFill/>
          <a:ln>
            <a:noFill/>
          </a:ln>
        </p:spPr>
      </p:pic>
      <p:sp>
        <p:nvSpPr>
          <p:cNvPr id="296" name="Google Shape;296;p11"/>
          <p:cNvSpPr txBox="1"/>
          <p:nvPr/>
        </p:nvSpPr>
        <p:spPr>
          <a:xfrm>
            <a:off x="5181600" y="658575"/>
            <a:ext cx="9376800" cy="95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b="1" i="1" lang="en-US" sz="5600" u="none" cap="none" strike="noStrike">
                <a:solidFill>
                  <a:schemeClr val="dk1"/>
                </a:solidFill>
                <a:latin typeface="Arial"/>
                <a:ea typeface="Arial"/>
                <a:cs typeface="Arial"/>
                <a:sym typeface="Arial"/>
              </a:rPr>
              <a:t>1. Những sự việc chính</a:t>
            </a:r>
            <a:endParaRPr b="1" i="1" sz="5600" u="none" cap="none" strike="noStrike">
              <a:solidFill>
                <a:schemeClr val="dk1"/>
              </a:solidFill>
              <a:latin typeface="Arial"/>
              <a:ea typeface="Arial"/>
              <a:cs typeface="Arial"/>
              <a:sym typeface="Arial"/>
            </a:endParaRPr>
          </a:p>
        </p:txBody>
      </p:sp>
      <p:sp>
        <p:nvSpPr>
          <p:cNvPr id="297" name="Google Shape;297;p11"/>
          <p:cNvSpPr/>
          <p:nvPr/>
        </p:nvSpPr>
        <p:spPr>
          <a:xfrm>
            <a:off x="442425" y="1993625"/>
            <a:ext cx="17845500" cy="5262900"/>
          </a:xfrm>
          <a:prstGeom prst="rect">
            <a:avLst/>
          </a:prstGeom>
          <a:noFill/>
          <a:ln>
            <a:noFill/>
          </a:ln>
        </p:spPr>
        <p:txBody>
          <a:bodyPr anchorCtr="0" anchor="t" bIns="45700" lIns="91425" spcFirstLastPara="1" rIns="91425" wrap="square" tIns="45700">
            <a:spAutoFit/>
          </a:bodyPr>
          <a:lstStyle/>
          <a:p>
            <a:pPr indent="-571500" lvl="0" marL="571500" marR="0" rtl="0" algn="l">
              <a:lnSpc>
                <a:spcPct val="200000"/>
              </a:lnSpc>
              <a:spcBef>
                <a:spcPts val="0"/>
              </a:spcBef>
              <a:spcAft>
                <a:spcPts val="0"/>
              </a:spcAft>
              <a:buClr>
                <a:srgbClr val="0000FF"/>
              </a:buClr>
              <a:buSzPts val="4500"/>
              <a:buFont typeface="Noto Sans Symbols"/>
              <a:buChar char="▪"/>
            </a:pPr>
            <a:r>
              <a:rPr b="1" i="0" lang="en-US" sz="4500" u="none" cap="none" strike="noStrike">
                <a:solidFill>
                  <a:srgbClr val="0000FF"/>
                </a:solidFill>
                <a:latin typeface="Arial"/>
                <a:ea typeface="Arial"/>
                <a:cs typeface="Arial"/>
                <a:sym typeface="Arial"/>
              </a:rPr>
              <a:t>Đa-ni chuẩn bị đi nghe hòa nhạc.</a:t>
            </a:r>
            <a:endParaRPr b="1" i="0" sz="4500" u="none" cap="none" strike="noStrike">
              <a:solidFill>
                <a:srgbClr val="0000FF"/>
              </a:solidFill>
              <a:latin typeface="Arial"/>
              <a:ea typeface="Arial"/>
              <a:cs typeface="Arial"/>
              <a:sym typeface="Arial"/>
            </a:endParaRPr>
          </a:p>
          <a:p>
            <a:pPr indent="-571500" lvl="0" marL="571500" marR="0" rtl="0" algn="l">
              <a:lnSpc>
                <a:spcPct val="200000"/>
              </a:lnSpc>
              <a:spcBef>
                <a:spcPts val="0"/>
              </a:spcBef>
              <a:spcAft>
                <a:spcPts val="0"/>
              </a:spcAft>
              <a:buClr>
                <a:srgbClr val="0000FF"/>
              </a:buClr>
              <a:buSzPts val="4500"/>
              <a:buFont typeface="Noto Sans Symbols"/>
              <a:buChar char="▪"/>
            </a:pPr>
            <a:r>
              <a:rPr b="1" i="0" lang="en-US" sz="4500" u="none" cap="none" strike="noStrike">
                <a:solidFill>
                  <a:srgbClr val="0000FF"/>
                </a:solidFill>
                <a:latin typeface="Arial"/>
                <a:ea typeface="Arial"/>
                <a:cs typeface="Arial"/>
                <a:sym typeface="Arial"/>
              </a:rPr>
              <a:t>Đa-ni bất ngờ đón món quà âm nhạc - </a:t>
            </a:r>
            <a:r>
              <a:rPr b="1" i="1" lang="en-US" sz="4500" u="none" cap="none" strike="noStrike">
                <a:solidFill>
                  <a:srgbClr val="0000FF"/>
                </a:solidFill>
                <a:latin typeface="Arial"/>
                <a:ea typeface="Arial"/>
                <a:cs typeface="Arial"/>
                <a:sym typeface="Arial"/>
              </a:rPr>
              <a:t>“Món quà đặc biệt”.</a:t>
            </a:r>
            <a:endParaRPr b="1" i="0" sz="4500" u="none" cap="none" strike="noStrike">
              <a:solidFill>
                <a:srgbClr val="0000FF"/>
              </a:solidFill>
              <a:latin typeface="Arial"/>
              <a:ea typeface="Arial"/>
              <a:cs typeface="Arial"/>
              <a:sym typeface="Arial"/>
            </a:endParaRPr>
          </a:p>
          <a:p>
            <a:pPr indent="-571500" lvl="0" marL="571500" marR="0" rtl="0" algn="l">
              <a:lnSpc>
                <a:spcPct val="200000"/>
              </a:lnSpc>
              <a:spcBef>
                <a:spcPts val="0"/>
              </a:spcBef>
              <a:spcAft>
                <a:spcPts val="0"/>
              </a:spcAft>
              <a:buClr>
                <a:srgbClr val="0000FF"/>
              </a:buClr>
              <a:buSzPts val="4500"/>
              <a:buFont typeface="Noto Sans Symbols"/>
              <a:buChar char="▪"/>
            </a:pPr>
            <a:r>
              <a:rPr b="1" i="0" lang="en-US" sz="4500" u="none" cap="none" strike="noStrike">
                <a:solidFill>
                  <a:srgbClr val="0000FF"/>
                </a:solidFill>
                <a:latin typeface="Arial"/>
                <a:ea typeface="Arial"/>
                <a:cs typeface="Arial"/>
                <a:sym typeface="Arial"/>
              </a:rPr>
              <a:t>Những cảm xúc, suy nghĩ của Đa-ni sau khi nhận món quà bất ngờ.</a:t>
            </a:r>
            <a:endParaRPr b="1" i="0" sz="4500" u="none" cap="none" strike="noStrike">
              <a:solidFill>
                <a:srgbClr val="0000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xEl>
                                              <p:pRg end="0" st="0"/>
                                            </p:txEl>
                                          </p:spTgt>
                                        </p:tgtEl>
                                        <p:attrNameLst>
                                          <p:attrName>style.visibility</p:attrName>
                                        </p:attrNameLst>
                                      </p:cBhvr>
                                      <p:to>
                                        <p:strVal val="visible"/>
                                      </p:to>
                                    </p:set>
                                    <p:animEffect filter="fade" transition="in">
                                      <p:cBhvr>
                                        <p:cTn dur="500"/>
                                        <p:tgtEl>
                                          <p:spTgt spid="29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xEl>
                                              <p:pRg end="1" st="1"/>
                                            </p:txEl>
                                          </p:spTgt>
                                        </p:tgtEl>
                                        <p:attrNameLst>
                                          <p:attrName>style.visibility</p:attrName>
                                        </p:attrNameLst>
                                      </p:cBhvr>
                                      <p:to>
                                        <p:strVal val="visible"/>
                                      </p:to>
                                    </p:set>
                                    <p:animEffect filter="fade" transition="in">
                                      <p:cBhvr>
                                        <p:cTn dur="500"/>
                                        <p:tgtEl>
                                          <p:spTgt spid="29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xEl>
                                              <p:pRg end="2" st="2"/>
                                            </p:txEl>
                                          </p:spTgt>
                                        </p:tgtEl>
                                        <p:attrNameLst>
                                          <p:attrName>style.visibility</p:attrName>
                                        </p:attrNameLst>
                                      </p:cBhvr>
                                      <p:to>
                                        <p:strVal val="visible"/>
                                      </p:to>
                                    </p:set>
                                    <p:animEffect filter="fade" transition="in">
                                      <p:cBhvr>
                                        <p:cTn dur="500"/>
                                        <p:tgtEl>
                                          <p:spTgt spid="297">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FD0"/>
        </a:solidFill>
      </p:bgPr>
    </p:bg>
    <p:spTree>
      <p:nvGrpSpPr>
        <p:cNvPr id="1797" name="Shape 1797"/>
        <p:cNvGrpSpPr/>
        <p:nvPr/>
      </p:nvGrpSpPr>
      <p:grpSpPr>
        <a:xfrm>
          <a:off x="0" y="0"/>
          <a:ext cx="0" cy="0"/>
          <a:chOff x="0" y="0"/>
          <a:chExt cx="0" cy="0"/>
        </a:xfrm>
      </p:grpSpPr>
      <p:pic>
        <p:nvPicPr>
          <p:cNvPr id="1798" name="Google Shape;1798;g331095ef84e_12_61"/>
          <p:cNvPicPr preferRelativeResize="0"/>
          <p:nvPr/>
        </p:nvPicPr>
        <p:blipFill rotWithShape="1">
          <a:blip r:embed="rId3">
            <a:alphaModFix/>
          </a:blip>
          <a:srcRect b="0" l="0" r="0" t="0"/>
          <a:stretch/>
        </p:blipFill>
        <p:spPr>
          <a:xfrm>
            <a:off x="15246082" y="6819900"/>
            <a:ext cx="2736030" cy="3366479"/>
          </a:xfrm>
          <a:prstGeom prst="rect">
            <a:avLst/>
          </a:prstGeom>
          <a:noFill/>
          <a:ln>
            <a:noFill/>
          </a:ln>
        </p:spPr>
      </p:pic>
      <p:pic>
        <p:nvPicPr>
          <p:cNvPr id="1799" name="Google Shape;1799;g331095ef84e_12_61"/>
          <p:cNvPicPr preferRelativeResize="0"/>
          <p:nvPr/>
        </p:nvPicPr>
        <p:blipFill rotWithShape="1">
          <a:blip r:embed="rId4">
            <a:alphaModFix/>
          </a:blip>
          <a:srcRect b="0" l="0" r="0" t="0"/>
          <a:stretch/>
        </p:blipFill>
        <p:spPr>
          <a:xfrm flipH="1">
            <a:off x="505002" y="2037797"/>
            <a:ext cx="1360924" cy="1493469"/>
          </a:xfrm>
          <a:prstGeom prst="rect">
            <a:avLst/>
          </a:prstGeom>
          <a:noFill/>
          <a:ln>
            <a:noFill/>
          </a:ln>
        </p:spPr>
      </p:pic>
      <p:pic>
        <p:nvPicPr>
          <p:cNvPr id="1800" name="Google Shape;1800;g331095ef84e_12_61"/>
          <p:cNvPicPr preferRelativeResize="0"/>
          <p:nvPr/>
        </p:nvPicPr>
        <p:blipFill rotWithShape="1">
          <a:blip r:embed="rId5">
            <a:alphaModFix/>
          </a:blip>
          <a:srcRect b="0" l="0" r="0" t="0"/>
          <a:stretch/>
        </p:blipFill>
        <p:spPr>
          <a:xfrm>
            <a:off x="12877800" y="9486900"/>
            <a:ext cx="1775444" cy="408352"/>
          </a:xfrm>
          <a:prstGeom prst="rect">
            <a:avLst/>
          </a:prstGeom>
          <a:noFill/>
          <a:ln>
            <a:noFill/>
          </a:ln>
        </p:spPr>
      </p:pic>
      <p:pic>
        <p:nvPicPr>
          <p:cNvPr id="1801" name="Google Shape;1801;g331095ef84e_12_61"/>
          <p:cNvPicPr preferRelativeResize="0"/>
          <p:nvPr/>
        </p:nvPicPr>
        <p:blipFill rotWithShape="1">
          <a:blip r:embed="rId6">
            <a:alphaModFix amt="30000"/>
          </a:blip>
          <a:srcRect b="0" l="0" r="0" t="0"/>
          <a:stretch/>
        </p:blipFill>
        <p:spPr>
          <a:xfrm flipH="1">
            <a:off x="-610918" y="7211387"/>
            <a:ext cx="3020108" cy="3369716"/>
          </a:xfrm>
          <a:prstGeom prst="rect">
            <a:avLst/>
          </a:prstGeom>
          <a:noFill/>
          <a:ln>
            <a:noFill/>
          </a:ln>
        </p:spPr>
      </p:pic>
      <p:pic>
        <p:nvPicPr>
          <p:cNvPr id="1802" name="Google Shape;1802;g331095ef84e_12_61"/>
          <p:cNvPicPr preferRelativeResize="0"/>
          <p:nvPr/>
        </p:nvPicPr>
        <p:blipFill rotWithShape="1">
          <a:blip r:embed="rId7">
            <a:alphaModFix/>
          </a:blip>
          <a:srcRect b="0" l="0" r="0" t="0"/>
          <a:stretch/>
        </p:blipFill>
        <p:spPr>
          <a:xfrm>
            <a:off x="715504" y="7698711"/>
            <a:ext cx="939921" cy="1486041"/>
          </a:xfrm>
          <a:prstGeom prst="rect">
            <a:avLst/>
          </a:prstGeom>
          <a:noFill/>
          <a:ln>
            <a:noFill/>
          </a:ln>
        </p:spPr>
      </p:pic>
      <p:pic>
        <p:nvPicPr>
          <p:cNvPr id="1803" name="Google Shape;1803;g331095ef84e_12_61"/>
          <p:cNvPicPr preferRelativeResize="0"/>
          <p:nvPr/>
        </p:nvPicPr>
        <p:blipFill rotWithShape="1">
          <a:blip r:embed="rId8">
            <a:alphaModFix/>
          </a:blip>
          <a:srcRect b="0" l="0" r="0" t="0"/>
          <a:stretch/>
        </p:blipFill>
        <p:spPr>
          <a:xfrm rot="2470003">
            <a:off x="16179322" y="1243571"/>
            <a:ext cx="1172890" cy="747718"/>
          </a:xfrm>
          <a:prstGeom prst="rect">
            <a:avLst/>
          </a:prstGeom>
          <a:noFill/>
          <a:ln>
            <a:noFill/>
          </a:ln>
        </p:spPr>
      </p:pic>
      <p:sp>
        <p:nvSpPr>
          <p:cNvPr id="1804" name="Google Shape;1804;g331095ef84e_12_61"/>
          <p:cNvSpPr txBox="1"/>
          <p:nvPr/>
        </p:nvSpPr>
        <p:spPr>
          <a:xfrm>
            <a:off x="2057400" y="480799"/>
            <a:ext cx="9475200" cy="923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000"/>
              <a:buFont typeface="Arial"/>
              <a:buNone/>
            </a:pPr>
            <a:r>
              <a:rPr b="1" i="1" lang="en-US" sz="6000" u="none" cap="none" strike="noStrike">
                <a:solidFill>
                  <a:srgbClr val="0000FF"/>
                </a:solidFill>
                <a:latin typeface="Arial"/>
                <a:ea typeface="Arial"/>
                <a:cs typeface="Arial"/>
                <a:sym typeface="Arial"/>
              </a:rPr>
              <a:t>1. </a:t>
            </a:r>
            <a:r>
              <a:rPr b="1" i="1" lang="en-US" sz="6000" u="sng" cap="none" strike="noStrike">
                <a:solidFill>
                  <a:srgbClr val="0000FF"/>
                </a:solidFill>
                <a:latin typeface="Arial"/>
                <a:ea typeface="Arial"/>
                <a:cs typeface="Arial"/>
                <a:sym typeface="Arial"/>
              </a:rPr>
              <a:t>Chuẩn bị bài nói</a:t>
            </a:r>
            <a:endParaRPr b="1" i="1" sz="6000" u="sng" cap="none" strike="noStrike">
              <a:solidFill>
                <a:srgbClr val="0000FF"/>
              </a:solidFill>
              <a:latin typeface="Arial"/>
              <a:ea typeface="Arial"/>
              <a:cs typeface="Arial"/>
              <a:sym typeface="Arial"/>
            </a:endParaRPr>
          </a:p>
        </p:txBody>
      </p:sp>
      <p:sp>
        <p:nvSpPr>
          <p:cNvPr id="1805" name="Google Shape;1805;g331095ef84e_12_61"/>
          <p:cNvSpPr txBox="1"/>
          <p:nvPr/>
        </p:nvSpPr>
        <p:spPr>
          <a:xfrm>
            <a:off x="1655425" y="2030400"/>
            <a:ext cx="15648900" cy="2304900"/>
          </a:xfrm>
          <a:prstGeom prst="rect">
            <a:avLst/>
          </a:prstGeom>
          <a:noFill/>
          <a:ln>
            <a:noFill/>
          </a:ln>
        </p:spPr>
        <p:txBody>
          <a:bodyPr anchorCtr="0" anchor="t" bIns="45700" lIns="91425" spcFirstLastPara="1" rIns="91425" wrap="square" tIns="45700">
            <a:spAutoFit/>
          </a:bodyPr>
          <a:lstStyle/>
          <a:p>
            <a:pPr indent="-685800" lvl="0" marL="685800" marR="0" rtl="0" algn="l">
              <a:lnSpc>
                <a:spcPct val="150000"/>
              </a:lnSpc>
              <a:spcBef>
                <a:spcPts val="0"/>
              </a:spcBef>
              <a:spcAft>
                <a:spcPts val="0"/>
              </a:spcAft>
              <a:buClr>
                <a:srgbClr val="0000FF"/>
              </a:buClr>
              <a:buSzPts val="4800"/>
              <a:buFont typeface="Arial"/>
              <a:buChar char="-"/>
            </a:pPr>
            <a:r>
              <a:rPr b="1" i="1" lang="en-US" sz="4800" u="none" cap="none" strike="noStrike">
                <a:solidFill>
                  <a:srgbClr val="0000FF"/>
                </a:solidFill>
                <a:latin typeface="Arial"/>
                <a:ea typeface="Arial"/>
                <a:cs typeface="Arial"/>
                <a:sym typeface="Arial"/>
              </a:rPr>
              <a:t>Xác định đề tài, người nghe, mục đích, không gian và thời gian nói.</a:t>
            </a:r>
            <a:endParaRPr b="1" i="1" sz="4800" u="none" cap="none" strike="noStrike">
              <a:solidFill>
                <a:srgbClr val="0000FF"/>
              </a:solidFill>
              <a:latin typeface="Arial"/>
              <a:ea typeface="Arial"/>
              <a:cs typeface="Arial"/>
              <a:sym typeface="Arial"/>
            </a:endParaRPr>
          </a:p>
        </p:txBody>
      </p:sp>
      <p:sp>
        <p:nvSpPr>
          <p:cNvPr id="1806" name="Google Shape;1806;g331095ef84e_12_61"/>
          <p:cNvSpPr/>
          <p:nvPr/>
        </p:nvSpPr>
        <p:spPr>
          <a:xfrm>
            <a:off x="1461484" y="4787731"/>
            <a:ext cx="15004872" cy="5295348"/>
          </a:xfrm>
          <a:prstGeom prst="cloud">
            <a:avLst/>
          </a:prstGeom>
          <a:solidFill>
            <a:srgbClr val="FBD4B4"/>
          </a:solidFill>
          <a:ln cap="flat" cmpd="sng" w="25400">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3200"/>
              <a:buFont typeface="Calibri"/>
              <a:buNone/>
            </a:pPr>
            <a:r>
              <a:t/>
            </a:r>
            <a:endParaRPr b="0" i="0" sz="3200" u="none" cap="none" strike="noStrike">
              <a:solidFill>
                <a:srgbClr val="0D0D0D"/>
              </a:solidFill>
              <a:latin typeface="Arial"/>
              <a:ea typeface="Arial"/>
              <a:cs typeface="Arial"/>
              <a:sym typeface="Arial"/>
            </a:endParaRPr>
          </a:p>
          <a:p>
            <a:pPr indent="-457200" lvl="0" marL="457200" marR="0" rtl="0" algn="just">
              <a:lnSpc>
                <a:spcPct val="150000"/>
              </a:lnSpc>
              <a:spcBef>
                <a:spcPts val="0"/>
              </a:spcBef>
              <a:spcAft>
                <a:spcPts val="0"/>
              </a:spcAft>
              <a:buClr>
                <a:srgbClr val="0D0D0D"/>
              </a:buClr>
              <a:buSzPts val="3200"/>
              <a:buFont typeface="Arial"/>
              <a:buChar char="-"/>
            </a:pPr>
            <a:r>
              <a:rPr b="0" i="0" lang="en-US" sz="3200" u="none" cap="none" strike="noStrike">
                <a:solidFill>
                  <a:srgbClr val="0D0D0D"/>
                </a:solidFill>
                <a:latin typeface="Arial"/>
                <a:ea typeface="Arial"/>
                <a:cs typeface="Arial"/>
                <a:sym typeface="Arial"/>
              </a:rPr>
              <a:t>Bài nói nhằm mục đích gì?</a:t>
            </a:r>
            <a:r>
              <a:rPr b="0" i="0" lang="en-US" sz="3200" u="none" cap="none" strike="noStrike">
                <a:solidFill>
                  <a:srgbClr val="000000"/>
                </a:solidFill>
                <a:latin typeface="Arial"/>
                <a:ea typeface="Arial"/>
                <a:cs typeface="Arial"/>
                <a:sym typeface="Arial"/>
              </a:rPr>
              <a:t> </a:t>
            </a:r>
            <a:endParaRPr b="0" i="0" sz="3200" u="none" cap="none" strike="noStrike">
              <a:solidFill>
                <a:srgbClr val="000000"/>
              </a:solidFill>
              <a:latin typeface="Arial"/>
              <a:ea typeface="Arial"/>
              <a:cs typeface="Arial"/>
              <a:sym typeface="Arial"/>
            </a:endParaRPr>
          </a:p>
          <a:p>
            <a:pPr indent="-457200" lvl="0" marL="457200" marR="0" rtl="0" algn="just">
              <a:lnSpc>
                <a:spcPct val="150000"/>
              </a:lnSpc>
              <a:spcBef>
                <a:spcPts val="0"/>
              </a:spcBef>
              <a:spcAft>
                <a:spcPts val="0"/>
              </a:spcAft>
              <a:buClr>
                <a:srgbClr val="0D0D0D"/>
              </a:buClr>
              <a:buSzPts val="3200"/>
              <a:buFont typeface="Arial"/>
              <a:buChar char="-"/>
            </a:pPr>
            <a:r>
              <a:rPr b="0" i="0" lang="en-US" sz="3200" u="none" cap="none" strike="noStrike">
                <a:solidFill>
                  <a:srgbClr val="0D0D0D"/>
                </a:solidFill>
                <a:latin typeface="Arial"/>
                <a:ea typeface="Arial"/>
                <a:cs typeface="Arial"/>
                <a:sym typeface="Arial"/>
              </a:rPr>
              <a:t>Người nghe là ai?</a:t>
            </a:r>
            <a:endParaRPr b="0" i="0" sz="3200" u="none" cap="none" strike="noStrike">
              <a:solidFill>
                <a:srgbClr val="000000"/>
              </a:solidFill>
              <a:latin typeface="Arial"/>
              <a:ea typeface="Arial"/>
              <a:cs typeface="Arial"/>
              <a:sym typeface="Arial"/>
            </a:endParaRPr>
          </a:p>
          <a:p>
            <a:pPr indent="0" lvl="0" marL="0" marR="0" rtl="0" algn="just">
              <a:lnSpc>
                <a:spcPct val="150000"/>
              </a:lnSpc>
              <a:spcBef>
                <a:spcPts val="0"/>
              </a:spcBef>
              <a:spcAft>
                <a:spcPts val="0"/>
              </a:spcAft>
              <a:buClr>
                <a:srgbClr val="0D0D0D"/>
              </a:buClr>
              <a:buSzPts val="3200"/>
              <a:buFont typeface="Arial"/>
              <a:buNone/>
            </a:pPr>
            <a:r>
              <a:rPr b="0" i="0" lang="en-US" sz="3200" u="none" cap="none" strike="noStrike">
                <a:solidFill>
                  <a:srgbClr val="0D0D0D"/>
                </a:solidFill>
                <a:latin typeface="Arial"/>
                <a:ea typeface="Arial"/>
                <a:cs typeface="Arial"/>
                <a:sym typeface="Arial"/>
              </a:rPr>
              <a:t>- Em chọn không gian nào để thực hiện bài nói (trình bày)?</a:t>
            </a:r>
            <a:endParaRPr b="0" i="0" sz="3200" u="none" cap="none" strike="noStrike">
              <a:solidFill>
                <a:srgbClr val="000000"/>
              </a:solidFill>
              <a:latin typeface="Arial"/>
              <a:ea typeface="Arial"/>
              <a:cs typeface="Arial"/>
              <a:sym typeface="Arial"/>
            </a:endParaRPr>
          </a:p>
          <a:p>
            <a:pPr indent="0" lvl="0" marL="0" marR="0" rtl="0" algn="just">
              <a:lnSpc>
                <a:spcPct val="150000"/>
              </a:lnSpc>
              <a:spcBef>
                <a:spcPts val="0"/>
              </a:spcBef>
              <a:spcAft>
                <a:spcPts val="0"/>
              </a:spcAft>
              <a:buClr>
                <a:srgbClr val="0D0D0D"/>
              </a:buClr>
              <a:buSzPts val="3200"/>
              <a:buFont typeface="Arial"/>
              <a:buNone/>
            </a:pPr>
            <a:r>
              <a:rPr b="0" i="0" lang="en-US" sz="3200" u="none" cap="none" strike="noStrike">
                <a:solidFill>
                  <a:srgbClr val="0D0D0D"/>
                </a:solidFill>
                <a:latin typeface="Arial"/>
                <a:ea typeface="Arial"/>
                <a:cs typeface="Arial"/>
                <a:sym typeface="Arial"/>
              </a:rPr>
              <a:t>- Em dự định trình bày trong bao nhiêu phút?</a:t>
            </a:r>
            <a:endParaRPr b="0" i="0" sz="3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3200"/>
              <a:buFont typeface="Calibri"/>
              <a:buNone/>
            </a:pPr>
            <a:r>
              <a:t/>
            </a:r>
            <a:endParaRPr b="0" i="0" sz="32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06"/>
                                        </p:tgtEl>
                                        <p:attrNameLst>
                                          <p:attrName>style.visibility</p:attrName>
                                        </p:attrNameLst>
                                      </p:cBhvr>
                                      <p:to>
                                        <p:strVal val="visible"/>
                                      </p:to>
                                    </p:set>
                                    <p:animEffect filter="fade" transition="in">
                                      <p:cBhvr>
                                        <p:cTn dur="500"/>
                                        <p:tgtEl>
                                          <p:spTgt spid="18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04"/>
                                        </p:tgtEl>
                                        <p:attrNameLst>
                                          <p:attrName>style.visibility</p:attrName>
                                        </p:attrNameLst>
                                      </p:cBhvr>
                                      <p:to>
                                        <p:strVal val="visible"/>
                                      </p:to>
                                    </p:set>
                                    <p:anim calcmode="lin" valueType="num">
                                      <p:cBhvr additive="base">
                                        <p:cTn dur="500"/>
                                        <p:tgtEl>
                                          <p:spTgt spid="180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05"/>
                                        </p:tgtEl>
                                        <p:attrNameLst>
                                          <p:attrName>style.visibility</p:attrName>
                                        </p:attrNameLst>
                                      </p:cBhvr>
                                      <p:to>
                                        <p:strVal val="visible"/>
                                      </p:to>
                                    </p:set>
                                    <p:animEffect filter="fade" transition="in">
                                      <p:cBhvr>
                                        <p:cTn dur="500"/>
                                        <p:tgtEl>
                                          <p:spTgt spid="18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FD0"/>
        </a:solidFill>
      </p:bgPr>
    </p:bg>
    <p:spTree>
      <p:nvGrpSpPr>
        <p:cNvPr id="1810" name="Shape 1810"/>
        <p:cNvGrpSpPr/>
        <p:nvPr/>
      </p:nvGrpSpPr>
      <p:grpSpPr>
        <a:xfrm>
          <a:off x="0" y="0"/>
          <a:ext cx="0" cy="0"/>
          <a:chOff x="0" y="0"/>
          <a:chExt cx="0" cy="0"/>
        </a:xfrm>
      </p:grpSpPr>
      <p:pic>
        <p:nvPicPr>
          <p:cNvPr id="1811" name="Google Shape;1811;g331095ef84e_12_73"/>
          <p:cNvPicPr preferRelativeResize="0"/>
          <p:nvPr/>
        </p:nvPicPr>
        <p:blipFill rotWithShape="1">
          <a:blip r:embed="rId3">
            <a:alphaModFix/>
          </a:blip>
          <a:srcRect b="0" l="0" r="0" t="0"/>
          <a:stretch/>
        </p:blipFill>
        <p:spPr>
          <a:xfrm flipH="1">
            <a:off x="14824087" y="6172200"/>
            <a:ext cx="3463913" cy="4114800"/>
          </a:xfrm>
          <a:prstGeom prst="rect">
            <a:avLst/>
          </a:prstGeom>
          <a:noFill/>
          <a:ln>
            <a:noFill/>
          </a:ln>
        </p:spPr>
      </p:pic>
      <p:pic>
        <p:nvPicPr>
          <p:cNvPr id="1812" name="Google Shape;1812;g331095ef84e_12_73"/>
          <p:cNvPicPr preferRelativeResize="0"/>
          <p:nvPr/>
        </p:nvPicPr>
        <p:blipFill rotWithShape="1">
          <a:blip r:embed="rId4">
            <a:alphaModFix/>
          </a:blip>
          <a:srcRect b="0" l="0" r="0" t="0"/>
          <a:stretch/>
        </p:blipFill>
        <p:spPr>
          <a:xfrm>
            <a:off x="8991600" y="9086920"/>
            <a:ext cx="2435943" cy="560267"/>
          </a:xfrm>
          <a:prstGeom prst="rect">
            <a:avLst/>
          </a:prstGeom>
          <a:noFill/>
          <a:ln>
            <a:noFill/>
          </a:ln>
        </p:spPr>
      </p:pic>
      <p:pic>
        <p:nvPicPr>
          <p:cNvPr id="1813" name="Google Shape;1813;g331095ef84e_12_73"/>
          <p:cNvPicPr preferRelativeResize="0"/>
          <p:nvPr/>
        </p:nvPicPr>
        <p:blipFill rotWithShape="1">
          <a:blip r:embed="rId5">
            <a:alphaModFix/>
          </a:blip>
          <a:srcRect b="0" l="0" r="0" t="0"/>
          <a:stretch/>
        </p:blipFill>
        <p:spPr>
          <a:xfrm>
            <a:off x="16970126" y="1028700"/>
            <a:ext cx="1822483" cy="1999981"/>
          </a:xfrm>
          <a:prstGeom prst="rect">
            <a:avLst/>
          </a:prstGeom>
          <a:noFill/>
          <a:ln>
            <a:noFill/>
          </a:ln>
        </p:spPr>
      </p:pic>
      <p:pic>
        <p:nvPicPr>
          <p:cNvPr id="1814" name="Google Shape;1814;g331095ef84e_12_73"/>
          <p:cNvPicPr preferRelativeResize="0"/>
          <p:nvPr/>
        </p:nvPicPr>
        <p:blipFill rotWithShape="1">
          <a:blip r:embed="rId6">
            <a:alphaModFix/>
          </a:blip>
          <a:srcRect b="0" l="0" r="0" t="0"/>
          <a:stretch/>
        </p:blipFill>
        <p:spPr>
          <a:xfrm>
            <a:off x="304800" y="8343900"/>
            <a:ext cx="939921" cy="1486041"/>
          </a:xfrm>
          <a:prstGeom prst="rect">
            <a:avLst/>
          </a:prstGeom>
          <a:noFill/>
          <a:ln>
            <a:noFill/>
          </a:ln>
        </p:spPr>
      </p:pic>
      <p:pic>
        <p:nvPicPr>
          <p:cNvPr id="1815" name="Google Shape;1815;g331095ef84e_12_73"/>
          <p:cNvPicPr preferRelativeResize="0"/>
          <p:nvPr/>
        </p:nvPicPr>
        <p:blipFill rotWithShape="1">
          <a:blip r:embed="rId7">
            <a:alphaModFix/>
          </a:blip>
          <a:srcRect b="0" l="0" r="0" t="0"/>
          <a:stretch/>
        </p:blipFill>
        <p:spPr>
          <a:xfrm>
            <a:off x="1028700" y="1467737"/>
            <a:ext cx="925133" cy="873095"/>
          </a:xfrm>
          <a:prstGeom prst="rect">
            <a:avLst/>
          </a:prstGeom>
          <a:noFill/>
          <a:ln>
            <a:noFill/>
          </a:ln>
        </p:spPr>
      </p:pic>
      <p:sp>
        <p:nvSpPr>
          <p:cNvPr id="1816" name="Google Shape;1816;g331095ef84e_12_73"/>
          <p:cNvSpPr txBox="1"/>
          <p:nvPr/>
        </p:nvSpPr>
        <p:spPr>
          <a:xfrm>
            <a:off x="2057400" y="949961"/>
            <a:ext cx="8991600" cy="89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800"/>
              <a:buFont typeface="Arial"/>
              <a:buNone/>
            </a:pPr>
            <a:r>
              <a:rPr b="1" i="1" lang="en-US" sz="5800" u="none" cap="none" strike="noStrike">
                <a:solidFill>
                  <a:srgbClr val="0000FF"/>
                </a:solidFill>
                <a:latin typeface="Arial"/>
                <a:ea typeface="Arial"/>
                <a:cs typeface="Arial"/>
                <a:sym typeface="Arial"/>
              </a:rPr>
              <a:t>2. </a:t>
            </a:r>
            <a:r>
              <a:rPr b="1" i="1" lang="en-US" sz="5800" u="sng" cap="none" strike="noStrike">
                <a:solidFill>
                  <a:srgbClr val="0000FF"/>
                </a:solidFill>
                <a:latin typeface="Arial"/>
                <a:ea typeface="Arial"/>
                <a:cs typeface="Arial"/>
                <a:sym typeface="Arial"/>
              </a:rPr>
              <a:t>Tìm ý, lập dàn ý</a:t>
            </a:r>
            <a:r>
              <a:rPr b="1" i="1" lang="en-US" sz="5800" u="none" cap="none" strike="noStrike">
                <a:solidFill>
                  <a:srgbClr val="0000FF"/>
                </a:solidFill>
                <a:latin typeface="Arial"/>
                <a:ea typeface="Arial"/>
                <a:cs typeface="Arial"/>
                <a:sym typeface="Arial"/>
              </a:rPr>
              <a:t>:</a:t>
            </a:r>
            <a:endParaRPr b="1" i="1" sz="5800" u="none" cap="none" strike="noStrike">
              <a:solidFill>
                <a:srgbClr val="0000FF"/>
              </a:solidFill>
              <a:latin typeface="Arial"/>
              <a:ea typeface="Arial"/>
              <a:cs typeface="Arial"/>
              <a:sym typeface="Arial"/>
            </a:endParaRPr>
          </a:p>
        </p:txBody>
      </p:sp>
      <p:sp>
        <p:nvSpPr>
          <p:cNvPr id="1817" name="Google Shape;1817;g331095ef84e_12_73"/>
          <p:cNvSpPr/>
          <p:nvPr/>
        </p:nvSpPr>
        <p:spPr>
          <a:xfrm>
            <a:off x="699900" y="2490525"/>
            <a:ext cx="16270200" cy="5490000"/>
          </a:xfrm>
          <a:prstGeom prst="rect">
            <a:avLst/>
          </a:prstGeom>
          <a:noFill/>
          <a:ln>
            <a:noFill/>
          </a:ln>
        </p:spPr>
        <p:txBody>
          <a:bodyPr anchorCtr="0" anchor="t" bIns="45700" lIns="91425" spcFirstLastPara="1" rIns="91425" wrap="square" tIns="45700">
            <a:noAutofit/>
          </a:bodyPr>
          <a:lstStyle/>
          <a:p>
            <a:pPr indent="-571500" lvl="0" marL="571500" marR="0" rtl="0" algn="just">
              <a:lnSpc>
                <a:spcPct val="150000"/>
              </a:lnSpc>
              <a:spcBef>
                <a:spcPts val="0"/>
              </a:spcBef>
              <a:spcAft>
                <a:spcPts val="0"/>
              </a:spcAft>
              <a:buClr>
                <a:srgbClr val="0000FF"/>
              </a:buClr>
              <a:buSzPts val="5100"/>
              <a:buFont typeface="Arial"/>
              <a:buChar char="•"/>
            </a:pPr>
            <a:r>
              <a:rPr b="1" i="1" lang="en-US" sz="5100" u="none" cap="none" strike="noStrike">
                <a:solidFill>
                  <a:srgbClr val="0000FF"/>
                </a:solidFill>
                <a:latin typeface="Calibri"/>
                <a:ea typeface="Calibri"/>
                <a:cs typeface="Calibri"/>
                <a:sym typeface="Calibri"/>
              </a:rPr>
              <a:t>Đọc lại bài văn đã viết.</a:t>
            </a:r>
            <a:endParaRPr b="1" i="1" sz="5100" u="none" cap="none" strike="noStrike">
              <a:solidFill>
                <a:srgbClr val="0000FF"/>
              </a:solidFill>
              <a:latin typeface="Calibri"/>
              <a:ea typeface="Calibri"/>
              <a:cs typeface="Calibri"/>
              <a:sym typeface="Calibri"/>
            </a:endParaRPr>
          </a:p>
          <a:p>
            <a:pPr indent="-571500" lvl="0" marL="571500" marR="0" rtl="0" algn="just">
              <a:lnSpc>
                <a:spcPct val="150000"/>
              </a:lnSpc>
              <a:spcBef>
                <a:spcPts val="0"/>
              </a:spcBef>
              <a:spcAft>
                <a:spcPts val="0"/>
              </a:spcAft>
              <a:buClr>
                <a:srgbClr val="0000FF"/>
              </a:buClr>
              <a:buSzPts val="5100"/>
              <a:buFont typeface="Arial"/>
              <a:buChar char="•"/>
            </a:pPr>
            <a:r>
              <a:rPr b="1" i="1" lang="en-US" sz="5100" u="none" cap="none" strike="noStrike">
                <a:solidFill>
                  <a:srgbClr val="0000FF"/>
                </a:solidFill>
                <a:latin typeface="Calibri"/>
                <a:ea typeface="Calibri"/>
                <a:cs typeface="Calibri"/>
                <a:sym typeface="Calibri"/>
              </a:rPr>
              <a:t>Xác định các ý sẽ nói.</a:t>
            </a:r>
            <a:endParaRPr b="1" i="1" sz="5100" u="none" cap="none" strike="noStrike">
              <a:solidFill>
                <a:srgbClr val="0000FF"/>
              </a:solidFill>
              <a:latin typeface="Calibri"/>
              <a:ea typeface="Calibri"/>
              <a:cs typeface="Calibri"/>
              <a:sym typeface="Calibri"/>
            </a:endParaRPr>
          </a:p>
          <a:p>
            <a:pPr indent="-571500" lvl="0" marL="571500" marR="0" rtl="0" algn="just">
              <a:lnSpc>
                <a:spcPct val="150000"/>
              </a:lnSpc>
              <a:spcBef>
                <a:spcPts val="0"/>
              </a:spcBef>
              <a:spcAft>
                <a:spcPts val="0"/>
              </a:spcAft>
              <a:buClr>
                <a:srgbClr val="0000FF"/>
              </a:buClr>
              <a:buSzPts val="5100"/>
              <a:buFont typeface="Arial"/>
              <a:buChar char="•"/>
            </a:pPr>
            <a:r>
              <a:rPr b="1" i="1" lang="en-US" sz="5100" u="none" cap="none" strike="noStrike">
                <a:solidFill>
                  <a:srgbClr val="0000FF"/>
                </a:solidFill>
                <a:latin typeface="Calibri"/>
                <a:ea typeface="Calibri"/>
                <a:cs typeface="Calibri"/>
                <a:sym typeface="Calibri"/>
              </a:rPr>
              <a:t>Liệt kê các ý sẽ trình bày bằng cách gạch đầu dòng và diễn đạt bằng những từ hay cụm từ …</a:t>
            </a:r>
            <a:endParaRPr b="1" i="1" sz="5100" u="none" cap="none" strike="noStrike">
              <a:solidFill>
                <a:srgbClr val="0000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16"/>
                                        </p:tgtEl>
                                        <p:attrNameLst>
                                          <p:attrName>style.visibility</p:attrName>
                                        </p:attrNameLst>
                                      </p:cBhvr>
                                      <p:to>
                                        <p:strVal val="visible"/>
                                      </p:to>
                                    </p:set>
                                    <p:anim calcmode="lin" valueType="num">
                                      <p:cBhvr additive="base">
                                        <p:cTn dur="500"/>
                                        <p:tgtEl>
                                          <p:spTgt spid="181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7">
                                            <p:txEl>
                                              <p:pRg end="0" st="0"/>
                                            </p:txEl>
                                          </p:spTgt>
                                        </p:tgtEl>
                                        <p:attrNameLst>
                                          <p:attrName>style.visibility</p:attrName>
                                        </p:attrNameLst>
                                      </p:cBhvr>
                                      <p:to>
                                        <p:strVal val="visible"/>
                                      </p:to>
                                    </p:set>
                                    <p:animEffect filter="fade" transition="in">
                                      <p:cBhvr>
                                        <p:cTn dur="500"/>
                                        <p:tgtEl>
                                          <p:spTgt spid="181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7">
                                            <p:txEl>
                                              <p:pRg end="1" st="1"/>
                                            </p:txEl>
                                          </p:spTgt>
                                        </p:tgtEl>
                                        <p:attrNameLst>
                                          <p:attrName>style.visibility</p:attrName>
                                        </p:attrNameLst>
                                      </p:cBhvr>
                                      <p:to>
                                        <p:strVal val="visible"/>
                                      </p:to>
                                    </p:set>
                                    <p:animEffect filter="fade" transition="in">
                                      <p:cBhvr>
                                        <p:cTn dur="500"/>
                                        <p:tgtEl>
                                          <p:spTgt spid="181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7">
                                            <p:txEl>
                                              <p:pRg end="2" st="2"/>
                                            </p:txEl>
                                          </p:spTgt>
                                        </p:tgtEl>
                                        <p:attrNameLst>
                                          <p:attrName>style.visibility</p:attrName>
                                        </p:attrNameLst>
                                      </p:cBhvr>
                                      <p:to>
                                        <p:strVal val="visible"/>
                                      </p:to>
                                    </p:set>
                                    <p:animEffect filter="fade" transition="in">
                                      <p:cBhvr>
                                        <p:cTn dur="500"/>
                                        <p:tgtEl>
                                          <p:spTgt spid="1817">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FD0"/>
        </a:solidFill>
      </p:bgPr>
    </p:bg>
    <p:spTree>
      <p:nvGrpSpPr>
        <p:cNvPr id="1821" name="Shape 1821"/>
        <p:cNvGrpSpPr/>
        <p:nvPr/>
      </p:nvGrpSpPr>
      <p:grpSpPr>
        <a:xfrm>
          <a:off x="0" y="0"/>
          <a:ext cx="0" cy="0"/>
          <a:chOff x="0" y="0"/>
          <a:chExt cx="0" cy="0"/>
        </a:xfrm>
      </p:grpSpPr>
      <p:pic>
        <p:nvPicPr>
          <p:cNvPr id="1822" name="Google Shape;1822;g331095ef84e_12_83"/>
          <p:cNvPicPr preferRelativeResize="0"/>
          <p:nvPr/>
        </p:nvPicPr>
        <p:blipFill rotWithShape="1">
          <a:blip r:embed="rId3">
            <a:alphaModFix/>
          </a:blip>
          <a:srcRect b="0" l="0" r="0" t="0"/>
          <a:stretch/>
        </p:blipFill>
        <p:spPr>
          <a:xfrm flipH="1">
            <a:off x="14706600" y="6258840"/>
            <a:ext cx="3581400" cy="4028159"/>
          </a:xfrm>
          <a:prstGeom prst="rect">
            <a:avLst/>
          </a:prstGeom>
          <a:noFill/>
          <a:ln>
            <a:noFill/>
          </a:ln>
        </p:spPr>
      </p:pic>
      <p:pic>
        <p:nvPicPr>
          <p:cNvPr id="1823" name="Google Shape;1823;g331095ef84e_12_83"/>
          <p:cNvPicPr preferRelativeResize="0"/>
          <p:nvPr/>
        </p:nvPicPr>
        <p:blipFill rotWithShape="1">
          <a:blip r:embed="rId4">
            <a:alphaModFix/>
          </a:blip>
          <a:srcRect b="0" l="0" r="0" t="0"/>
          <a:stretch/>
        </p:blipFill>
        <p:spPr>
          <a:xfrm rot="-1875278">
            <a:off x="929393" y="276741"/>
            <a:ext cx="1249239" cy="796390"/>
          </a:xfrm>
          <a:prstGeom prst="rect">
            <a:avLst/>
          </a:prstGeom>
          <a:noFill/>
          <a:ln>
            <a:noFill/>
          </a:ln>
        </p:spPr>
      </p:pic>
      <p:pic>
        <p:nvPicPr>
          <p:cNvPr id="1824" name="Google Shape;1824;g331095ef84e_12_83"/>
          <p:cNvPicPr preferRelativeResize="0"/>
          <p:nvPr/>
        </p:nvPicPr>
        <p:blipFill rotWithShape="1">
          <a:blip r:embed="rId5">
            <a:alphaModFix/>
          </a:blip>
          <a:srcRect b="0" l="0" r="0" t="0"/>
          <a:stretch/>
        </p:blipFill>
        <p:spPr>
          <a:xfrm flipH="1">
            <a:off x="17433419" y="1904285"/>
            <a:ext cx="1709162" cy="1875623"/>
          </a:xfrm>
          <a:prstGeom prst="rect">
            <a:avLst/>
          </a:prstGeom>
          <a:noFill/>
          <a:ln>
            <a:noFill/>
          </a:ln>
        </p:spPr>
      </p:pic>
      <p:pic>
        <p:nvPicPr>
          <p:cNvPr id="1825" name="Google Shape;1825;g331095ef84e_12_83"/>
          <p:cNvPicPr preferRelativeResize="0"/>
          <p:nvPr/>
        </p:nvPicPr>
        <p:blipFill rotWithShape="1">
          <a:blip r:embed="rId6">
            <a:alphaModFix/>
          </a:blip>
          <a:srcRect b="0" l="0" r="0" t="0"/>
          <a:stretch/>
        </p:blipFill>
        <p:spPr>
          <a:xfrm>
            <a:off x="-758171" y="7732560"/>
            <a:ext cx="2312183" cy="531802"/>
          </a:xfrm>
          <a:prstGeom prst="rect">
            <a:avLst/>
          </a:prstGeom>
          <a:noFill/>
          <a:ln>
            <a:noFill/>
          </a:ln>
        </p:spPr>
      </p:pic>
      <p:pic>
        <p:nvPicPr>
          <p:cNvPr id="1826" name="Google Shape;1826;g331095ef84e_12_83"/>
          <p:cNvPicPr preferRelativeResize="0"/>
          <p:nvPr/>
        </p:nvPicPr>
        <p:blipFill rotWithShape="1">
          <a:blip r:embed="rId7">
            <a:alphaModFix/>
          </a:blip>
          <a:srcRect b="0" l="0" r="0" t="0"/>
          <a:stretch/>
        </p:blipFill>
        <p:spPr>
          <a:xfrm>
            <a:off x="1070203" y="8648700"/>
            <a:ext cx="721883" cy="1141317"/>
          </a:xfrm>
          <a:prstGeom prst="rect">
            <a:avLst/>
          </a:prstGeom>
          <a:noFill/>
          <a:ln>
            <a:noFill/>
          </a:ln>
        </p:spPr>
      </p:pic>
      <p:sp>
        <p:nvSpPr>
          <p:cNvPr id="1827" name="Google Shape;1827;g331095ef84e_12_83"/>
          <p:cNvSpPr txBox="1"/>
          <p:nvPr/>
        </p:nvSpPr>
        <p:spPr>
          <a:xfrm>
            <a:off x="2057400" y="949950"/>
            <a:ext cx="13436400" cy="952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200"/>
              <a:buFont typeface="Arial"/>
              <a:buNone/>
            </a:pPr>
            <a:r>
              <a:rPr b="1" i="1" lang="en-US" sz="6200" u="none" cap="none" strike="noStrike">
                <a:solidFill>
                  <a:srgbClr val="0000FF"/>
                </a:solidFill>
                <a:latin typeface="Arial"/>
                <a:ea typeface="Arial"/>
                <a:cs typeface="Arial"/>
                <a:sym typeface="Arial"/>
              </a:rPr>
              <a:t>3. Luyện tập và trình bày</a:t>
            </a:r>
            <a:endParaRPr b="1" i="1" sz="6200" u="none" cap="none" strike="noStrike">
              <a:solidFill>
                <a:srgbClr val="0000FF"/>
              </a:solidFill>
              <a:latin typeface="Arial"/>
              <a:ea typeface="Arial"/>
              <a:cs typeface="Arial"/>
              <a:sym typeface="Arial"/>
            </a:endParaRPr>
          </a:p>
        </p:txBody>
      </p:sp>
      <p:grpSp>
        <p:nvGrpSpPr>
          <p:cNvPr id="1828" name="Google Shape;1828;g331095ef84e_12_83"/>
          <p:cNvGrpSpPr/>
          <p:nvPr/>
        </p:nvGrpSpPr>
        <p:grpSpPr>
          <a:xfrm>
            <a:off x="1586055" y="3120840"/>
            <a:ext cx="15706597" cy="2979147"/>
            <a:chOff x="4747" y="1632571"/>
            <a:chExt cx="15706597" cy="2979147"/>
          </a:xfrm>
        </p:grpSpPr>
        <p:sp>
          <p:nvSpPr>
            <p:cNvPr id="1829" name="Google Shape;1829;g331095ef84e_12_83"/>
            <p:cNvSpPr/>
            <p:nvPr/>
          </p:nvSpPr>
          <p:spPr>
            <a:xfrm>
              <a:off x="4747" y="1632571"/>
              <a:ext cx="6174398" cy="2383317"/>
            </a:xfrm>
            <a:prstGeom prst="chevron">
              <a:avLst>
                <a:gd fmla="val 40000" name="adj"/>
              </a:avLst>
            </a:prstGeom>
            <a:solidFill>
              <a:srgbClr val="974806"/>
            </a:solidFill>
            <a:ln cap="flat" cmpd="sng" w="25400">
              <a:solidFill>
                <a:srgbClr val="97480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0" name="Google Shape;1830;g331095ef84e_12_83"/>
            <p:cNvSpPr/>
            <p:nvPr/>
          </p:nvSpPr>
          <p:spPr>
            <a:xfrm>
              <a:off x="923309" y="2228401"/>
              <a:ext cx="6669823" cy="2383317"/>
            </a:xfrm>
            <a:prstGeom prst="roundRect">
              <a:avLst>
                <a:gd fmla="val 10000" name="adj"/>
              </a:avLst>
            </a:prstGeom>
            <a:solidFill>
              <a:schemeClr val="lt1">
                <a:alpha val="89411"/>
              </a:schemeClr>
            </a:solidFill>
            <a:ln cap="flat" cmpd="sng" w="25400">
              <a:solidFill>
                <a:srgbClr val="97480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1" name="Google Shape;1831;g331095ef84e_12_83"/>
            <p:cNvSpPr txBox="1"/>
            <p:nvPr/>
          </p:nvSpPr>
          <p:spPr>
            <a:xfrm>
              <a:off x="993114" y="2298206"/>
              <a:ext cx="6530213" cy="2243707"/>
            </a:xfrm>
            <a:prstGeom prst="rect">
              <a:avLst/>
            </a:prstGeom>
            <a:noFill/>
            <a:ln>
              <a:noFill/>
            </a:ln>
          </p:spPr>
          <p:txBody>
            <a:bodyPr anchorCtr="0" anchor="ctr" bIns="227575" lIns="227575" spcFirstLastPara="1" rIns="227575" wrap="square" tIns="227575">
              <a:noAutofit/>
            </a:bodyPr>
            <a:lstStyle/>
            <a:p>
              <a:pPr indent="0" lvl="0" marL="0" marR="0" rtl="0" algn="ctr">
                <a:lnSpc>
                  <a:spcPct val="150000"/>
                </a:lnSpc>
                <a:spcBef>
                  <a:spcPts val="0"/>
                </a:spcBef>
                <a:spcAft>
                  <a:spcPts val="0"/>
                </a:spcAft>
                <a:buClr>
                  <a:schemeClr val="dk1"/>
                </a:buClr>
                <a:buSzPts val="3200"/>
                <a:buFont typeface="Arial"/>
                <a:buNone/>
              </a:pPr>
              <a:r>
                <a:rPr b="0" i="0" lang="en-US" sz="3200" u="none" cap="none" strike="noStrike">
                  <a:solidFill>
                    <a:schemeClr val="dk1"/>
                  </a:solidFill>
                  <a:latin typeface="Arial"/>
                  <a:ea typeface="Arial"/>
                  <a:cs typeface="Arial"/>
                  <a:sym typeface="Arial"/>
                </a:rPr>
                <a:t>Để trình bày tốt, em hãy luyện tập trước </a:t>
              </a:r>
              <a:r>
                <a:rPr b="0" i="1" lang="en-US" sz="3200" u="none" cap="none" strike="noStrike">
                  <a:solidFill>
                    <a:schemeClr val="dk1"/>
                  </a:solidFill>
                  <a:latin typeface="Arial"/>
                  <a:ea typeface="Arial"/>
                  <a:cs typeface="Arial"/>
                  <a:sym typeface="Arial"/>
                </a:rPr>
                <a:t>(trình bày một mình hoặc trước bạn bè, người thân)</a:t>
              </a:r>
              <a:endParaRPr b="0" i="1" sz="3200" u="none" cap="none" strike="noStrike">
                <a:solidFill>
                  <a:schemeClr val="dk1"/>
                </a:solidFill>
                <a:latin typeface="Arial"/>
                <a:ea typeface="Arial"/>
                <a:cs typeface="Arial"/>
                <a:sym typeface="Arial"/>
              </a:endParaRPr>
            </a:p>
          </p:txBody>
        </p:sp>
        <p:sp>
          <p:nvSpPr>
            <p:cNvPr id="1832" name="Google Shape;1832;g331095ef84e_12_83"/>
            <p:cNvSpPr/>
            <p:nvPr/>
          </p:nvSpPr>
          <p:spPr>
            <a:xfrm>
              <a:off x="7785225" y="1632571"/>
              <a:ext cx="6174398" cy="2383317"/>
            </a:xfrm>
            <a:prstGeom prst="chevron">
              <a:avLst>
                <a:gd fmla="val 40000" name="adj"/>
              </a:avLst>
            </a:prstGeom>
            <a:solidFill>
              <a:srgbClr val="F69444"/>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3" name="Google Shape;1833;g331095ef84e_12_83"/>
            <p:cNvSpPr/>
            <p:nvPr/>
          </p:nvSpPr>
          <p:spPr>
            <a:xfrm>
              <a:off x="8366055" y="2228401"/>
              <a:ext cx="7345289" cy="2383317"/>
            </a:xfrm>
            <a:prstGeom prst="roundRect">
              <a:avLst>
                <a:gd fmla="val 10000" name="adj"/>
              </a:avLst>
            </a:prstGeom>
            <a:solidFill>
              <a:schemeClr val="lt1">
                <a:alpha val="89411"/>
              </a:schemeClr>
            </a:solidFill>
            <a:ln cap="flat" cmpd="sng" w="25400">
              <a:solidFill>
                <a:srgbClr val="F694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4" name="Google Shape;1834;g331095ef84e_12_83"/>
            <p:cNvSpPr txBox="1"/>
            <p:nvPr/>
          </p:nvSpPr>
          <p:spPr>
            <a:xfrm>
              <a:off x="8435860" y="2298206"/>
              <a:ext cx="7205679" cy="2243707"/>
            </a:xfrm>
            <a:prstGeom prst="rect">
              <a:avLst/>
            </a:prstGeom>
            <a:noFill/>
            <a:ln>
              <a:noFill/>
            </a:ln>
          </p:spPr>
          <p:txBody>
            <a:bodyPr anchorCtr="0" anchor="ctr" bIns="227575" lIns="227575" spcFirstLastPara="1" rIns="227575" wrap="square" tIns="227575">
              <a:noAutofit/>
            </a:bodyPr>
            <a:lstStyle/>
            <a:p>
              <a:pPr indent="0" lvl="0" marL="0" marR="0" rtl="0" algn="ctr">
                <a:lnSpc>
                  <a:spcPct val="150000"/>
                </a:lnSpc>
                <a:spcBef>
                  <a:spcPts val="0"/>
                </a:spcBef>
                <a:spcAft>
                  <a:spcPts val="0"/>
                </a:spcAft>
                <a:buClr>
                  <a:schemeClr val="dk1"/>
                </a:buClr>
                <a:buSzPts val="3200"/>
                <a:buFont typeface="Arial"/>
                <a:buNone/>
              </a:pPr>
              <a:r>
                <a:rPr b="1" i="0" lang="en-US" sz="3200" u="none" cap="none" strike="noStrike">
                  <a:solidFill>
                    <a:schemeClr val="dk1"/>
                  </a:solidFill>
                  <a:latin typeface="Arial"/>
                  <a:ea typeface="Arial"/>
                  <a:cs typeface="Arial"/>
                  <a:sym typeface="Arial"/>
                </a:rPr>
                <a:t>Cách nói: </a:t>
              </a:r>
              <a:endParaRPr b="1" i="0" sz="3200" u="none" cap="none" strike="noStrike">
                <a:solidFill>
                  <a:schemeClr val="dk1"/>
                </a:solidFill>
                <a:latin typeface="Arial"/>
                <a:ea typeface="Arial"/>
                <a:cs typeface="Arial"/>
                <a:sym typeface="Arial"/>
              </a:endParaRPr>
            </a:p>
            <a:p>
              <a:pPr indent="0" lvl="0" marL="0" marR="0" rtl="0" algn="ctr">
                <a:lnSpc>
                  <a:spcPct val="150000"/>
                </a:lnSpc>
                <a:spcBef>
                  <a:spcPts val="1120"/>
                </a:spcBef>
                <a:spcAft>
                  <a:spcPts val="0"/>
                </a:spcAft>
                <a:buClr>
                  <a:schemeClr val="dk1"/>
                </a:buClr>
                <a:buSzPts val="3200"/>
                <a:buFont typeface="Arial"/>
                <a:buNone/>
              </a:pPr>
              <a:r>
                <a:rPr b="0" i="0" lang="en-US" sz="3200" u="none" cap="none" strike="noStrike">
                  <a:solidFill>
                    <a:schemeClr val="dk1"/>
                  </a:solidFill>
                  <a:latin typeface="Arial"/>
                  <a:ea typeface="Arial"/>
                  <a:cs typeface="Arial"/>
                  <a:sym typeface="Arial"/>
                </a:rPr>
                <a:t>Tự nhiên, gần gũi, chia sẻ, giãi bày.</a:t>
              </a:r>
              <a:endParaRPr b="0" i="0" sz="3200" u="none" cap="none" strike="noStrike">
                <a:solidFill>
                  <a:schemeClr val="dk1"/>
                </a:solidFill>
                <a:latin typeface="Arial"/>
                <a:ea typeface="Arial"/>
                <a:cs typeface="Arial"/>
                <a:sym typeface="Arial"/>
              </a:endParaRPr>
            </a:p>
          </p:txBody>
        </p:sp>
      </p:gr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FD0"/>
        </a:solidFill>
      </p:bgPr>
    </p:bg>
    <p:spTree>
      <p:nvGrpSpPr>
        <p:cNvPr id="1838" name="Shape 1838"/>
        <p:cNvGrpSpPr/>
        <p:nvPr/>
      </p:nvGrpSpPr>
      <p:grpSpPr>
        <a:xfrm>
          <a:off x="0" y="0"/>
          <a:ext cx="0" cy="0"/>
          <a:chOff x="0" y="0"/>
          <a:chExt cx="0" cy="0"/>
        </a:xfrm>
      </p:grpSpPr>
      <p:pic>
        <p:nvPicPr>
          <p:cNvPr id="1839" name="Google Shape;1839;g331095ef84e_12_99"/>
          <p:cNvPicPr preferRelativeResize="0"/>
          <p:nvPr/>
        </p:nvPicPr>
        <p:blipFill rotWithShape="1">
          <a:blip r:embed="rId3">
            <a:alphaModFix/>
          </a:blip>
          <a:srcRect b="0" l="0" r="0" t="0"/>
          <a:stretch/>
        </p:blipFill>
        <p:spPr>
          <a:xfrm rot="-1875278">
            <a:off x="929393" y="276741"/>
            <a:ext cx="1249239" cy="796390"/>
          </a:xfrm>
          <a:prstGeom prst="rect">
            <a:avLst/>
          </a:prstGeom>
          <a:noFill/>
          <a:ln>
            <a:noFill/>
          </a:ln>
        </p:spPr>
      </p:pic>
      <p:pic>
        <p:nvPicPr>
          <p:cNvPr id="1840" name="Google Shape;1840;g331095ef84e_12_99"/>
          <p:cNvPicPr preferRelativeResize="0"/>
          <p:nvPr/>
        </p:nvPicPr>
        <p:blipFill rotWithShape="1">
          <a:blip r:embed="rId4">
            <a:alphaModFix/>
          </a:blip>
          <a:srcRect b="0" l="0" r="0" t="0"/>
          <a:stretch/>
        </p:blipFill>
        <p:spPr>
          <a:xfrm flipH="1">
            <a:off x="17433419" y="1904285"/>
            <a:ext cx="1709162" cy="1875623"/>
          </a:xfrm>
          <a:prstGeom prst="rect">
            <a:avLst/>
          </a:prstGeom>
          <a:noFill/>
          <a:ln>
            <a:noFill/>
          </a:ln>
        </p:spPr>
      </p:pic>
      <p:pic>
        <p:nvPicPr>
          <p:cNvPr id="1841" name="Google Shape;1841;g331095ef84e_12_99"/>
          <p:cNvPicPr preferRelativeResize="0"/>
          <p:nvPr/>
        </p:nvPicPr>
        <p:blipFill rotWithShape="1">
          <a:blip r:embed="rId5">
            <a:alphaModFix/>
          </a:blip>
          <a:srcRect b="0" l="0" r="0" t="0"/>
          <a:stretch/>
        </p:blipFill>
        <p:spPr>
          <a:xfrm>
            <a:off x="-758171" y="7732560"/>
            <a:ext cx="2312183" cy="531802"/>
          </a:xfrm>
          <a:prstGeom prst="rect">
            <a:avLst/>
          </a:prstGeom>
          <a:noFill/>
          <a:ln>
            <a:noFill/>
          </a:ln>
        </p:spPr>
      </p:pic>
      <p:pic>
        <p:nvPicPr>
          <p:cNvPr id="1842" name="Google Shape;1842;g331095ef84e_12_99"/>
          <p:cNvPicPr preferRelativeResize="0"/>
          <p:nvPr/>
        </p:nvPicPr>
        <p:blipFill rotWithShape="1">
          <a:blip r:embed="rId6">
            <a:alphaModFix/>
          </a:blip>
          <a:srcRect b="0" l="0" r="0" t="0"/>
          <a:stretch/>
        </p:blipFill>
        <p:spPr>
          <a:xfrm>
            <a:off x="1070203" y="8648700"/>
            <a:ext cx="721883" cy="1141317"/>
          </a:xfrm>
          <a:prstGeom prst="rect">
            <a:avLst/>
          </a:prstGeom>
          <a:noFill/>
          <a:ln>
            <a:noFill/>
          </a:ln>
        </p:spPr>
      </p:pic>
      <p:sp>
        <p:nvSpPr>
          <p:cNvPr id="1843" name="Google Shape;1843;g331095ef84e_12_99"/>
          <p:cNvSpPr txBox="1"/>
          <p:nvPr/>
        </p:nvSpPr>
        <p:spPr>
          <a:xfrm>
            <a:off x="2057400" y="949950"/>
            <a:ext cx="11573100" cy="923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000"/>
              <a:buFont typeface="Arial"/>
              <a:buNone/>
            </a:pPr>
            <a:r>
              <a:rPr b="1" i="1" lang="en-US" sz="6000" u="none" cap="none" strike="noStrike">
                <a:solidFill>
                  <a:srgbClr val="0000FF"/>
                </a:solidFill>
                <a:latin typeface="Arial"/>
                <a:ea typeface="Arial"/>
                <a:cs typeface="Arial"/>
                <a:sym typeface="Arial"/>
              </a:rPr>
              <a:t>4. Trao đổi, đánh giá</a:t>
            </a:r>
            <a:endParaRPr b="1" i="1" sz="6000" u="none" cap="none" strike="noStrike">
              <a:solidFill>
                <a:srgbClr val="0000FF"/>
              </a:solidFill>
              <a:latin typeface="Arial"/>
              <a:ea typeface="Arial"/>
              <a:cs typeface="Arial"/>
              <a:sym typeface="Arial"/>
            </a:endParaRPr>
          </a:p>
        </p:txBody>
      </p:sp>
      <p:pic>
        <p:nvPicPr>
          <p:cNvPr id="1844" name="Google Shape;1844;g331095ef84e_12_99"/>
          <p:cNvPicPr preferRelativeResize="0"/>
          <p:nvPr/>
        </p:nvPicPr>
        <p:blipFill rotWithShape="1">
          <a:blip r:embed="rId7">
            <a:alphaModFix/>
          </a:blip>
          <a:srcRect b="0" l="0" r="0" t="0"/>
          <a:stretch/>
        </p:blipFill>
        <p:spPr>
          <a:xfrm>
            <a:off x="13097561" y="5456113"/>
            <a:ext cx="4335858" cy="5084695"/>
          </a:xfrm>
          <a:prstGeom prst="rect">
            <a:avLst/>
          </a:prstGeom>
          <a:noFill/>
          <a:ln>
            <a:noFill/>
          </a:ln>
        </p:spPr>
      </p:pic>
      <p:sp>
        <p:nvSpPr>
          <p:cNvPr id="1845" name="Google Shape;1845;g331095ef84e_12_99"/>
          <p:cNvSpPr txBox="1"/>
          <p:nvPr/>
        </p:nvSpPr>
        <p:spPr>
          <a:xfrm>
            <a:off x="1792075" y="2756575"/>
            <a:ext cx="13905000" cy="2304900"/>
          </a:xfrm>
          <a:prstGeom prst="rect">
            <a:avLst/>
          </a:prstGeom>
          <a:noFill/>
          <a:ln>
            <a:noFill/>
          </a:ln>
        </p:spPr>
        <p:txBody>
          <a:bodyPr anchorCtr="0" anchor="t" bIns="45700" lIns="91425" spcFirstLastPara="1" rIns="91425" wrap="square" tIns="45700">
            <a:spAutoFit/>
          </a:bodyPr>
          <a:lstStyle/>
          <a:p>
            <a:pPr indent="228600" lvl="0" marL="0" marR="0" rtl="0" algn="ctr">
              <a:lnSpc>
                <a:spcPct val="150000"/>
              </a:lnSpc>
              <a:spcBef>
                <a:spcPts val="0"/>
              </a:spcBef>
              <a:spcAft>
                <a:spcPts val="0"/>
              </a:spcAft>
              <a:buClr>
                <a:srgbClr val="000000"/>
              </a:buClr>
              <a:buSzPts val="4800"/>
              <a:buFont typeface="Arial"/>
              <a:buNone/>
            </a:pPr>
            <a:r>
              <a:rPr b="1" i="1" lang="en-US" sz="4800" u="none" cap="none" strike="noStrike">
                <a:solidFill>
                  <a:srgbClr val="FF0000"/>
                </a:solidFill>
                <a:latin typeface="Arial"/>
                <a:ea typeface="Arial"/>
                <a:cs typeface="Arial"/>
                <a:sym typeface="Arial"/>
              </a:rPr>
              <a:t>Bảng kiểm kĩ năng kể lại một trải nghiệm đáng nhớ đối với bản thân</a:t>
            </a:r>
            <a:endParaRPr b="1" i="1" sz="4800" u="none" cap="none" strike="noStrike">
              <a:solidFill>
                <a:srgbClr val="FF0000"/>
              </a:solidFill>
              <a:latin typeface="Arial"/>
              <a:ea typeface="Arial"/>
              <a:cs typeface="Arial"/>
              <a:sym typeface="Arial"/>
            </a:endParaRPr>
          </a:p>
        </p:txBody>
      </p:sp>
      <p:pic>
        <p:nvPicPr>
          <p:cNvPr id="1846" name="Google Shape;1846;g331095ef84e_12_99"/>
          <p:cNvPicPr preferRelativeResize="0"/>
          <p:nvPr/>
        </p:nvPicPr>
        <p:blipFill rotWithShape="1">
          <a:blip r:embed="rId8">
            <a:alphaModFix/>
          </a:blip>
          <a:srcRect b="0" l="0" r="0" t="0"/>
          <a:stretch/>
        </p:blipFill>
        <p:spPr>
          <a:xfrm>
            <a:off x="8050272" y="5295900"/>
            <a:ext cx="2998728" cy="5138008"/>
          </a:xfrm>
          <a:prstGeom prst="rect">
            <a:avLst/>
          </a:prstGeom>
          <a:noFill/>
          <a:ln>
            <a:noFill/>
          </a:ln>
        </p:spPr>
      </p:pic>
      <p:pic>
        <p:nvPicPr>
          <p:cNvPr id="1847" name="Google Shape;1847;g331095ef84e_12_99"/>
          <p:cNvPicPr preferRelativeResize="0"/>
          <p:nvPr/>
        </p:nvPicPr>
        <p:blipFill rotWithShape="1">
          <a:blip r:embed="rId9">
            <a:alphaModFix/>
          </a:blip>
          <a:srcRect b="0" l="0" r="0" t="0"/>
          <a:stretch/>
        </p:blipFill>
        <p:spPr>
          <a:xfrm flipH="1">
            <a:off x="1426594" y="5381117"/>
            <a:ext cx="4059806" cy="488598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45"/>
                                        </p:tgtEl>
                                        <p:attrNameLst>
                                          <p:attrName>style.visibility</p:attrName>
                                        </p:attrNameLst>
                                      </p:cBhvr>
                                      <p:to>
                                        <p:strVal val="visible"/>
                                      </p:to>
                                    </p:set>
                                    <p:anim calcmode="lin" valueType="num">
                                      <p:cBhvr additive="base">
                                        <p:cTn dur="500"/>
                                        <p:tgtEl>
                                          <p:spTgt spid="184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FD0"/>
        </a:solidFill>
      </p:bgPr>
    </p:bg>
    <p:spTree>
      <p:nvGrpSpPr>
        <p:cNvPr id="1851" name="Shape 1851"/>
        <p:cNvGrpSpPr/>
        <p:nvPr/>
      </p:nvGrpSpPr>
      <p:grpSpPr>
        <a:xfrm>
          <a:off x="0" y="0"/>
          <a:ext cx="0" cy="0"/>
          <a:chOff x="0" y="0"/>
          <a:chExt cx="0" cy="0"/>
        </a:xfrm>
      </p:grpSpPr>
      <p:pic>
        <p:nvPicPr>
          <p:cNvPr id="1852" name="Google Shape;1852;g331095ef84e_12_111"/>
          <p:cNvPicPr preferRelativeResize="0"/>
          <p:nvPr/>
        </p:nvPicPr>
        <p:blipFill rotWithShape="1">
          <a:blip r:embed="rId3">
            <a:alphaModFix/>
          </a:blip>
          <a:srcRect b="0" l="0" r="0" t="0"/>
          <a:stretch/>
        </p:blipFill>
        <p:spPr>
          <a:xfrm rot="5526787">
            <a:off x="2334489" y="2670480"/>
            <a:ext cx="1805887" cy="1926279"/>
          </a:xfrm>
          <a:prstGeom prst="rect">
            <a:avLst/>
          </a:prstGeom>
          <a:noFill/>
          <a:ln>
            <a:noFill/>
          </a:ln>
        </p:spPr>
      </p:pic>
      <p:pic>
        <p:nvPicPr>
          <p:cNvPr id="1853" name="Google Shape;1853;g331095ef84e_12_111"/>
          <p:cNvPicPr preferRelativeResize="0"/>
          <p:nvPr/>
        </p:nvPicPr>
        <p:blipFill rotWithShape="1">
          <a:blip r:embed="rId3">
            <a:alphaModFix/>
          </a:blip>
          <a:srcRect b="0" l="0" r="0" t="0"/>
          <a:stretch/>
        </p:blipFill>
        <p:spPr>
          <a:xfrm rot="10800000">
            <a:off x="14386328" y="2901418"/>
            <a:ext cx="1805887" cy="1926279"/>
          </a:xfrm>
          <a:prstGeom prst="rect">
            <a:avLst/>
          </a:prstGeom>
          <a:noFill/>
          <a:ln>
            <a:noFill/>
          </a:ln>
        </p:spPr>
      </p:pic>
      <p:sp>
        <p:nvSpPr>
          <p:cNvPr id="1854" name="Google Shape;1854;g331095ef84e_12_111"/>
          <p:cNvSpPr/>
          <p:nvPr/>
        </p:nvSpPr>
        <p:spPr>
          <a:xfrm>
            <a:off x="2695585" y="2695777"/>
            <a:ext cx="12755370" cy="5941386"/>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7847">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55" name="Google Shape;1855;g331095ef84e_12_111"/>
          <p:cNvPicPr preferRelativeResize="0"/>
          <p:nvPr/>
        </p:nvPicPr>
        <p:blipFill rotWithShape="1">
          <a:blip r:embed="rId4">
            <a:alphaModFix/>
          </a:blip>
          <a:srcRect b="0" l="0" r="0" t="0"/>
          <a:stretch/>
        </p:blipFill>
        <p:spPr>
          <a:xfrm>
            <a:off x="-1111360" y="611000"/>
            <a:ext cx="2222720" cy="2439199"/>
          </a:xfrm>
          <a:prstGeom prst="rect">
            <a:avLst/>
          </a:prstGeom>
          <a:noFill/>
          <a:ln>
            <a:noFill/>
          </a:ln>
        </p:spPr>
      </p:pic>
      <p:pic>
        <p:nvPicPr>
          <p:cNvPr id="1856" name="Google Shape;1856;g331095ef84e_12_111"/>
          <p:cNvPicPr preferRelativeResize="0"/>
          <p:nvPr/>
        </p:nvPicPr>
        <p:blipFill rotWithShape="1">
          <a:blip r:embed="rId5">
            <a:alphaModFix/>
          </a:blip>
          <a:srcRect b="0" l="0" r="0" t="0"/>
          <a:stretch/>
        </p:blipFill>
        <p:spPr>
          <a:xfrm>
            <a:off x="13237921" y="7621964"/>
            <a:ext cx="3550715" cy="816664"/>
          </a:xfrm>
          <a:prstGeom prst="rect">
            <a:avLst/>
          </a:prstGeom>
          <a:noFill/>
          <a:ln>
            <a:noFill/>
          </a:ln>
        </p:spPr>
      </p:pic>
      <p:pic>
        <p:nvPicPr>
          <p:cNvPr id="1857" name="Google Shape;1857;g331095ef84e_12_111"/>
          <p:cNvPicPr preferRelativeResize="0"/>
          <p:nvPr/>
        </p:nvPicPr>
        <p:blipFill rotWithShape="1">
          <a:blip r:embed="rId6">
            <a:alphaModFix/>
          </a:blip>
          <a:srcRect b="0" l="0" r="0" t="0"/>
          <a:stretch/>
        </p:blipFill>
        <p:spPr>
          <a:xfrm flipH="1">
            <a:off x="15289275" y="7524600"/>
            <a:ext cx="2998725" cy="3074700"/>
          </a:xfrm>
          <a:prstGeom prst="rect">
            <a:avLst/>
          </a:prstGeom>
          <a:noFill/>
          <a:ln>
            <a:noFill/>
          </a:ln>
        </p:spPr>
      </p:pic>
      <p:pic>
        <p:nvPicPr>
          <p:cNvPr id="1858" name="Google Shape;1858;g331095ef84e_12_111"/>
          <p:cNvPicPr preferRelativeResize="0"/>
          <p:nvPr/>
        </p:nvPicPr>
        <p:blipFill rotWithShape="1">
          <a:blip r:embed="rId7">
            <a:alphaModFix/>
          </a:blip>
          <a:srcRect b="0" l="0" r="0" t="0"/>
          <a:stretch/>
        </p:blipFill>
        <p:spPr>
          <a:xfrm rot="1772077">
            <a:off x="15898310" y="1699504"/>
            <a:ext cx="1548904" cy="987426"/>
          </a:xfrm>
          <a:prstGeom prst="rect">
            <a:avLst/>
          </a:prstGeom>
          <a:noFill/>
          <a:ln>
            <a:noFill/>
          </a:ln>
        </p:spPr>
      </p:pic>
      <p:sp>
        <p:nvSpPr>
          <p:cNvPr id="1859" name="Google Shape;1859;g331095ef84e_12_111"/>
          <p:cNvSpPr txBox="1"/>
          <p:nvPr/>
        </p:nvSpPr>
        <p:spPr>
          <a:xfrm>
            <a:off x="3237433" y="1015023"/>
            <a:ext cx="11813100" cy="1019700"/>
          </a:xfrm>
          <a:prstGeom prst="rect">
            <a:avLst/>
          </a:prstGeom>
          <a:noFill/>
          <a:ln>
            <a:noFill/>
          </a:ln>
        </p:spPr>
        <p:txBody>
          <a:bodyPr anchorCtr="0" anchor="t" bIns="0" lIns="0" spcFirstLastPara="1" rIns="0" wrap="square" tIns="0">
            <a:spAutoFit/>
          </a:bodyPr>
          <a:lstStyle/>
          <a:p>
            <a:pPr indent="0" lvl="0" marL="0" marR="0" rtl="0" algn="ctr">
              <a:lnSpc>
                <a:spcPct val="100609"/>
              </a:lnSpc>
              <a:spcBef>
                <a:spcPts val="0"/>
              </a:spcBef>
              <a:spcAft>
                <a:spcPts val="0"/>
              </a:spcAft>
              <a:buClr>
                <a:srgbClr val="000000"/>
              </a:buClr>
              <a:buSzPts val="6600"/>
              <a:buFont typeface="Arial"/>
              <a:buNone/>
            </a:pPr>
            <a:r>
              <a:rPr b="1" i="0" lang="en-US" sz="6600" u="none" cap="none" strike="noStrike">
                <a:solidFill>
                  <a:srgbClr val="0000FF"/>
                </a:solidFill>
                <a:latin typeface="Arial"/>
                <a:ea typeface="Arial"/>
                <a:cs typeface="Arial"/>
                <a:sym typeface="Arial"/>
              </a:rPr>
              <a:t>HƯỚNG DẪN VỀ NHÀ</a:t>
            </a:r>
            <a:endParaRPr b="1" i="0" sz="6600" u="none" cap="none" strike="noStrike">
              <a:solidFill>
                <a:srgbClr val="0000FF"/>
              </a:solidFill>
              <a:latin typeface="Arial"/>
              <a:ea typeface="Arial"/>
              <a:cs typeface="Arial"/>
              <a:sym typeface="Arial"/>
            </a:endParaRPr>
          </a:p>
        </p:txBody>
      </p:sp>
      <p:sp>
        <p:nvSpPr>
          <p:cNvPr id="1860" name="Google Shape;1860;g331095ef84e_12_111"/>
          <p:cNvSpPr txBox="1"/>
          <p:nvPr/>
        </p:nvSpPr>
        <p:spPr>
          <a:xfrm>
            <a:off x="1111350" y="3199500"/>
            <a:ext cx="16099200" cy="4325100"/>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250000"/>
              </a:lnSpc>
              <a:spcBef>
                <a:spcPts val="0"/>
              </a:spcBef>
              <a:spcAft>
                <a:spcPts val="0"/>
              </a:spcAft>
              <a:buClr>
                <a:srgbClr val="0000FF"/>
              </a:buClr>
              <a:buSzPts val="5500"/>
              <a:buFont typeface="Noto Sans Symbols"/>
              <a:buChar char="❖"/>
            </a:pPr>
            <a:r>
              <a:rPr b="0" i="0" lang="en-US" sz="5500" u="none" cap="none" strike="noStrike">
                <a:solidFill>
                  <a:srgbClr val="0000FF"/>
                </a:solidFill>
                <a:latin typeface="Arial"/>
                <a:ea typeface="Arial"/>
                <a:cs typeface="Arial"/>
                <a:sym typeface="Arial"/>
              </a:rPr>
              <a:t>Tập luyện nói thêm ở nhà với nhiều dạng đề</a:t>
            </a:r>
            <a:endParaRPr b="0" i="0" sz="5500" u="none" cap="none" strike="noStrike">
              <a:solidFill>
                <a:srgbClr val="0000FF"/>
              </a:solidFill>
              <a:latin typeface="Arial"/>
              <a:ea typeface="Arial"/>
              <a:cs typeface="Arial"/>
              <a:sym typeface="Arial"/>
            </a:endParaRPr>
          </a:p>
          <a:p>
            <a:pPr indent="-571500" lvl="0" marL="571500" marR="0" rtl="0" algn="just">
              <a:lnSpc>
                <a:spcPct val="250000"/>
              </a:lnSpc>
              <a:spcBef>
                <a:spcPts val="0"/>
              </a:spcBef>
              <a:spcAft>
                <a:spcPts val="0"/>
              </a:spcAft>
              <a:buClr>
                <a:srgbClr val="0000FF"/>
              </a:buClr>
              <a:buSzPts val="5500"/>
              <a:buFont typeface="Noto Sans Symbols"/>
              <a:buChar char="❖"/>
            </a:pPr>
            <a:r>
              <a:rPr b="0" i="0" lang="en-US" sz="5500" u="none" cap="none" strike="noStrike">
                <a:solidFill>
                  <a:srgbClr val="0000FF"/>
                </a:solidFill>
                <a:latin typeface="Arial"/>
                <a:ea typeface="Arial"/>
                <a:cs typeface="Arial"/>
                <a:sym typeface="Arial"/>
              </a:rPr>
              <a:t>2. Bài sắp học : Ôn tập học kì 2</a:t>
            </a:r>
            <a:endParaRPr b="0" i="1" sz="5500" u="none" cap="none" strike="noStrike">
              <a:solidFill>
                <a:srgbClr val="0000FF"/>
              </a:solidFill>
              <a:latin typeface="Arial"/>
              <a:ea typeface="Arial"/>
              <a:cs typeface="Arial"/>
              <a:sym typeface="Arial"/>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FD0"/>
        </a:solidFill>
      </p:bgPr>
    </p:bg>
    <p:spTree>
      <p:nvGrpSpPr>
        <p:cNvPr id="1864" name="Shape 1864"/>
        <p:cNvGrpSpPr/>
        <p:nvPr/>
      </p:nvGrpSpPr>
      <p:grpSpPr>
        <a:xfrm>
          <a:off x="0" y="0"/>
          <a:ext cx="0" cy="0"/>
          <a:chOff x="0" y="0"/>
          <a:chExt cx="0" cy="0"/>
        </a:xfrm>
      </p:grpSpPr>
      <p:pic>
        <p:nvPicPr>
          <p:cNvPr id="1865" name="Google Shape;1865;g331095ef84e_12_123"/>
          <p:cNvPicPr preferRelativeResize="0"/>
          <p:nvPr/>
        </p:nvPicPr>
        <p:blipFill rotWithShape="1">
          <a:blip r:embed="rId3">
            <a:alphaModFix/>
          </a:blip>
          <a:srcRect b="0" l="0" r="0" t="0"/>
          <a:stretch/>
        </p:blipFill>
        <p:spPr>
          <a:xfrm rot="-1875278">
            <a:off x="205235" y="190227"/>
            <a:ext cx="1249239" cy="796390"/>
          </a:xfrm>
          <a:prstGeom prst="rect">
            <a:avLst/>
          </a:prstGeom>
          <a:noFill/>
          <a:ln>
            <a:noFill/>
          </a:ln>
        </p:spPr>
      </p:pic>
      <p:pic>
        <p:nvPicPr>
          <p:cNvPr id="1866" name="Google Shape;1866;g331095ef84e_12_123"/>
          <p:cNvPicPr preferRelativeResize="0"/>
          <p:nvPr/>
        </p:nvPicPr>
        <p:blipFill rotWithShape="1">
          <a:blip r:embed="rId4">
            <a:alphaModFix/>
          </a:blip>
          <a:srcRect b="0" l="0" r="0" t="0"/>
          <a:stretch/>
        </p:blipFill>
        <p:spPr>
          <a:xfrm flipH="1">
            <a:off x="17433419" y="1252907"/>
            <a:ext cx="1709162" cy="1875623"/>
          </a:xfrm>
          <a:prstGeom prst="rect">
            <a:avLst/>
          </a:prstGeom>
          <a:noFill/>
          <a:ln>
            <a:noFill/>
          </a:ln>
        </p:spPr>
      </p:pic>
      <p:pic>
        <p:nvPicPr>
          <p:cNvPr id="1867" name="Google Shape;1867;g331095ef84e_12_123"/>
          <p:cNvPicPr preferRelativeResize="0"/>
          <p:nvPr/>
        </p:nvPicPr>
        <p:blipFill rotWithShape="1">
          <a:blip r:embed="rId5">
            <a:alphaModFix/>
          </a:blip>
          <a:srcRect b="0" l="0" r="0" t="0"/>
          <a:stretch/>
        </p:blipFill>
        <p:spPr>
          <a:xfrm>
            <a:off x="-1066807" y="7962900"/>
            <a:ext cx="2312183" cy="531802"/>
          </a:xfrm>
          <a:prstGeom prst="rect">
            <a:avLst/>
          </a:prstGeom>
          <a:noFill/>
          <a:ln>
            <a:noFill/>
          </a:ln>
        </p:spPr>
      </p:pic>
      <p:pic>
        <p:nvPicPr>
          <p:cNvPr id="1868" name="Google Shape;1868;g331095ef84e_12_123"/>
          <p:cNvPicPr preferRelativeResize="0"/>
          <p:nvPr/>
        </p:nvPicPr>
        <p:blipFill rotWithShape="1">
          <a:blip r:embed="rId6">
            <a:alphaModFix/>
          </a:blip>
          <a:srcRect b="0" l="0" r="0" t="0"/>
          <a:stretch/>
        </p:blipFill>
        <p:spPr>
          <a:xfrm>
            <a:off x="17448003" y="9007681"/>
            <a:ext cx="721883" cy="1141317"/>
          </a:xfrm>
          <a:prstGeom prst="rect">
            <a:avLst/>
          </a:prstGeom>
          <a:noFill/>
          <a:ln>
            <a:noFill/>
          </a:ln>
        </p:spPr>
      </p:pic>
      <p:graphicFrame>
        <p:nvGraphicFramePr>
          <p:cNvPr id="1869" name="Google Shape;1869;g331095ef84e_12_123"/>
          <p:cNvGraphicFramePr/>
          <p:nvPr/>
        </p:nvGraphicFramePr>
        <p:xfrm>
          <a:off x="1245384" y="-812925"/>
          <a:ext cx="3000000" cy="3000000"/>
        </p:xfrm>
        <a:graphic>
          <a:graphicData uri="http://schemas.openxmlformats.org/drawingml/2006/table">
            <a:tbl>
              <a:tblPr bandCol="1" bandRow="1" firstCol="1" firstRow="1">
                <a:noFill/>
                <a:tableStyleId>{C943003E-7710-4CB7-B51E-B71C6D750B03}</a:tableStyleId>
              </a:tblPr>
              <a:tblGrid>
                <a:gridCol w="14396175"/>
                <a:gridCol w="2646450"/>
              </a:tblGrid>
              <a:tr h="1708075">
                <a:tc>
                  <a:txBody>
                    <a:bodyPr/>
                    <a:lstStyle/>
                    <a:p>
                      <a:pPr indent="0" lvl="0" marL="0" marR="0" rtl="0" algn="ctr">
                        <a:lnSpc>
                          <a:spcPct val="150000"/>
                        </a:lnSpc>
                        <a:spcBef>
                          <a:spcPts val="0"/>
                        </a:spcBef>
                        <a:spcAft>
                          <a:spcPts val="0"/>
                        </a:spcAft>
                        <a:buClr>
                          <a:srgbClr val="000000"/>
                        </a:buClr>
                        <a:buSzPts val="3000"/>
                        <a:buFont typeface="Arial"/>
                        <a:buNone/>
                      </a:pPr>
                      <a:r>
                        <a:rPr b="1" lang="en-US" sz="3000" u="none" cap="none" strike="noStrike">
                          <a:solidFill>
                            <a:schemeClr val="dk1"/>
                          </a:solidFill>
                          <a:latin typeface="Arial"/>
                          <a:ea typeface="Arial"/>
                          <a:cs typeface="Arial"/>
                          <a:sym typeface="Arial"/>
                        </a:rPr>
                        <a:t>NỘI DUNG KIỂM TRA</a:t>
                      </a:r>
                      <a:endParaRPr b="1" sz="3000" u="none" cap="none" strike="noStrike">
                        <a:solidFill>
                          <a:schemeClr val="dk1"/>
                        </a:solidFill>
                        <a:latin typeface="Arial"/>
                        <a:ea typeface="Arial"/>
                        <a:cs typeface="Arial"/>
                        <a:sym typeface="Arial"/>
                      </a:endParaRPr>
                    </a:p>
                  </a:txBody>
                  <a:tcPr marT="0" marB="0" marR="68575" marL="68575" anchor="ctr">
                    <a:solidFill>
                      <a:srgbClr val="FABF8E"/>
                    </a:solidFill>
                  </a:tcPr>
                </a:tc>
                <a:tc>
                  <a:txBody>
                    <a:bodyPr/>
                    <a:lstStyle/>
                    <a:p>
                      <a:pPr indent="0" lvl="0" marL="0" marR="0" rtl="0" algn="ctr">
                        <a:lnSpc>
                          <a:spcPct val="150000"/>
                        </a:lnSpc>
                        <a:spcBef>
                          <a:spcPts val="0"/>
                        </a:spcBef>
                        <a:spcAft>
                          <a:spcPts val="0"/>
                        </a:spcAft>
                        <a:buClr>
                          <a:srgbClr val="000000"/>
                        </a:buClr>
                        <a:buSzPts val="3000"/>
                        <a:buFont typeface="Arial"/>
                        <a:buNone/>
                      </a:pPr>
                      <a:r>
                        <a:rPr b="1" lang="en-US" sz="3000" u="none" cap="none" strike="noStrike">
                          <a:solidFill>
                            <a:schemeClr val="dk1"/>
                          </a:solidFill>
                          <a:latin typeface="Arial"/>
                          <a:ea typeface="Arial"/>
                          <a:cs typeface="Arial"/>
                          <a:sym typeface="Arial"/>
                        </a:rPr>
                        <a:t>ĐẠT/</a:t>
                      </a:r>
                      <a:endParaRPr sz="3000" u="none" cap="none" strike="noStrike"/>
                    </a:p>
                    <a:p>
                      <a:pPr indent="0" lvl="0" marL="0" marR="0" rtl="0" algn="ctr">
                        <a:lnSpc>
                          <a:spcPct val="150000"/>
                        </a:lnSpc>
                        <a:spcBef>
                          <a:spcPts val="0"/>
                        </a:spcBef>
                        <a:spcAft>
                          <a:spcPts val="0"/>
                        </a:spcAft>
                        <a:buClr>
                          <a:srgbClr val="000000"/>
                        </a:buClr>
                        <a:buSzPts val="3000"/>
                        <a:buFont typeface="Arial"/>
                        <a:buNone/>
                      </a:pPr>
                      <a:r>
                        <a:rPr b="1" lang="en-US" sz="3000" u="none" cap="none" strike="noStrike">
                          <a:solidFill>
                            <a:schemeClr val="dk1"/>
                          </a:solidFill>
                          <a:latin typeface="Arial"/>
                          <a:ea typeface="Arial"/>
                          <a:cs typeface="Arial"/>
                          <a:sym typeface="Arial"/>
                        </a:rPr>
                        <a:t> CHƯA ĐẠT</a:t>
                      </a:r>
                      <a:endParaRPr b="1" sz="3000" u="none" cap="none" strike="noStrike">
                        <a:solidFill>
                          <a:schemeClr val="dk1"/>
                        </a:solidFill>
                        <a:latin typeface="Arial"/>
                        <a:ea typeface="Arial"/>
                        <a:cs typeface="Arial"/>
                        <a:sym typeface="Arial"/>
                      </a:endParaRPr>
                    </a:p>
                  </a:txBody>
                  <a:tcPr marT="0" marB="0" marR="68575" marL="68575" anchor="ctr">
                    <a:solidFill>
                      <a:srgbClr val="FABF8E"/>
                    </a:solidFill>
                  </a:tcPr>
                </a:tc>
              </a:tr>
              <a:tr h="854025">
                <a:tc>
                  <a:txBody>
                    <a:bodyPr/>
                    <a:lstStyle/>
                    <a:p>
                      <a:pPr indent="0" lvl="0" marL="0" marR="0" rtl="0" algn="l">
                        <a:lnSpc>
                          <a:spcPct val="150000"/>
                        </a:lnSpc>
                        <a:spcBef>
                          <a:spcPts val="0"/>
                        </a:spcBef>
                        <a:spcAft>
                          <a:spcPts val="0"/>
                        </a:spcAft>
                        <a:buClr>
                          <a:schemeClr val="dk1"/>
                        </a:buClr>
                        <a:buSzPts val="2800"/>
                        <a:buFont typeface="Arial"/>
                        <a:buNone/>
                      </a:pPr>
                      <a:r>
                        <a:rPr lang="en-US" sz="3000" u="none" cap="none" strike="noStrike">
                          <a:latin typeface="Arial"/>
                          <a:ea typeface="Arial"/>
                          <a:cs typeface="Arial"/>
                          <a:sym typeface="Arial"/>
                        </a:rPr>
                        <a:t>Câu chuyện có đủ 3 phần: giới thiệu, nội dung và kết thúc.</a:t>
                      </a:r>
                      <a:endParaRPr sz="3000" u="none" cap="none" strike="noStrike">
                        <a:latin typeface="Arial"/>
                        <a:ea typeface="Arial"/>
                        <a:cs typeface="Arial"/>
                        <a:sym typeface="Arial"/>
                      </a:endParaRPr>
                    </a:p>
                  </a:txBody>
                  <a:tcPr marT="0" marB="0" marR="68575" marL="68575" anchor="ctr"/>
                </a:tc>
                <a:tc>
                  <a:txBody>
                    <a:bodyPr/>
                    <a:lstStyle/>
                    <a:p>
                      <a:pPr indent="0" lvl="0" marL="0" marR="0" rtl="0" algn="l">
                        <a:lnSpc>
                          <a:spcPct val="150000"/>
                        </a:lnSpc>
                        <a:spcBef>
                          <a:spcPts val="0"/>
                        </a:spcBef>
                        <a:spcAft>
                          <a:spcPts val="0"/>
                        </a:spcAft>
                        <a:buClr>
                          <a:srgbClr val="000000"/>
                        </a:buClr>
                        <a:buSzPts val="3000"/>
                        <a:buFont typeface="Arial"/>
                        <a:buNone/>
                      </a:pPr>
                      <a:r>
                        <a:rPr lang="en-US" sz="3000" u="none" cap="none" strike="noStrike">
                          <a:latin typeface="Arial"/>
                          <a:ea typeface="Arial"/>
                          <a:cs typeface="Arial"/>
                          <a:sym typeface="Arial"/>
                        </a:rPr>
                        <a:t> </a:t>
                      </a:r>
                      <a:endParaRPr sz="3000" u="none" cap="none" strike="noStrike">
                        <a:latin typeface="Arial"/>
                        <a:ea typeface="Arial"/>
                        <a:cs typeface="Arial"/>
                        <a:sym typeface="Arial"/>
                      </a:endParaRPr>
                    </a:p>
                  </a:txBody>
                  <a:tcPr marT="0" marB="0" marR="68575" marL="68575"/>
                </a:tc>
              </a:tr>
              <a:tr h="854025">
                <a:tc>
                  <a:txBody>
                    <a:bodyPr/>
                    <a:lstStyle/>
                    <a:p>
                      <a:pPr indent="0" lvl="0" marL="0" marR="0" rtl="0" algn="l">
                        <a:lnSpc>
                          <a:spcPct val="150000"/>
                        </a:lnSpc>
                        <a:spcBef>
                          <a:spcPts val="0"/>
                        </a:spcBef>
                        <a:spcAft>
                          <a:spcPts val="0"/>
                        </a:spcAft>
                        <a:buClr>
                          <a:schemeClr val="dk1"/>
                        </a:buClr>
                        <a:buSzPts val="1400"/>
                        <a:buFont typeface="Arial"/>
                        <a:buNone/>
                      </a:pPr>
                      <a:r>
                        <a:rPr lang="en-US" sz="3000" u="none" cap="none" strike="noStrike">
                          <a:latin typeface="Arial"/>
                          <a:ea typeface="Arial"/>
                          <a:cs typeface="Arial"/>
                          <a:sym typeface="Arial"/>
                        </a:rPr>
                        <a:t>Câu chuyện kể về trải nghiệm của người nói.</a:t>
                      </a:r>
                      <a:endParaRPr sz="3000" u="none" cap="none" strike="noStrike">
                        <a:latin typeface="Arial"/>
                        <a:ea typeface="Arial"/>
                        <a:cs typeface="Arial"/>
                        <a:sym typeface="Arial"/>
                      </a:endParaRPr>
                    </a:p>
                  </a:txBody>
                  <a:tcPr marT="0" marB="0" marR="68575" marL="68575" anchor="ctr"/>
                </a:tc>
                <a:tc>
                  <a:txBody>
                    <a:bodyPr/>
                    <a:lstStyle/>
                    <a:p>
                      <a:pPr indent="0" lvl="0" marL="0" marR="0" rtl="0" algn="l">
                        <a:lnSpc>
                          <a:spcPct val="150000"/>
                        </a:lnSpc>
                        <a:spcBef>
                          <a:spcPts val="0"/>
                        </a:spcBef>
                        <a:spcAft>
                          <a:spcPts val="0"/>
                        </a:spcAft>
                        <a:buClr>
                          <a:srgbClr val="000000"/>
                        </a:buClr>
                        <a:buSzPts val="3000"/>
                        <a:buFont typeface="Arial"/>
                        <a:buNone/>
                      </a:pPr>
                      <a:r>
                        <a:rPr lang="en-US" sz="3000" u="none" cap="none" strike="noStrike">
                          <a:latin typeface="Arial"/>
                          <a:ea typeface="Arial"/>
                          <a:cs typeface="Arial"/>
                          <a:sym typeface="Arial"/>
                        </a:rPr>
                        <a:t> </a:t>
                      </a:r>
                      <a:endParaRPr sz="3000" u="none" cap="none" strike="noStrike">
                        <a:latin typeface="Arial"/>
                        <a:ea typeface="Arial"/>
                        <a:cs typeface="Arial"/>
                        <a:sym typeface="Arial"/>
                      </a:endParaRPr>
                    </a:p>
                  </a:txBody>
                  <a:tcPr marT="0" marB="0" marR="68575" marL="68575"/>
                </a:tc>
              </a:tr>
              <a:tr h="1225275">
                <a:tc>
                  <a:txBody>
                    <a:bodyPr/>
                    <a:lstStyle/>
                    <a:p>
                      <a:pPr indent="0" lvl="0" marL="0" marR="0" rtl="0" algn="l">
                        <a:lnSpc>
                          <a:spcPct val="150000"/>
                        </a:lnSpc>
                        <a:spcBef>
                          <a:spcPts val="0"/>
                        </a:spcBef>
                        <a:spcAft>
                          <a:spcPts val="0"/>
                        </a:spcAft>
                        <a:buClr>
                          <a:schemeClr val="dk1"/>
                        </a:buClr>
                        <a:buSzPts val="2800"/>
                        <a:buFont typeface="Arial"/>
                        <a:buNone/>
                      </a:pPr>
                      <a:r>
                        <a:rPr lang="en-US" sz="3000" u="none" cap="none" strike="noStrike">
                          <a:latin typeface="Arial"/>
                          <a:ea typeface="Arial"/>
                          <a:cs typeface="Arial"/>
                          <a:sym typeface="Arial"/>
                        </a:rPr>
                        <a:t>Câu chuyện được giới thiệu rõ ràng về (các) nhân vật, không gian, thời gian xảy ra.</a:t>
                      </a:r>
                      <a:endParaRPr sz="3000" u="none" cap="none" strike="noStrike">
                        <a:latin typeface="Arial"/>
                        <a:ea typeface="Arial"/>
                        <a:cs typeface="Arial"/>
                        <a:sym typeface="Arial"/>
                      </a:endParaRPr>
                    </a:p>
                  </a:txBody>
                  <a:tcPr marT="0" marB="0" marR="68575" marL="68575" anchor="ctr"/>
                </a:tc>
                <a:tc>
                  <a:txBody>
                    <a:bodyPr/>
                    <a:lstStyle/>
                    <a:p>
                      <a:pPr indent="0" lvl="0" marL="0" marR="0" rtl="0" algn="l">
                        <a:lnSpc>
                          <a:spcPct val="150000"/>
                        </a:lnSpc>
                        <a:spcBef>
                          <a:spcPts val="0"/>
                        </a:spcBef>
                        <a:spcAft>
                          <a:spcPts val="0"/>
                        </a:spcAft>
                        <a:buClr>
                          <a:srgbClr val="000000"/>
                        </a:buClr>
                        <a:buSzPts val="3000"/>
                        <a:buFont typeface="Arial"/>
                        <a:buNone/>
                      </a:pPr>
                      <a:r>
                        <a:rPr lang="en-US" sz="3000" u="none" cap="none" strike="noStrike">
                          <a:latin typeface="Arial"/>
                          <a:ea typeface="Arial"/>
                          <a:cs typeface="Arial"/>
                          <a:sym typeface="Arial"/>
                        </a:rPr>
                        <a:t> </a:t>
                      </a:r>
                      <a:endParaRPr sz="3000" u="none" cap="none" strike="noStrike">
                        <a:latin typeface="Arial"/>
                        <a:ea typeface="Arial"/>
                        <a:cs typeface="Arial"/>
                        <a:sym typeface="Arial"/>
                      </a:endParaRPr>
                    </a:p>
                  </a:txBody>
                  <a:tcPr marT="0" marB="0" marR="68575" marL="68575"/>
                </a:tc>
              </a:tr>
              <a:tr h="854025">
                <a:tc>
                  <a:txBody>
                    <a:bodyPr/>
                    <a:lstStyle/>
                    <a:p>
                      <a:pPr indent="0" lvl="0" marL="0" marR="0" rtl="0" algn="l">
                        <a:lnSpc>
                          <a:spcPct val="150000"/>
                        </a:lnSpc>
                        <a:spcBef>
                          <a:spcPts val="0"/>
                        </a:spcBef>
                        <a:spcAft>
                          <a:spcPts val="0"/>
                        </a:spcAft>
                        <a:buClr>
                          <a:schemeClr val="dk1"/>
                        </a:buClr>
                        <a:buSzPts val="2800"/>
                        <a:buFont typeface="Arial"/>
                        <a:buNone/>
                      </a:pPr>
                      <a:r>
                        <a:rPr lang="en-US" sz="3000" u="none" cap="none" strike="noStrike">
                          <a:latin typeface="Arial"/>
                          <a:ea typeface="Arial"/>
                          <a:cs typeface="Arial"/>
                          <a:sym typeface="Arial"/>
                        </a:rPr>
                        <a:t>Câu chuyện được kể theo ngôi    thứ nhất.</a:t>
                      </a:r>
                      <a:endParaRPr sz="3000" u="none" cap="none" strike="noStrike">
                        <a:latin typeface="Arial"/>
                        <a:ea typeface="Arial"/>
                        <a:cs typeface="Arial"/>
                        <a:sym typeface="Arial"/>
                      </a:endParaRPr>
                    </a:p>
                  </a:txBody>
                  <a:tcPr marT="0" marB="0" marR="68575" marL="68575" anchor="ctr"/>
                </a:tc>
                <a:tc>
                  <a:txBody>
                    <a:bodyPr/>
                    <a:lstStyle/>
                    <a:p>
                      <a:pPr indent="0" lvl="0" marL="0" marR="0" rtl="0" algn="l">
                        <a:lnSpc>
                          <a:spcPct val="150000"/>
                        </a:lnSpc>
                        <a:spcBef>
                          <a:spcPts val="0"/>
                        </a:spcBef>
                        <a:spcAft>
                          <a:spcPts val="0"/>
                        </a:spcAft>
                        <a:buClr>
                          <a:srgbClr val="000000"/>
                        </a:buClr>
                        <a:buSzPts val="3000"/>
                        <a:buFont typeface="Arial"/>
                        <a:buNone/>
                      </a:pPr>
                      <a:r>
                        <a:rPr lang="en-US" sz="3000" u="none" cap="none" strike="noStrike">
                          <a:latin typeface="Arial"/>
                          <a:ea typeface="Arial"/>
                          <a:cs typeface="Arial"/>
                          <a:sym typeface="Arial"/>
                        </a:rPr>
                        <a:t> </a:t>
                      </a:r>
                      <a:endParaRPr sz="3000" u="none" cap="none" strike="noStrike">
                        <a:latin typeface="Arial"/>
                        <a:ea typeface="Arial"/>
                        <a:cs typeface="Arial"/>
                        <a:sym typeface="Arial"/>
                      </a:endParaRPr>
                    </a:p>
                  </a:txBody>
                  <a:tcPr marT="0" marB="0" marR="68575" marL="68575"/>
                </a:tc>
              </a:tr>
              <a:tr h="854025">
                <a:tc>
                  <a:txBody>
                    <a:bodyPr/>
                    <a:lstStyle/>
                    <a:p>
                      <a:pPr indent="0" lvl="0" marL="0" marR="0" rtl="0" algn="l">
                        <a:lnSpc>
                          <a:spcPct val="150000"/>
                        </a:lnSpc>
                        <a:spcBef>
                          <a:spcPts val="0"/>
                        </a:spcBef>
                        <a:spcAft>
                          <a:spcPts val="0"/>
                        </a:spcAft>
                        <a:buClr>
                          <a:schemeClr val="dk1"/>
                        </a:buClr>
                        <a:buSzPts val="2800"/>
                        <a:buFont typeface="Arial"/>
                        <a:buNone/>
                      </a:pPr>
                      <a:r>
                        <a:rPr lang="en-US" sz="3000" u="none" cap="none" strike="noStrike">
                          <a:latin typeface="Arial"/>
                          <a:ea typeface="Arial"/>
                          <a:cs typeface="Arial"/>
                          <a:sym typeface="Arial"/>
                        </a:rPr>
                        <a:t>Các sự việc được kể theo trình tự hợp lí.</a:t>
                      </a:r>
                      <a:endParaRPr sz="3000" u="none" cap="none" strike="noStrike">
                        <a:latin typeface="Arial"/>
                        <a:ea typeface="Arial"/>
                        <a:cs typeface="Arial"/>
                        <a:sym typeface="Arial"/>
                      </a:endParaRPr>
                    </a:p>
                  </a:txBody>
                  <a:tcPr marT="0" marB="0" marR="68575" marL="68575" anchor="ctr"/>
                </a:tc>
                <a:tc>
                  <a:txBody>
                    <a:bodyPr/>
                    <a:lstStyle/>
                    <a:p>
                      <a:pPr indent="0" lvl="0" marL="0" marR="0" rtl="0" algn="l">
                        <a:lnSpc>
                          <a:spcPct val="150000"/>
                        </a:lnSpc>
                        <a:spcBef>
                          <a:spcPts val="0"/>
                        </a:spcBef>
                        <a:spcAft>
                          <a:spcPts val="0"/>
                        </a:spcAft>
                        <a:buClr>
                          <a:srgbClr val="000000"/>
                        </a:buClr>
                        <a:buSzPts val="3000"/>
                        <a:buFont typeface="Arial"/>
                        <a:buNone/>
                      </a:pPr>
                      <a:r>
                        <a:rPr lang="en-US" sz="3000" u="none" cap="none" strike="noStrike">
                          <a:latin typeface="Arial"/>
                          <a:ea typeface="Arial"/>
                          <a:cs typeface="Arial"/>
                          <a:sym typeface="Arial"/>
                        </a:rPr>
                        <a:t> </a:t>
                      </a:r>
                      <a:endParaRPr sz="3000" u="none" cap="none" strike="noStrike">
                        <a:latin typeface="Arial"/>
                        <a:ea typeface="Arial"/>
                        <a:cs typeface="Arial"/>
                        <a:sym typeface="Arial"/>
                      </a:endParaRPr>
                    </a:p>
                  </a:txBody>
                  <a:tcPr marT="0" marB="0" marR="68575" marL="68575"/>
                </a:tc>
              </a:tr>
              <a:tr h="854025">
                <a:tc>
                  <a:txBody>
                    <a:bodyPr/>
                    <a:lstStyle/>
                    <a:p>
                      <a:pPr indent="0" lvl="0" marL="0" marR="0" rtl="0" algn="l">
                        <a:lnSpc>
                          <a:spcPct val="150000"/>
                        </a:lnSpc>
                        <a:spcBef>
                          <a:spcPts val="0"/>
                        </a:spcBef>
                        <a:spcAft>
                          <a:spcPts val="0"/>
                        </a:spcAft>
                        <a:buClr>
                          <a:schemeClr val="dk1"/>
                        </a:buClr>
                        <a:buSzPts val="2800"/>
                        <a:buFont typeface="Arial"/>
                        <a:buNone/>
                      </a:pPr>
                      <a:r>
                        <a:rPr lang="en-US" sz="3000" u="none" cap="none" strike="noStrike">
                          <a:latin typeface="Arial"/>
                          <a:ea typeface="Arial"/>
                          <a:cs typeface="Arial"/>
                          <a:sym typeface="Arial"/>
                        </a:rPr>
                        <a:t>Kết hợp kể với miêu tả và biểu cảm.</a:t>
                      </a:r>
                      <a:endParaRPr sz="3000" u="none" cap="none" strike="noStrike">
                        <a:latin typeface="Arial"/>
                        <a:ea typeface="Arial"/>
                        <a:cs typeface="Arial"/>
                        <a:sym typeface="Arial"/>
                      </a:endParaRPr>
                    </a:p>
                  </a:txBody>
                  <a:tcPr marT="0" marB="0" marR="68575" marL="68575" anchor="ctr"/>
                </a:tc>
                <a:tc>
                  <a:txBody>
                    <a:bodyPr/>
                    <a:lstStyle/>
                    <a:p>
                      <a:pPr indent="0" lvl="0" marL="0" marR="0" rtl="0" algn="l">
                        <a:lnSpc>
                          <a:spcPct val="150000"/>
                        </a:lnSpc>
                        <a:spcBef>
                          <a:spcPts val="0"/>
                        </a:spcBef>
                        <a:spcAft>
                          <a:spcPts val="0"/>
                        </a:spcAft>
                        <a:buClr>
                          <a:srgbClr val="000000"/>
                        </a:buClr>
                        <a:buSzPts val="3000"/>
                        <a:buFont typeface="Arial"/>
                        <a:buNone/>
                      </a:pPr>
                      <a:r>
                        <a:rPr lang="en-US" sz="3000" u="none" cap="none" strike="noStrike">
                          <a:latin typeface="Arial"/>
                          <a:ea typeface="Arial"/>
                          <a:cs typeface="Arial"/>
                          <a:sym typeface="Arial"/>
                        </a:rPr>
                        <a:t> </a:t>
                      </a:r>
                      <a:endParaRPr sz="3000" u="none" cap="none" strike="noStrike">
                        <a:latin typeface="Arial"/>
                        <a:ea typeface="Arial"/>
                        <a:cs typeface="Arial"/>
                        <a:sym typeface="Arial"/>
                      </a:endParaRPr>
                    </a:p>
                  </a:txBody>
                  <a:tcPr marT="0" marB="0" marR="68575" marL="68575"/>
                </a:tc>
              </a:tr>
              <a:tr h="854025">
                <a:tc>
                  <a:txBody>
                    <a:bodyPr/>
                    <a:lstStyle/>
                    <a:p>
                      <a:pPr indent="0" lvl="0" marL="0" marR="0" rtl="0" algn="l">
                        <a:lnSpc>
                          <a:spcPct val="150000"/>
                        </a:lnSpc>
                        <a:spcBef>
                          <a:spcPts val="0"/>
                        </a:spcBef>
                        <a:spcAft>
                          <a:spcPts val="0"/>
                        </a:spcAft>
                        <a:buClr>
                          <a:schemeClr val="dk1"/>
                        </a:buClr>
                        <a:buSzPts val="2800"/>
                        <a:buFont typeface="Arial"/>
                        <a:buNone/>
                      </a:pPr>
                      <a:r>
                        <a:rPr lang="en-US" sz="3000" u="none" cap="none" strike="noStrike">
                          <a:latin typeface="Arial"/>
                          <a:ea typeface="Arial"/>
                          <a:cs typeface="Arial"/>
                          <a:sym typeface="Arial"/>
                        </a:rPr>
                        <a:t>Trình bày suy nghĩ, bài học rút ra từ câu chuyện.</a:t>
                      </a:r>
                      <a:endParaRPr sz="3000" u="none" cap="none" strike="noStrike"/>
                    </a:p>
                  </a:txBody>
                  <a:tcPr marT="0" marB="0" marR="68575" marL="68575" anchor="ctr"/>
                </a:tc>
                <a:tc>
                  <a:txBody>
                    <a:bodyPr/>
                    <a:lstStyle/>
                    <a:p>
                      <a:pPr indent="0" lvl="0" marL="0" marR="0" rtl="0" algn="l">
                        <a:lnSpc>
                          <a:spcPct val="150000"/>
                        </a:lnSpc>
                        <a:spcBef>
                          <a:spcPts val="0"/>
                        </a:spcBef>
                        <a:spcAft>
                          <a:spcPts val="0"/>
                        </a:spcAft>
                        <a:buClr>
                          <a:srgbClr val="000000"/>
                        </a:buClr>
                        <a:buSzPts val="3000"/>
                        <a:buFont typeface="Arial"/>
                        <a:buNone/>
                      </a:pPr>
                      <a:r>
                        <a:rPr lang="en-US" sz="3000" u="none" cap="none" strike="noStrike">
                          <a:latin typeface="Arial"/>
                          <a:ea typeface="Arial"/>
                          <a:cs typeface="Arial"/>
                          <a:sym typeface="Arial"/>
                        </a:rPr>
                        <a:t> </a:t>
                      </a:r>
                      <a:endParaRPr sz="3000" u="none" cap="none" strike="noStrike">
                        <a:latin typeface="Arial"/>
                        <a:ea typeface="Arial"/>
                        <a:cs typeface="Arial"/>
                        <a:sym typeface="Arial"/>
                      </a:endParaRPr>
                    </a:p>
                  </a:txBody>
                  <a:tcPr marT="0" marB="0" marR="68575" marL="68575"/>
                </a:tc>
              </a:tr>
              <a:tr h="743150">
                <a:tc>
                  <a:txBody>
                    <a:bodyPr/>
                    <a:lstStyle/>
                    <a:p>
                      <a:pPr indent="0" lvl="0" marL="0" marR="0" rtl="0" algn="l">
                        <a:lnSpc>
                          <a:spcPct val="150000"/>
                        </a:lnSpc>
                        <a:spcBef>
                          <a:spcPts val="0"/>
                        </a:spcBef>
                        <a:spcAft>
                          <a:spcPts val="0"/>
                        </a:spcAft>
                        <a:buClr>
                          <a:schemeClr val="dk1"/>
                        </a:buClr>
                        <a:buSzPts val="2800"/>
                        <a:buFont typeface="Arial"/>
                        <a:buNone/>
                      </a:pPr>
                      <a:r>
                        <a:rPr lang="en-US" sz="3000" u="none" cap="none" strike="noStrike">
                          <a:latin typeface="Arial"/>
                          <a:ea typeface="Arial"/>
                          <a:cs typeface="Arial"/>
                          <a:sym typeface="Arial"/>
                        </a:rPr>
                        <a:t>Giọng kể to, mạch lạc, thể hiện cảm xúc phù hợp với nội dung câu chuyện.</a:t>
                      </a:r>
                      <a:endParaRPr sz="3000" u="none" cap="none" strike="noStrike"/>
                    </a:p>
                  </a:txBody>
                  <a:tcPr marT="0" marB="0" marR="68575" marL="68575" anchor="ctr"/>
                </a:tc>
                <a:tc>
                  <a:txBody>
                    <a:bodyPr/>
                    <a:lstStyle/>
                    <a:p>
                      <a:pPr indent="0" lvl="0" marL="0" marR="0" rtl="0" algn="l">
                        <a:lnSpc>
                          <a:spcPct val="150000"/>
                        </a:lnSpc>
                        <a:spcBef>
                          <a:spcPts val="0"/>
                        </a:spcBef>
                        <a:spcAft>
                          <a:spcPts val="0"/>
                        </a:spcAft>
                        <a:buClr>
                          <a:srgbClr val="000000"/>
                        </a:buClr>
                        <a:buSzPts val="3000"/>
                        <a:buFont typeface="Arial"/>
                        <a:buNone/>
                      </a:pPr>
                      <a:r>
                        <a:t/>
                      </a:r>
                      <a:endParaRPr sz="3000" u="none" cap="none" strike="noStrike">
                        <a:latin typeface="Arial"/>
                        <a:ea typeface="Arial"/>
                        <a:cs typeface="Arial"/>
                        <a:sym typeface="Arial"/>
                      </a:endParaRPr>
                    </a:p>
                  </a:txBody>
                  <a:tcPr marT="0" marB="0" marR="68575" marL="68575"/>
                </a:tc>
              </a:tr>
              <a:tr h="743150">
                <a:tc>
                  <a:txBody>
                    <a:bodyPr/>
                    <a:lstStyle/>
                    <a:p>
                      <a:pPr indent="0" lvl="0" marL="0" marR="0" rtl="0" algn="l">
                        <a:lnSpc>
                          <a:spcPct val="150000"/>
                        </a:lnSpc>
                        <a:spcBef>
                          <a:spcPts val="0"/>
                        </a:spcBef>
                        <a:spcAft>
                          <a:spcPts val="0"/>
                        </a:spcAft>
                        <a:buClr>
                          <a:schemeClr val="dk1"/>
                        </a:buClr>
                        <a:buSzPts val="2800"/>
                        <a:buFont typeface="Arial"/>
                        <a:buNone/>
                      </a:pPr>
                      <a:r>
                        <a:rPr lang="en-US" sz="3000" u="none" cap="none" strike="noStrike">
                          <a:latin typeface="Arial"/>
                          <a:ea typeface="Arial"/>
                          <a:cs typeface="Arial"/>
                          <a:sym typeface="Arial"/>
                        </a:rPr>
                        <a:t>Người nói tự tin, nhìn vào người nghe khi kể , nét mặt, cử chỉ hợp lí.</a:t>
                      </a:r>
                      <a:endParaRPr sz="3000" u="none" cap="none" strike="noStrike"/>
                    </a:p>
                  </a:txBody>
                  <a:tcPr marT="0" marB="0" marR="68575" marL="68575" anchor="ctr"/>
                </a:tc>
                <a:tc>
                  <a:txBody>
                    <a:bodyPr/>
                    <a:lstStyle/>
                    <a:p>
                      <a:pPr indent="0" lvl="0" marL="0" marR="0" rtl="0" algn="l">
                        <a:lnSpc>
                          <a:spcPct val="150000"/>
                        </a:lnSpc>
                        <a:spcBef>
                          <a:spcPts val="0"/>
                        </a:spcBef>
                        <a:spcAft>
                          <a:spcPts val="0"/>
                        </a:spcAft>
                        <a:buClr>
                          <a:srgbClr val="000000"/>
                        </a:buClr>
                        <a:buSzPts val="3000"/>
                        <a:buFont typeface="Arial"/>
                        <a:buNone/>
                      </a:pPr>
                      <a:r>
                        <a:t/>
                      </a:r>
                      <a:endParaRPr sz="3000" u="none" cap="none" strike="noStrike">
                        <a:latin typeface="Arial"/>
                        <a:ea typeface="Arial"/>
                        <a:cs typeface="Arial"/>
                        <a:sym typeface="Arial"/>
                      </a:endParaRPr>
                    </a:p>
                  </a:txBody>
                  <a:tcPr marT="0" marB="0" marR="68575" marL="68575"/>
                </a:tc>
              </a:tr>
              <a:tr h="743150">
                <a:tc>
                  <a:txBody>
                    <a:bodyPr/>
                    <a:lstStyle/>
                    <a:p>
                      <a:pPr indent="0" lvl="0" marL="0" marR="0" rtl="0" algn="l">
                        <a:lnSpc>
                          <a:spcPct val="150000"/>
                        </a:lnSpc>
                        <a:spcBef>
                          <a:spcPts val="0"/>
                        </a:spcBef>
                        <a:spcAft>
                          <a:spcPts val="0"/>
                        </a:spcAft>
                        <a:buClr>
                          <a:schemeClr val="dk1"/>
                        </a:buClr>
                        <a:buSzPts val="2800"/>
                        <a:buFont typeface="Arial"/>
                        <a:buNone/>
                      </a:pPr>
                      <a:r>
                        <a:rPr lang="en-US" sz="3000" u="none" cap="none" strike="noStrike">
                          <a:latin typeface="Arial"/>
                          <a:ea typeface="Arial"/>
                          <a:cs typeface="Arial"/>
                          <a:sym typeface="Arial"/>
                        </a:rPr>
                        <a:t>Sử dụng hình ảnh, âm nhạc, đoạn phim, đồ vật,…khi kể.</a:t>
                      </a:r>
                      <a:endParaRPr sz="3000" u="none" cap="none" strike="noStrike"/>
                    </a:p>
                  </a:txBody>
                  <a:tcPr marT="0" marB="0" marR="68575" marL="68575" anchor="ctr"/>
                </a:tc>
                <a:tc>
                  <a:txBody>
                    <a:bodyPr/>
                    <a:lstStyle/>
                    <a:p>
                      <a:pPr indent="0" lvl="0" marL="0" marR="0" rtl="0" algn="l">
                        <a:lnSpc>
                          <a:spcPct val="150000"/>
                        </a:lnSpc>
                        <a:spcBef>
                          <a:spcPts val="0"/>
                        </a:spcBef>
                        <a:spcAft>
                          <a:spcPts val="0"/>
                        </a:spcAft>
                        <a:buClr>
                          <a:srgbClr val="000000"/>
                        </a:buClr>
                        <a:buSzPts val="3000"/>
                        <a:buFont typeface="Arial"/>
                        <a:buNone/>
                      </a:pPr>
                      <a:r>
                        <a:t/>
                      </a:r>
                      <a:endParaRPr sz="3000" u="none" cap="none" strike="noStrike">
                        <a:latin typeface="Arial"/>
                        <a:ea typeface="Arial"/>
                        <a:cs typeface="Arial"/>
                        <a:sym typeface="Arial"/>
                      </a:endParaRPr>
                    </a:p>
                  </a:txBody>
                  <a:tcPr marT="0" marB="0" marR="68575" marL="68575"/>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69"/>
                                        </p:tgtEl>
                                        <p:attrNameLst>
                                          <p:attrName>style.visibility</p:attrName>
                                        </p:attrNameLst>
                                      </p:cBhvr>
                                      <p:to>
                                        <p:strVal val="visible"/>
                                      </p:to>
                                    </p:set>
                                    <p:anim calcmode="lin" valueType="num">
                                      <p:cBhvr additive="base">
                                        <p:cTn dur="500"/>
                                        <p:tgtEl>
                                          <p:spTgt spid="186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FD0"/>
        </a:solidFill>
      </p:bgPr>
    </p:bg>
    <p:spTree>
      <p:nvGrpSpPr>
        <p:cNvPr id="1873" name="Shape 1873"/>
        <p:cNvGrpSpPr/>
        <p:nvPr/>
      </p:nvGrpSpPr>
      <p:grpSpPr>
        <a:xfrm>
          <a:off x="0" y="0"/>
          <a:ext cx="0" cy="0"/>
          <a:chOff x="0" y="0"/>
          <a:chExt cx="0" cy="0"/>
        </a:xfrm>
      </p:grpSpPr>
      <p:sp>
        <p:nvSpPr>
          <p:cNvPr id="1874" name="Google Shape;1874;g331095ef84e_12_131"/>
          <p:cNvSpPr txBox="1"/>
          <p:nvPr/>
        </p:nvSpPr>
        <p:spPr>
          <a:xfrm>
            <a:off x="4724400" y="1111156"/>
            <a:ext cx="9910156" cy="1251240"/>
          </a:xfrm>
          <a:prstGeom prst="rect">
            <a:avLst/>
          </a:prstGeom>
          <a:noFill/>
          <a:ln>
            <a:noFill/>
          </a:ln>
        </p:spPr>
        <p:txBody>
          <a:bodyPr anchorCtr="0" anchor="t" bIns="0" lIns="0" spcFirstLastPara="1" rIns="0" wrap="square" tIns="0">
            <a:spAutoFit/>
          </a:bodyPr>
          <a:lstStyle/>
          <a:p>
            <a:pPr indent="0" lvl="0" marL="0" marR="0" rtl="0" algn="ctr">
              <a:lnSpc>
                <a:spcPct val="166484"/>
              </a:lnSpc>
              <a:spcBef>
                <a:spcPts val="0"/>
              </a:spcBef>
              <a:spcAft>
                <a:spcPts val="0"/>
              </a:spcAft>
              <a:buClr>
                <a:srgbClr val="000000"/>
              </a:buClr>
              <a:buSzPts val="6400"/>
              <a:buFont typeface="Arial"/>
              <a:buNone/>
            </a:pPr>
            <a:r>
              <a:rPr b="1" i="0" lang="en-US" sz="6400" u="none" cap="none" strike="noStrike">
                <a:solidFill>
                  <a:srgbClr val="E84B5F"/>
                </a:solidFill>
                <a:latin typeface="Arial"/>
                <a:ea typeface="Arial"/>
                <a:cs typeface="Arial"/>
                <a:sym typeface="Arial"/>
              </a:rPr>
              <a:t>VẬN DỤNG</a:t>
            </a:r>
            <a:endParaRPr b="1" i="0" sz="6400" u="none" cap="none" strike="noStrike">
              <a:solidFill>
                <a:srgbClr val="E84B5F"/>
              </a:solidFill>
              <a:latin typeface="Arial"/>
              <a:ea typeface="Arial"/>
              <a:cs typeface="Arial"/>
              <a:sym typeface="Arial"/>
            </a:endParaRPr>
          </a:p>
        </p:txBody>
      </p:sp>
      <p:pic>
        <p:nvPicPr>
          <p:cNvPr id="1875" name="Google Shape;1875;g331095ef84e_12_131"/>
          <p:cNvPicPr preferRelativeResize="0"/>
          <p:nvPr/>
        </p:nvPicPr>
        <p:blipFill rotWithShape="1">
          <a:blip r:embed="rId3">
            <a:alphaModFix/>
          </a:blip>
          <a:srcRect b="0" l="0" r="0" t="0"/>
          <a:stretch/>
        </p:blipFill>
        <p:spPr>
          <a:xfrm rot="-5400000">
            <a:off x="100923" y="-108459"/>
            <a:ext cx="2072473" cy="2274319"/>
          </a:xfrm>
          <a:prstGeom prst="rect">
            <a:avLst/>
          </a:prstGeom>
          <a:noFill/>
          <a:ln>
            <a:noFill/>
          </a:ln>
        </p:spPr>
      </p:pic>
      <p:pic>
        <p:nvPicPr>
          <p:cNvPr id="1876" name="Google Shape;1876;g331095ef84e_12_131"/>
          <p:cNvPicPr preferRelativeResize="0"/>
          <p:nvPr/>
        </p:nvPicPr>
        <p:blipFill rotWithShape="1">
          <a:blip r:embed="rId4">
            <a:alphaModFix/>
          </a:blip>
          <a:srcRect b="0" l="0" r="0" t="0"/>
          <a:stretch/>
        </p:blipFill>
        <p:spPr>
          <a:xfrm flipH="1">
            <a:off x="14038482" y="5238976"/>
            <a:ext cx="4249518" cy="5048024"/>
          </a:xfrm>
          <a:prstGeom prst="rect">
            <a:avLst/>
          </a:prstGeom>
          <a:noFill/>
          <a:ln>
            <a:noFill/>
          </a:ln>
        </p:spPr>
      </p:pic>
      <p:pic>
        <p:nvPicPr>
          <p:cNvPr id="1877" name="Google Shape;1877;g331095ef84e_12_131"/>
          <p:cNvPicPr preferRelativeResize="0"/>
          <p:nvPr/>
        </p:nvPicPr>
        <p:blipFill rotWithShape="1">
          <a:blip r:embed="rId5">
            <a:alphaModFix/>
          </a:blip>
          <a:srcRect b="0" l="0" r="0" t="0"/>
          <a:stretch/>
        </p:blipFill>
        <p:spPr>
          <a:xfrm flipH="1">
            <a:off x="637290" y="5451817"/>
            <a:ext cx="2865945" cy="4835183"/>
          </a:xfrm>
          <a:prstGeom prst="rect">
            <a:avLst/>
          </a:prstGeom>
          <a:noFill/>
          <a:ln>
            <a:noFill/>
          </a:ln>
        </p:spPr>
      </p:pic>
      <p:sp>
        <p:nvSpPr>
          <p:cNvPr id="1878" name="Google Shape;1878;g331095ef84e_12_131"/>
          <p:cNvSpPr txBox="1"/>
          <p:nvPr/>
        </p:nvSpPr>
        <p:spPr>
          <a:xfrm>
            <a:off x="3299474" y="2628900"/>
            <a:ext cx="12760007" cy="3279424"/>
          </a:xfrm>
          <a:prstGeom prst="rect">
            <a:avLst/>
          </a:prstGeom>
          <a:noFill/>
          <a:ln>
            <a:noFill/>
          </a:ln>
        </p:spPr>
        <p:txBody>
          <a:bodyPr anchorCtr="0" anchor="t" bIns="45700" lIns="91425" spcFirstLastPara="1" rIns="91425" wrap="square" tIns="45700">
            <a:spAutoFit/>
          </a:bodyPr>
          <a:lstStyle/>
          <a:p>
            <a:pPr indent="-685800" lvl="0" marL="685800" marR="0" rtl="0" algn="just">
              <a:lnSpc>
                <a:spcPct val="150000"/>
              </a:lnSpc>
              <a:spcBef>
                <a:spcPts val="0"/>
              </a:spcBef>
              <a:spcAft>
                <a:spcPts val="0"/>
              </a:spcAft>
              <a:buClr>
                <a:schemeClr val="dk1"/>
              </a:buClr>
              <a:buSzPts val="4800"/>
              <a:buFont typeface="Noto Sans Symbols"/>
              <a:buChar char="❑"/>
            </a:pPr>
            <a:r>
              <a:rPr b="1" i="1" lang="en-US" sz="4800" u="none" cap="none" strike="noStrike">
                <a:solidFill>
                  <a:schemeClr val="dk1"/>
                </a:solidFill>
                <a:latin typeface="Arial"/>
                <a:ea typeface="Arial"/>
                <a:cs typeface="Arial"/>
                <a:sym typeface="Arial"/>
              </a:rPr>
              <a:t>Thực hành nói và quay video.</a:t>
            </a:r>
            <a:endParaRPr b="0" i="0" sz="1400" u="none" cap="none" strike="noStrike">
              <a:solidFill>
                <a:srgbClr val="000000"/>
              </a:solidFill>
              <a:latin typeface="Arial"/>
              <a:ea typeface="Arial"/>
              <a:cs typeface="Arial"/>
              <a:sym typeface="Arial"/>
            </a:endParaRPr>
          </a:p>
          <a:p>
            <a:pPr indent="-685800" lvl="0" marL="685800" marR="0" rtl="0" algn="just">
              <a:lnSpc>
                <a:spcPct val="150000"/>
              </a:lnSpc>
              <a:spcBef>
                <a:spcPts val="0"/>
              </a:spcBef>
              <a:spcAft>
                <a:spcPts val="0"/>
              </a:spcAft>
              <a:buClr>
                <a:schemeClr val="dk1"/>
              </a:buClr>
              <a:buSzPts val="4800"/>
              <a:buFont typeface="Noto Sans Symbols"/>
              <a:buChar char="❑"/>
            </a:pPr>
            <a:r>
              <a:rPr b="1" i="1" lang="en-US" sz="4800" u="none" cap="none" strike="noStrike">
                <a:solidFill>
                  <a:schemeClr val="dk1"/>
                </a:solidFill>
                <a:latin typeface="Arial"/>
                <a:ea typeface="Arial"/>
                <a:cs typeface="Arial"/>
                <a:sym typeface="Arial"/>
              </a:rPr>
              <a:t>Các nhóm góp ý và chỉnh sửa bài nói cho bạn trong nhóm.</a:t>
            </a:r>
            <a:endParaRPr b="1" i="1" sz="48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78"/>
                                        </p:tgtEl>
                                        <p:attrNameLst>
                                          <p:attrName>style.visibility</p:attrName>
                                        </p:attrNameLst>
                                      </p:cBhvr>
                                      <p:to>
                                        <p:strVal val="visible"/>
                                      </p:to>
                                    </p:set>
                                    <p:anim calcmode="lin" valueType="num">
                                      <p:cBhvr additive="base">
                                        <p:cTn dur="500"/>
                                        <p:tgtEl>
                                          <p:spTgt spid="187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FD0"/>
        </a:solidFill>
      </p:bgPr>
    </p:bg>
    <p:spTree>
      <p:nvGrpSpPr>
        <p:cNvPr id="1882" name="Shape 1882"/>
        <p:cNvGrpSpPr/>
        <p:nvPr/>
      </p:nvGrpSpPr>
      <p:grpSpPr>
        <a:xfrm>
          <a:off x="0" y="0"/>
          <a:ext cx="0" cy="0"/>
          <a:chOff x="0" y="0"/>
          <a:chExt cx="0" cy="0"/>
        </a:xfrm>
      </p:grpSpPr>
      <p:pic>
        <p:nvPicPr>
          <p:cNvPr id="1883" name="Google Shape;1883;g331095ef84e_12_139"/>
          <p:cNvPicPr preferRelativeResize="0"/>
          <p:nvPr/>
        </p:nvPicPr>
        <p:blipFill rotWithShape="1">
          <a:blip r:embed="rId3">
            <a:alphaModFix/>
          </a:blip>
          <a:srcRect b="0" l="0" r="0" t="0"/>
          <a:stretch/>
        </p:blipFill>
        <p:spPr>
          <a:xfrm>
            <a:off x="-1111360" y="611000"/>
            <a:ext cx="2222720" cy="2439199"/>
          </a:xfrm>
          <a:prstGeom prst="rect">
            <a:avLst/>
          </a:prstGeom>
          <a:noFill/>
          <a:ln>
            <a:noFill/>
          </a:ln>
        </p:spPr>
      </p:pic>
      <p:pic>
        <p:nvPicPr>
          <p:cNvPr id="1884" name="Google Shape;1884;g331095ef84e_12_139"/>
          <p:cNvPicPr preferRelativeResize="0"/>
          <p:nvPr/>
        </p:nvPicPr>
        <p:blipFill rotWithShape="1">
          <a:blip r:embed="rId4">
            <a:alphaModFix/>
          </a:blip>
          <a:srcRect b="0" l="0" r="0" t="0"/>
          <a:stretch/>
        </p:blipFill>
        <p:spPr>
          <a:xfrm flipH="1">
            <a:off x="-498204" y="5731372"/>
            <a:ext cx="4335858" cy="5084695"/>
          </a:xfrm>
          <a:prstGeom prst="rect">
            <a:avLst/>
          </a:prstGeom>
          <a:noFill/>
          <a:ln>
            <a:noFill/>
          </a:ln>
        </p:spPr>
      </p:pic>
      <p:pic>
        <p:nvPicPr>
          <p:cNvPr id="1885" name="Google Shape;1885;g331095ef84e_12_139"/>
          <p:cNvPicPr preferRelativeResize="0"/>
          <p:nvPr/>
        </p:nvPicPr>
        <p:blipFill rotWithShape="1">
          <a:blip r:embed="rId5">
            <a:alphaModFix/>
          </a:blip>
          <a:srcRect b="0" l="0" r="0" t="0"/>
          <a:stretch/>
        </p:blipFill>
        <p:spPr>
          <a:xfrm>
            <a:off x="13237921" y="8260152"/>
            <a:ext cx="3550715" cy="816664"/>
          </a:xfrm>
          <a:prstGeom prst="rect">
            <a:avLst/>
          </a:prstGeom>
          <a:noFill/>
          <a:ln>
            <a:noFill/>
          </a:ln>
        </p:spPr>
      </p:pic>
      <p:pic>
        <p:nvPicPr>
          <p:cNvPr id="1886" name="Google Shape;1886;g331095ef84e_12_139"/>
          <p:cNvPicPr preferRelativeResize="0"/>
          <p:nvPr/>
        </p:nvPicPr>
        <p:blipFill rotWithShape="1">
          <a:blip r:embed="rId6">
            <a:alphaModFix/>
          </a:blip>
          <a:srcRect b="0" l="0" r="0" t="0"/>
          <a:stretch/>
        </p:blipFill>
        <p:spPr>
          <a:xfrm flipH="1">
            <a:off x="15289272" y="5461292"/>
            <a:ext cx="2998728" cy="5138008"/>
          </a:xfrm>
          <a:prstGeom prst="rect">
            <a:avLst/>
          </a:prstGeom>
          <a:noFill/>
          <a:ln>
            <a:noFill/>
          </a:ln>
        </p:spPr>
      </p:pic>
      <p:pic>
        <p:nvPicPr>
          <p:cNvPr id="1887" name="Google Shape;1887;g331095ef84e_12_139"/>
          <p:cNvPicPr preferRelativeResize="0"/>
          <p:nvPr/>
        </p:nvPicPr>
        <p:blipFill rotWithShape="1">
          <a:blip r:embed="rId7">
            <a:alphaModFix/>
          </a:blip>
          <a:srcRect b="0" l="0" r="0" t="0"/>
          <a:stretch/>
        </p:blipFill>
        <p:spPr>
          <a:xfrm rot="1772077">
            <a:off x="16449541" y="312849"/>
            <a:ext cx="1548904" cy="987426"/>
          </a:xfrm>
          <a:prstGeom prst="rect">
            <a:avLst/>
          </a:prstGeom>
          <a:noFill/>
          <a:ln>
            <a:noFill/>
          </a:ln>
        </p:spPr>
      </p:pic>
      <p:sp>
        <p:nvSpPr>
          <p:cNvPr id="1888" name="Google Shape;1888;g331095ef84e_12_139"/>
          <p:cNvSpPr txBox="1"/>
          <p:nvPr/>
        </p:nvSpPr>
        <p:spPr>
          <a:xfrm>
            <a:off x="2438400" y="2612698"/>
            <a:ext cx="13623748" cy="3118674"/>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Clr>
                <a:srgbClr val="000000"/>
              </a:buClr>
              <a:buSzPts val="7200"/>
              <a:buFont typeface="Arial"/>
              <a:buNone/>
            </a:pPr>
            <a:r>
              <a:rPr b="1" i="0" lang="en-US" sz="7200" u="none" cap="none" strike="noStrike">
                <a:solidFill>
                  <a:srgbClr val="FF7847"/>
                </a:solidFill>
                <a:latin typeface="Arial"/>
                <a:ea typeface="Arial"/>
                <a:cs typeface="Arial"/>
                <a:sym typeface="Arial"/>
              </a:rPr>
              <a:t>CẢM ƠN CÁC EM ĐÃ </a:t>
            </a:r>
            <a:endParaRPr b="0" i="0" sz="1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7200"/>
              <a:buFont typeface="Arial"/>
              <a:buNone/>
            </a:pPr>
            <a:r>
              <a:rPr b="1" i="0" lang="en-US" sz="7200" u="none" cap="none" strike="noStrike">
                <a:solidFill>
                  <a:srgbClr val="FF7847"/>
                </a:solidFill>
                <a:latin typeface="Arial"/>
                <a:ea typeface="Arial"/>
                <a:cs typeface="Arial"/>
                <a:sym typeface="Arial"/>
              </a:rPr>
              <a:t>LẮNG NGHE BÀI GIẢNG!</a:t>
            </a:r>
            <a:endParaRPr b="1" i="0" sz="7200" u="none" cap="none" strike="noStrike">
              <a:solidFill>
                <a:srgbClr val="FF7847"/>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DABEA"/>
        </a:solidFill>
      </p:bgPr>
    </p:bg>
    <p:spTree>
      <p:nvGrpSpPr>
        <p:cNvPr id="1892" name="Shape 1892"/>
        <p:cNvGrpSpPr/>
        <p:nvPr/>
      </p:nvGrpSpPr>
      <p:grpSpPr>
        <a:xfrm>
          <a:off x="0" y="0"/>
          <a:ext cx="0" cy="0"/>
          <a:chOff x="0" y="0"/>
          <a:chExt cx="0" cy="0"/>
        </a:xfrm>
      </p:grpSpPr>
      <p:pic>
        <p:nvPicPr>
          <p:cNvPr id="1893" name="Google Shape;1893;g331095ef84e_14_0"/>
          <p:cNvPicPr preferRelativeResize="0"/>
          <p:nvPr/>
        </p:nvPicPr>
        <p:blipFill rotWithShape="1">
          <a:blip r:embed="rId3">
            <a:alphaModFix/>
          </a:blip>
          <a:srcRect b="0" l="0" r="0" t="0"/>
          <a:stretch/>
        </p:blipFill>
        <p:spPr>
          <a:xfrm>
            <a:off x="1143001" y="1202658"/>
            <a:ext cx="16154400" cy="7543800"/>
          </a:xfrm>
          <a:prstGeom prst="rect">
            <a:avLst/>
          </a:prstGeom>
          <a:noFill/>
          <a:ln>
            <a:noFill/>
          </a:ln>
        </p:spPr>
      </p:pic>
      <p:pic>
        <p:nvPicPr>
          <p:cNvPr id="1894" name="Google Shape;1894;g331095ef84e_14_0"/>
          <p:cNvPicPr preferRelativeResize="0"/>
          <p:nvPr/>
        </p:nvPicPr>
        <p:blipFill rotWithShape="1">
          <a:blip r:embed="rId4">
            <a:alphaModFix/>
          </a:blip>
          <a:srcRect b="0" l="0" r="0" t="0"/>
          <a:stretch/>
        </p:blipFill>
        <p:spPr>
          <a:xfrm>
            <a:off x="-609600" y="6616101"/>
            <a:ext cx="4529221" cy="3664552"/>
          </a:xfrm>
          <a:prstGeom prst="rect">
            <a:avLst/>
          </a:prstGeom>
          <a:noFill/>
          <a:ln>
            <a:noFill/>
          </a:ln>
        </p:spPr>
      </p:pic>
      <p:pic>
        <p:nvPicPr>
          <p:cNvPr id="1895" name="Google Shape;1895;g331095ef84e_14_0"/>
          <p:cNvPicPr preferRelativeResize="0"/>
          <p:nvPr/>
        </p:nvPicPr>
        <p:blipFill rotWithShape="1">
          <a:blip r:embed="rId5">
            <a:alphaModFix/>
          </a:blip>
          <a:srcRect b="0" l="0" r="0" t="0"/>
          <a:stretch/>
        </p:blipFill>
        <p:spPr>
          <a:xfrm flipH="1" rot="-421217">
            <a:off x="16881453" y="9089467"/>
            <a:ext cx="595121" cy="711557"/>
          </a:xfrm>
          <a:prstGeom prst="rect">
            <a:avLst/>
          </a:prstGeom>
          <a:noFill/>
          <a:ln>
            <a:noFill/>
          </a:ln>
        </p:spPr>
      </p:pic>
      <p:pic>
        <p:nvPicPr>
          <p:cNvPr id="1896" name="Google Shape;1896;g331095ef84e_14_0"/>
          <p:cNvPicPr preferRelativeResize="0"/>
          <p:nvPr/>
        </p:nvPicPr>
        <p:blipFill rotWithShape="1">
          <a:blip r:embed="rId5">
            <a:alphaModFix/>
          </a:blip>
          <a:srcRect b="0" l="0" r="0" t="0"/>
          <a:stretch/>
        </p:blipFill>
        <p:spPr>
          <a:xfrm rot="-421217">
            <a:off x="249700" y="833801"/>
            <a:ext cx="595121" cy="711557"/>
          </a:xfrm>
          <a:prstGeom prst="rect">
            <a:avLst/>
          </a:prstGeom>
          <a:noFill/>
          <a:ln>
            <a:noFill/>
          </a:ln>
        </p:spPr>
      </p:pic>
      <p:sp>
        <p:nvSpPr>
          <p:cNvPr id="1897" name="Google Shape;1897;g331095ef84e_14_0"/>
          <p:cNvSpPr txBox="1"/>
          <p:nvPr/>
        </p:nvSpPr>
        <p:spPr>
          <a:xfrm>
            <a:off x="2413702" y="3180726"/>
            <a:ext cx="13612997" cy="3118674"/>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Clr>
                <a:srgbClr val="000000"/>
              </a:buClr>
              <a:buSzPts val="7200"/>
              <a:buFont typeface="Arial"/>
              <a:buNone/>
            </a:pPr>
            <a:r>
              <a:rPr b="1" i="0" lang="en-US" sz="7200" u="none" cap="none" strike="noStrike">
                <a:solidFill>
                  <a:srgbClr val="262A55"/>
                </a:solidFill>
                <a:latin typeface="Arial"/>
                <a:ea typeface="Arial"/>
                <a:cs typeface="Arial"/>
                <a:sym typeface="Arial"/>
              </a:rPr>
              <a:t>CHÀO MỪNG CÁC EM ĐẾN VỚI BÀI HỌC NGÀY HÔM NAY!</a:t>
            </a:r>
            <a:endParaRPr b="1" i="0" sz="7200" u="none" cap="none" strike="noStrike">
              <a:solidFill>
                <a:srgbClr val="262A55"/>
              </a:solidFill>
              <a:latin typeface="Arial"/>
              <a:ea typeface="Arial"/>
              <a:cs typeface="Arial"/>
              <a:sym typeface="Arial"/>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0DA"/>
        </a:solidFill>
      </p:bgPr>
    </p:bg>
    <p:spTree>
      <p:nvGrpSpPr>
        <p:cNvPr id="1901" name="Shape 1901"/>
        <p:cNvGrpSpPr/>
        <p:nvPr/>
      </p:nvGrpSpPr>
      <p:grpSpPr>
        <a:xfrm>
          <a:off x="0" y="0"/>
          <a:ext cx="0" cy="0"/>
          <a:chOff x="0" y="0"/>
          <a:chExt cx="0" cy="0"/>
        </a:xfrm>
      </p:grpSpPr>
      <p:pic>
        <p:nvPicPr>
          <p:cNvPr id="1902" name="Google Shape;1902;g331095ef84e_14_9"/>
          <p:cNvPicPr preferRelativeResize="0"/>
          <p:nvPr/>
        </p:nvPicPr>
        <p:blipFill rotWithShape="1">
          <a:blip r:embed="rId3">
            <a:alphaModFix/>
          </a:blip>
          <a:srcRect b="0" l="0" r="0" t="0"/>
          <a:stretch/>
        </p:blipFill>
        <p:spPr>
          <a:xfrm>
            <a:off x="2743200" y="0"/>
            <a:ext cx="15678716" cy="9150669"/>
          </a:xfrm>
          <a:prstGeom prst="rect">
            <a:avLst/>
          </a:prstGeom>
          <a:noFill/>
          <a:ln>
            <a:noFill/>
          </a:ln>
        </p:spPr>
      </p:pic>
      <p:sp>
        <p:nvSpPr>
          <p:cNvPr id="1903" name="Google Shape;1903;g331095ef84e_14_9"/>
          <p:cNvSpPr txBox="1"/>
          <p:nvPr/>
        </p:nvSpPr>
        <p:spPr>
          <a:xfrm>
            <a:off x="5766800" y="1069378"/>
            <a:ext cx="10393514" cy="93705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Clr>
                <a:srgbClr val="000000"/>
              </a:buClr>
              <a:buSzPts val="6400"/>
              <a:buFont typeface="Arial"/>
              <a:buNone/>
            </a:pPr>
            <a:r>
              <a:rPr b="1" i="0" lang="en-US" sz="6400" u="none" cap="none" strike="noStrike">
                <a:solidFill>
                  <a:srgbClr val="FA7A4A"/>
                </a:solidFill>
                <a:latin typeface="Arial"/>
                <a:ea typeface="Arial"/>
                <a:cs typeface="Arial"/>
                <a:sym typeface="Arial"/>
              </a:rPr>
              <a:t>KHỞI ĐỘNG</a:t>
            </a:r>
            <a:endParaRPr b="1" i="0" sz="6400" u="none" cap="none" strike="noStrike">
              <a:solidFill>
                <a:srgbClr val="FA7A4A"/>
              </a:solidFill>
              <a:latin typeface="Arial"/>
              <a:ea typeface="Arial"/>
              <a:cs typeface="Arial"/>
              <a:sym typeface="Arial"/>
            </a:endParaRPr>
          </a:p>
        </p:txBody>
      </p:sp>
      <p:pic>
        <p:nvPicPr>
          <p:cNvPr id="1904" name="Google Shape;1904;g331095ef84e_14_9"/>
          <p:cNvPicPr preferRelativeResize="0"/>
          <p:nvPr/>
        </p:nvPicPr>
        <p:blipFill rotWithShape="1">
          <a:blip r:embed="rId4">
            <a:alphaModFix/>
          </a:blip>
          <a:srcRect b="0" l="0" r="0" t="0"/>
          <a:stretch/>
        </p:blipFill>
        <p:spPr>
          <a:xfrm>
            <a:off x="-457200" y="4229100"/>
            <a:ext cx="5206059" cy="7035215"/>
          </a:xfrm>
          <a:prstGeom prst="rect">
            <a:avLst/>
          </a:prstGeom>
          <a:noFill/>
          <a:ln>
            <a:noFill/>
          </a:ln>
        </p:spPr>
      </p:pic>
      <p:pic>
        <p:nvPicPr>
          <p:cNvPr id="1905" name="Google Shape;1905;g331095ef84e_14_9"/>
          <p:cNvPicPr preferRelativeResize="0"/>
          <p:nvPr/>
        </p:nvPicPr>
        <p:blipFill rotWithShape="1">
          <a:blip r:embed="rId5">
            <a:alphaModFix/>
          </a:blip>
          <a:srcRect b="0" l="0" r="0" t="0"/>
          <a:stretch/>
        </p:blipFill>
        <p:spPr>
          <a:xfrm rot="-768370">
            <a:off x="551936" y="1160396"/>
            <a:ext cx="948535" cy="1134118"/>
          </a:xfrm>
          <a:prstGeom prst="rect">
            <a:avLst/>
          </a:prstGeom>
          <a:noFill/>
          <a:ln>
            <a:noFill/>
          </a:ln>
        </p:spPr>
      </p:pic>
      <p:sp>
        <p:nvSpPr>
          <p:cNvPr id="1906" name="Google Shape;1906;g331095ef84e_14_9"/>
          <p:cNvSpPr txBox="1"/>
          <p:nvPr/>
        </p:nvSpPr>
        <p:spPr>
          <a:xfrm>
            <a:off x="4600857" y="2441117"/>
            <a:ext cx="12725400" cy="2817759"/>
          </a:xfrm>
          <a:prstGeom prst="rect">
            <a:avLst/>
          </a:prstGeom>
          <a:noFill/>
          <a:ln>
            <a:noFill/>
          </a:ln>
        </p:spPr>
        <p:txBody>
          <a:bodyPr anchorCtr="0" anchor="t" bIns="45700" lIns="91425" spcFirstLastPara="1" rIns="91425" wrap="square" tIns="45700">
            <a:spAutoFit/>
          </a:bodyPr>
          <a:lstStyle/>
          <a:p>
            <a:pPr indent="0" lvl="0" marL="0" marR="0" rtl="0" algn="just">
              <a:lnSpc>
                <a:spcPct val="200000"/>
              </a:lnSpc>
              <a:spcBef>
                <a:spcPts val="0"/>
              </a:spcBef>
              <a:spcAft>
                <a:spcPts val="0"/>
              </a:spcAft>
              <a:buClr>
                <a:srgbClr val="000000"/>
              </a:buClr>
              <a:buSzPts val="4800"/>
              <a:buFont typeface="Arial"/>
              <a:buNone/>
            </a:pPr>
            <a:r>
              <a:rPr b="1" i="1" lang="en-US" sz="4800" u="none" cap="none" strike="noStrike">
                <a:solidFill>
                  <a:schemeClr val="dk1"/>
                </a:solidFill>
                <a:latin typeface="Arial"/>
                <a:ea typeface="Arial"/>
                <a:cs typeface="Arial"/>
                <a:sym typeface="Arial"/>
              </a:rPr>
              <a:t>Liệt kê những kiến thức trọng tâm mà em được học trong bài 9.</a:t>
            </a:r>
            <a:endParaRPr b="1" i="1" sz="4800" u="none" cap="none" strike="noStrike">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301" name="Shape 301"/>
        <p:cNvGrpSpPr/>
        <p:nvPr/>
      </p:nvGrpSpPr>
      <p:grpSpPr>
        <a:xfrm>
          <a:off x="0" y="0"/>
          <a:ext cx="0" cy="0"/>
          <a:chOff x="0" y="0"/>
          <a:chExt cx="0" cy="0"/>
        </a:xfrm>
      </p:grpSpPr>
      <p:pic>
        <p:nvPicPr>
          <p:cNvPr id="302" name="Google Shape;302;p12"/>
          <p:cNvPicPr preferRelativeResize="0"/>
          <p:nvPr/>
        </p:nvPicPr>
        <p:blipFill rotWithShape="1">
          <a:blip r:embed="rId3">
            <a:alphaModFix/>
          </a:blip>
          <a:srcRect b="0" l="0" r="0" t="0"/>
          <a:stretch/>
        </p:blipFill>
        <p:spPr>
          <a:xfrm rot="-6901509">
            <a:off x="-127294" y="-1307915"/>
            <a:ext cx="2526926" cy="3902589"/>
          </a:xfrm>
          <a:prstGeom prst="rect">
            <a:avLst/>
          </a:prstGeom>
          <a:noFill/>
          <a:ln>
            <a:noFill/>
          </a:ln>
        </p:spPr>
      </p:pic>
      <p:pic>
        <p:nvPicPr>
          <p:cNvPr id="303" name="Google Shape;303;p12"/>
          <p:cNvPicPr preferRelativeResize="0"/>
          <p:nvPr/>
        </p:nvPicPr>
        <p:blipFill rotWithShape="1">
          <a:blip r:embed="rId4">
            <a:alphaModFix/>
          </a:blip>
          <a:srcRect b="80052" l="0" r="0" t="0"/>
          <a:stretch/>
        </p:blipFill>
        <p:spPr>
          <a:xfrm>
            <a:off x="-85614" y="8951947"/>
            <a:ext cx="18459227" cy="1335053"/>
          </a:xfrm>
          <a:prstGeom prst="rect">
            <a:avLst/>
          </a:prstGeom>
          <a:noFill/>
          <a:ln>
            <a:noFill/>
          </a:ln>
        </p:spPr>
      </p:pic>
      <p:pic>
        <p:nvPicPr>
          <p:cNvPr id="304" name="Google Shape;304;p12"/>
          <p:cNvPicPr preferRelativeResize="0"/>
          <p:nvPr/>
        </p:nvPicPr>
        <p:blipFill rotWithShape="1">
          <a:blip r:embed="rId3">
            <a:alphaModFix/>
          </a:blip>
          <a:srcRect b="0" l="0" r="0" t="0"/>
          <a:stretch/>
        </p:blipFill>
        <p:spPr>
          <a:xfrm rot="-6901509">
            <a:off x="15871312" y="-1479127"/>
            <a:ext cx="2526926" cy="3902589"/>
          </a:xfrm>
          <a:prstGeom prst="rect">
            <a:avLst/>
          </a:prstGeom>
          <a:noFill/>
          <a:ln>
            <a:noFill/>
          </a:ln>
        </p:spPr>
      </p:pic>
      <p:sp>
        <p:nvSpPr>
          <p:cNvPr id="305" name="Google Shape;305;p12"/>
          <p:cNvSpPr txBox="1"/>
          <p:nvPr/>
        </p:nvSpPr>
        <p:spPr>
          <a:xfrm>
            <a:off x="5029199" y="723900"/>
            <a:ext cx="8229600" cy="996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900"/>
              <a:buFont typeface="Arial"/>
              <a:buNone/>
            </a:pPr>
            <a:r>
              <a:rPr b="1" i="1" lang="en-US" sz="5900" u="none" cap="none" strike="noStrike">
                <a:solidFill>
                  <a:srgbClr val="0000FF"/>
                </a:solidFill>
                <a:latin typeface="Arial"/>
                <a:ea typeface="Arial"/>
                <a:cs typeface="Arial"/>
                <a:sym typeface="Arial"/>
              </a:rPr>
              <a:t>2. </a:t>
            </a:r>
            <a:r>
              <a:rPr b="1" i="1" lang="en-US" sz="5900" u="sng" cap="none" strike="noStrike">
                <a:solidFill>
                  <a:srgbClr val="0000FF"/>
                </a:solidFill>
                <a:latin typeface="Arial"/>
                <a:ea typeface="Arial"/>
                <a:cs typeface="Arial"/>
                <a:sym typeface="Arial"/>
              </a:rPr>
              <a:t>Nhân vật Đa-ni</a:t>
            </a:r>
            <a:r>
              <a:rPr b="1" i="1" lang="en-US" sz="5900" u="none" cap="none" strike="noStrike">
                <a:solidFill>
                  <a:srgbClr val="0000FF"/>
                </a:solidFill>
                <a:latin typeface="Arial"/>
                <a:ea typeface="Arial"/>
                <a:cs typeface="Arial"/>
                <a:sym typeface="Arial"/>
              </a:rPr>
              <a:t>:</a:t>
            </a:r>
            <a:endParaRPr b="1" i="1" sz="5900" u="none" cap="none" strike="noStrike">
              <a:solidFill>
                <a:srgbClr val="0000FF"/>
              </a:solidFill>
              <a:latin typeface="Arial"/>
              <a:ea typeface="Arial"/>
              <a:cs typeface="Arial"/>
              <a:sym typeface="Arial"/>
            </a:endParaRPr>
          </a:p>
        </p:txBody>
      </p:sp>
      <p:sp>
        <p:nvSpPr>
          <p:cNvPr id="306" name="Google Shape;306;p12"/>
          <p:cNvSpPr txBox="1"/>
          <p:nvPr/>
        </p:nvSpPr>
        <p:spPr>
          <a:xfrm>
            <a:off x="800100" y="2136092"/>
            <a:ext cx="16687800" cy="6539739"/>
          </a:xfrm>
          <a:prstGeom prst="rect">
            <a:avLst/>
          </a:prstGeom>
          <a:solidFill>
            <a:srgbClr val="DAEEF3"/>
          </a:solidFill>
          <a:ln>
            <a:noFill/>
          </a:ln>
        </p:spPr>
        <p:txBody>
          <a:bodyPr anchorCtr="0" anchor="t" bIns="45700" lIns="91425" spcFirstLastPara="1" rIns="91425" wrap="square" tIns="45700">
            <a:spAutoFit/>
          </a:bodyPr>
          <a:lstStyle/>
          <a:p>
            <a:pPr indent="0" lvl="0" marL="0" marR="0" rtl="0" algn="ctr">
              <a:lnSpc>
                <a:spcPct val="200000"/>
              </a:lnSpc>
              <a:spcBef>
                <a:spcPts val="0"/>
              </a:spcBef>
              <a:spcAft>
                <a:spcPts val="0"/>
              </a:spcAft>
              <a:buClr>
                <a:srgbClr val="000000"/>
              </a:buClr>
              <a:buSzPts val="4800"/>
              <a:buFont typeface="Arial"/>
              <a:buNone/>
            </a:pPr>
            <a:r>
              <a:rPr b="1" i="0" lang="en-US" sz="4800" u="none" cap="none" strike="noStrike">
                <a:solidFill>
                  <a:srgbClr val="FF0000"/>
                </a:solidFill>
                <a:latin typeface="Arial"/>
                <a:ea typeface="Arial"/>
                <a:cs typeface="Arial"/>
                <a:sym typeface="Arial"/>
              </a:rPr>
              <a:t>PHIẾU HỌC TẬP SỐ 1</a:t>
            </a:r>
            <a:endParaRPr b="0" i="0" sz="1400" u="none" cap="none" strike="noStrike">
              <a:solidFill>
                <a:srgbClr val="000000"/>
              </a:solidFill>
              <a:latin typeface="Arial"/>
              <a:ea typeface="Arial"/>
              <a:cs typeface="Arial"/>
              <a:sym typeface="Arial"/>
            </a:endParaRPr>
          </a:p>
          <a:p>
            <a:pPr indent="0" lvl="0" marL="0" marR="0" rtl="0" algn="l">
              <a:lnSpc>
                <a:spcPct val="200000"/>
              </a:lnSpc>
              <a:spcBef>
                <a:spcPts val="0"/>
              </a:spcBef>
              <a:spcAft>
                <a:spcPts val="0"/>
              </a:spcAft>
              <a:buClr>
                <a:srgbClr val="000000"/>
              </a:buClr>
              <a:buSzPts val="4200"/>
              <a:buFont typeface="Arial"/>
              <a:buNone/>
            </a:pPr>
            <a:r>
              <a:rPr b="1" i="1" lang="en-US" sz="4200" u="none" cap="none" strike="noStrike">
                <a:solidFill>
                  <a:schemeClr val="dk1"/>
                </a:solidFill>
                <a:latin typeface="Arial"/>
                <a:ea typeface="Arial"/>
                <a:cs typeface="Arial"/>
                <a:sym typeface="Arial"/>
              </a:rPr>
              <a:t>Tìm chi tiết miêu tả ngoại hình của Đa-ni. Nhận xét về nhân vật:</a:t>
            </a:r>
            <a:endParaRPr b="1" i="1" sz="4200" u="none" cap="none" strike="noStrike">
              <a:solidFill>
                <a:schemeClr val="dk1"/>
              </a:solidFill>
              <a:latin typeface="Arial"/>
              <a:ea typeface="Arial"/>
              <a:cs typeface="Arial"/>
              <a:sym typeface="Arial"/>
            </a:endParaRPr>
          </a:p>
          <a:p>
            <a:pPr indent="-571500" lvl="0" marL="571500" marR="0" rtl="0" algn="l">
              <a:lnSpc>
                <a:spcPct val="200000"/>
              </a:lnSpc>
              <a:spcBef>
                <a:spcPts val="0"/>
              </a:spcBef>
              <a:spcAft>
                <a:spcPts val="0"/>
              </a:spcAft>
              <a:buClr>
                <a:schemeClr val="dk1"/>
              </a:buClr>
              <a:buSzPts val="4200"/>
              <a:buFont typeface="Arial"/>
              <a:buChar char="-"/>
            </a:pPr>
            <a:r>
              <a:rPr b="0" i="0" lang="en-US" sz="4200" u="none" cap="none" strike="noStrike">
                <a:solidFill>
                  <a:schemeClr val="dk1"/>
                </a:solidFill>
                <a:latin typeface="Arial"/>
                <a:ea typeface="Arial"/>
                <a:cs typeface="Arial"/>
                <a:sym typeface="Arial"/>
              </a:rPr>
              <a:t>Chi tiết miêu tả hành động, cảm xúc của Đa-ni khi nghe bản nhạc.</a:t>
            </a:r>
            <a:endParaRPr b="0" i="0" sz="1400" u="none" cap="none" strike="noStrike">
              <a:solidFill>
                <a:srgbClr val="000000"/>
              </a:solidFill>
              <a:latin typeface="Arial"/>
              <a:ea typeface="Arial"/>
              <a:cs typeface="Arial"/>
              <a:sym typeface="Arial"/>
            </a:endParaRPr>
          </a:p>
          <a:p>
            <a:pPr indent="-571500" lvl="0" marL="571500" marR="0" rtl="0" algn="l">
              <a:lnSpc>
                <a:spcPct val="200000"/>
              </a:lnSpc>
              <a:spcBef>
                <a:spcPts val="0"/>
              </a:spcBef>
              <a:spcAft>
                <a:spcPts val="0"/>
              </a:spcAft>
              <a:buClr>
                <a:schemeClr val="dk1"/>
              </a:buClr>
              <a:buSzPts val="4200"/>
              <a:buFont typeface="Arial"/>
              <a:buChar char="-"/>
            </a:pPr>
            <a:r>
              <a:rPr b="0" i="0" lang="en-US" sz="4200" u="none" cap="none" strike="noStrike">
                <a:solidFill>
                  <a:schemeClr val="dk1"/>
                </a:solidFill>
                <a:latin typeface="Arial"/>
                <a:ea typeface="Arial"/>
                <a:cs typeface="Arial"/>
                <a:sym typeface="Arial"/>
              </a:rPr>
              <a:t>Chi tiết miêu tả hành động ý nghĩ của Đa-ni sau khi nghe bản nhạc. </a:t>
            </a:r>
            <a:endParaRPr b="0" i="0" sz="4200" u="none" cap="none" strike="noStrike">
              <a:solidFill>
                <a:schemeClr val="dk1"/>
              </a:solidFill>
              <a:latin typeface="Arial"/>
              <a:ea typeface="Arial"/>
              <a:cs typeface="Arial"/>
              <a:sym typeface="Arial"/>
            </a:endParaRPr>
          </a:p>
          <a:p>
            <a:pPr indent="-571500" lvl="0" marL="571500" marR="0" rtl="0" algn="l">
              <a:lnSpc>
                <a:spcPct val="200000"/>
              </a:lnSpc>
              <a:spcBef>
                <a:spcPts val="0"/>
              </a:spcBef>
              <a:spcAft>
                <a:spcPts val="0"/>
              </a:spcAft>
              <a:buClr>
                <a:schemeClr val="dk1"/>
              </a:buClr>
              <a:buSzPts val="4200"/>
              <a:buFont typeface="Arial"/>
              <a:buChar char="-"/>
            </a:pPr>
            <a:r>
              <a:rPr b="0" i="0" lang="en-US" sz="4200" u="none" cap="none" strike="noStrike">
                <a:solidFill>
                  <a:schemeClr val="dk1"/>
                </a:solidFill>
                <a:latin typeface="Arial"/>
                <a:ea typeface="Arial"/>
                <a:cs typeface="Arial"/>
                <a:sym typeface="Arial"/>
              </a:rPr>
              <a:t>Từ ngữ thể hiện tình cảm của tác dành cho nhân vật Đa-ni.</a:t>
            </a:r>
            <a:endParaRPr b="0" i="0" sz="42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5"/>
                                        </p:tgtEl>
                                        <p:attrNameLst>
                                          <p:attrName>style.visibility</p:attrName>
                                        </p:attrNameLst>
                                      </p:cBhvr>
                                      <p:to>
                                        <p:strVal val="visible"/>
                                      </p:to>
                                    </p:set>
                                    <p:anim calcmode="lin" valueType="num">
                                      <p:cBhvr additive="base">
                                        <p:cTn dur="500"/>
                                        <p:tgtEl>
                                          <p:spTgt spid="30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500"/>
                                        <p:tgtEl>
                                          <p:spTgt spid="3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DABEA"/>
        </a:solidFill>
      </p:bgPr>
    </p:bg>
    <p:spTree>
      <p:nvGrpSpPr>
        <p:cNvPr id="1910" name="Shape 1910"/>
        <p:cNvGrpSpPr/>
        <p:nvPr/>
      </p:nvGrpSpPr>
      <p:grpSpPr>
        <a:xfrm>
          <a:off x="0" y="0"/>
          <a:ext cx="0" cy="0"/>
          <a:chOff x="0" y="0"/>
          <a:chExt cx="0" cy="0"/>
        </a:xfrm>
      </p:grpSpPr>
      <p:pic>
        <p:nvPicPr>
          <p:cNvPr id="1911" name="Google Shape;1911;g331095ef84e_14_17"/>
          <p:cNvPicPr preferRelativeResize="0"/>
          <p:nvPr/>
        </p:nvPicPr>
        <p:blipFill rotWithShape="1">
          <a:blip r:embed="rId3">
            <a:alphaModFix/>
          </a:blip>
          <a:srcRect b="0" l="0" r="0" t="0"/>
          <a:stretch/>
        </p:blipFill>
        <p:spPr>
          <a:xfrm>
            <a:off x="-6145774" y="5936120"/>
            <a:ext cx="30579547" cy="15289774"/>
          </a:xfrm>
          <a:prstGeom prst="rect">
            <a:avLst/>
          </a:prstGeom>
          <a:noFill/>
          <a:ln>
            <a:noFill/>
          </a:ln>
        </p:spPr>
      </p:pic>
      <p:pic>
        <p:nvPicPr>
          <p:cNvPr id="1912" name="Google Shape;1912;g331095ef84e_14_17"/>
          <p:cNvPicPr preferRelativeResize="0"/>
          <p:nvPr/>
        </p:nvPicPr>
        <p:blipFill rotWithShape="1">
          <a:blip r:embed="rId4">
            <a:alphaModFix/>
          </a:blip>
          <a:srcRect b="0" l="0" r="0" t="0"/>
          <a:stretch/>
        </p:blipFill>
        <p:spPr>
          <a:xfrm>
            <a:off x="2605260" y="625825"/>
            <a:ext cx="13077480" cy="9035350"/>
          </a:xfrm>
          <a:prstGeom prst="rect">
            <a:avLst/>
          </a:prstGeom>
          <a:noFill/>
          <a:ln>
            <a:noFill/>
          </a:ln>
        </p:spPr>
      </p:pic>
      <p:pic>
        <p:nvPicPr>
          <p:cNvPr id="1913" name="Google Shape;1913;g331095ef84e_14_17"/>
          <p:cNvPicPr preferRelativeResize="0"/>
          <p:nvPr/>
        </p:nvPicPr>
        <p:blipFill rotWithShape="1">
          <a:blip r:embed="rId5">
            <a:alphaModFix/>
          </a:blip>
          <a:srcRect b="0" l="0" r="0" t="0"/>
          <a:stretch/>
        </p:blipFill>
        <p:spPr>
          <a:xfrm>
            <a:off x="862625" y="3086770"/>
            <a:ext cx="2151064" cy="4909066"/>
          </a:xfrm>
          <a:prstGeom prst="rect">
            <a:avLst/>
          </a:prstGeom>
          <a:noFill/>
          <a:ln>
            <a:noFill/>
          </a:ln>
        </p:spPr>
      </p:pic>
      <p:sp>
        <p:nvSpPr>
          <p:cNvPr id="1914" name="Google Shape;1914;g331095ef84e_14_17"/>
          <p:cNvSpPr/>
          <p:nvPr/>
        </p:nvSpPr>
        <p:spPr>
          <a:xfrm>
            <a:off x="4768050" y="941750"/>
            <a:ext cx="9866152" cy="7131478"/>
          </a:xfrm>
          <a:custGeom>
            <a:rect b="b" l="l" r="r" t="t"/>
            <a:pathLst>
              <a:path extrusionOk="0" h="915172" w="1366503">
                <a:moveTo>
                  <a:pt x="1242043" y="915172"/>
                </a:moveTo>
                <a:lnTo>
                  <a:pt x="124460" y="915172"/>
                </a:lnTo>
                <a:cubicBezTo>
                  <a:pt x="55880" y="915172"/>
                  <a:pt x="0" y="859292"/>
                  <a:pt x="0" y="790712"/>
                </a:cubicBezTo>
                <a:lnTo>
                  <a:pt x="0" y="124460"/>
                </a:lnTo>
                <a:cubicBezTo>
                  <a:pt x="0" y="55880"/>
                  <a:pt x="55880" y="0"/>
                  <a:pt x="124460" y="0"/>
                </a:cubicBezTo>
                <a:lnTo>
                  <a:pt x="1242043" y="0"/>
                </a:lnTo>
                <a:cubicBezTo>
                  <a:pt x="1310623" y="0"/>
                  <a:pt x="1366503" y="55880"/>
                  <a:pt x="1366503" y="124460"/>
                </a:cubicBezTo>
                <a:lnTo>
                  <a:pt x="1366503" y="790712"/>
                </a:lnTo>
                <a:cubicBezTo>
                  <a:pt x="1366503" y="859292"/>
                  <a:pt x="1310623" y="915172"/>
                  <a:pt x="1242043" y="915172"/>
                </a:cubicBezTo>
                <a:close/>
              </a:path>
            </a:pathLst>
          </a:custGeom>
          <a:solidFill>
            <a:srgbClr val="FFD0D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5" name="Google Shape;1915;g331095ef84e_14_17"/>
          <p:cNvSpPr txBox="1"/>
          <p:nvPr/>
        </p:nvSpPr>
        <p:spPr>
          <a:xfrm>
            <a:off x="5279675" y="3086775"/>
            <a:ext cx="8040600" cy="1385400"/>
          </a:xfrm>
          <a:prstGeom prst="rect">
            <a:avLst/>
          </a:prstGeom>
          <a:noFill/>
          <a:ln>
            <a:noFill/>
          </a:ln>
        </p:spPr>
        <p:txBody>
          <a:bodyPr anchorCtr="0" anchor="t" bIns="0" lIns="0" spcFirstLastPara="1" rIns="0" wrap="square" tIns="0">
            <a:spAutoFit/>
          </a:bodyPr>
          <a:lstStyle/>
          <a:p>
            <a:pPr indent="0" lvl="0" marL="0" marR="0" rtl="0" algn="ctr">
              <a:lnSpc>
                <a:spcPct val="81790"/>
              </a:lnSpc>
              <a:spcBef>
                <a:spcPts val="0"/>
              </a:spcBef>
              <a:spcAft>
                <a:spcPts val="0"/>
              </a:spcAft>
              <a:buClr>
                <a:srgbClr val="000000"/>
              </a:buClr>
              <a:buSzPts val="11000"/>
              <a:buFont typeface="Arial"/>
              <a:buNone/>
            </a:pPr>
            <a:r>
              <a:rPr b="1" i="0" lang="en-US" sz="11000" u="none" cap="none" strike="noStrike">
                <a:solidFill>
                  <a:srgbClr val="262A55"/>
                </a:solidFill>
                <a:latin typeface="Arial"/>
                <a:ea typeface="Arial"/>
                <a:cs typeface="Arial"/>
                <a:sym typeface="Arial"/>
              </a:rPr>
              <a:t>ÔN TẬP</a:t>
            </a:r>
            <a:endParaRPr b="1" i="0" sz="11000" u="none" cap="none" strike="noStrike">
              <a:solidFill>
                <a:srgbClr val="262A55"/>
              </a:solidFill>
              <a:latin typeface="Arial"/>
              <a:ea typeface="Arial"/>
              <a:cs typeface="Arial"/>
              <a:sym typeface="Arial"/>
            </a:endParaRPr>
          </a:p>
        </p:txBody>
      </p:sp>
      <p:pic>
        <p:nvPicPr>
          <p:cNvPr id="1916" name="Google Shape;1916;g331095ef84e_14_17"/>
          <p:cNvPicPr preferRelativeResize="0"/>
          <p:nvPr/>
        </p:nvPicPr>
        <p:blipFill rotWithShape="1">
          <a:blip r:embed="rId6">
            <a:alphaModFix/>
          </a:blip>
          <a:srcRect b="0" l="0" r="0" t="0"/>
          <a:stretch/>
        </p:blipFill>
        <p:spPr>
          <a:xfrm>
            <a:off x="15682740" y="3317981"/>
            <a:ext cx="6663910" cy="4446645"/>
          </a:xfrm>
          <a:prstGeom prst="rect">
            <a:avLst/>
          </a:prstGeom>
          <a:noFill/>
          <a:ln>
            <a:noFill/>
          </a:ln>
        </p:spPr>
      </p:pic>
      <p:pic>
        <p:nvPicPr>
          <p:cNvPr id="1917" name="Google Shape;1917;g331095ef84e_14_17"/>
          <p:cNvPicPr preferRelativeResize="0"/>
          <p:nvPr/>
        </p:nvPicPr>
        <p:blipFill rotWithShape="1">
          <a:blip r:embed="rId7">
            <a:alphaModFix/>
          </a:blip>
          <a:srcRect b="0" l="0" r="0" t="0"/>
          <a:stretch/>
        </p:blipFill>
        <p:spPr>
          <a:xfrm rot="-204400">
            <a:off x="14144451" y="966510"/>
            <a:ext cx="864175" cy="1033252"/>
          </a:xfrm>
          <a:prstGeom prst="rect">
            <a:avLst/>
          </a:prstGeom>
          <a:noFill/>
          <a:ln>
            <a:noFill/>
          </a:ln>
        </p:spPr>
      </p:pic>
      <p:pic>
        <p:nvPicPr>
          <p:cNvPr id="1918" name="Google Shape;1918;g331095ef84e_14_17"/>
          <p:cNvPicPr preferRelativeResize="0"/>
          <p:nvPr/>
        </p:nvPicPr>
        <p:blipFill rotWithShape="1">
          <a:blip r:embed="rId8">
            <a:alphaModFix/>
          </a:blip>
          <a:srcRect b="0" l="0" r="0" t="0"/>
          <a:stretch/>
        </p:blipFill>
        <p:spPr>
          <a:xfrm flipH="1" rot="-953414">
            <a:off x="3143188" y="4368184"/>
            <a:ext cx="895712" cy="1070960"/>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2" name="Shape 1922"/>
        <p:cNvGrpSpPr/>
        <p:nvPr/>
      </p:nvGrpSpPr>
      <p:grpSpPr>
        <a:xfrm>
          <a:off x="0" y="0"/>
          <a:ext cx="0" cy="0"/>
          <a:chOff x="0" y="0"/>
          <a:chExt cx="0" cy="0"/>
        </a:xfrm>
      </p:grpSpPr>
      <p:sp>
        <p:nvSpPr>
          <p:cNvPr id="1923" name="Google Shape;1923;g331095ef84e_14_28"/>
          <p:cNvSpPr txBox="1"/>
          <p:nvPr>
            <p:ph type="title"/>
          </p:nvPr>
        </p:nvSpPr>
        <p:spPr>
          <a:xfrm>
            <a:off x="1336150" y="274650"/>
            <a:ext cx="14915700" cy="21978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rPr b="1" lang="en-US" sz="5200">
                <a:solidFill>
                  <a:srgbClr val="FF0000"/>
                </a:solidFill>
              </a:rPr>
              <a:t>TIẾT 123 - BÀI 9</a:t>
            </a:r>
            <a:endParaRPr b="1" sz="5200">
              <a:solidFill>
                <a:srgbClr val="FF0000"/>
              </a:solidFill>
            </a:endParaRPr>
          </a:p>
        </p:txBody>
      </p:sp>
      <p:sp>
        <p:nvSpPr>
          <p:cNvPr id="1924" name="Google Shape;1924;g331095ef84e_14_28"/>
          <p:cNvSpPr txBox="1"/>
          <p:nvPr>
            <p:ph idx="1" type="body"/>
          </p:nvPr>
        </p:nvSpPr>
        <p:spPr>
          <a:xfrm>
            <a:off x="464850" y="2126925"/>
            <a:ext cx="17358300" cy="72627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360"/>
              </a:spcBef>
              <a:spcAft>
                <a:spcPts val="0"/>
              </a:spcAft>
              <a:buSzPts val="1800"/>
              <a:buNone/>
            </a:pPr>
            <a:r>
              <a:rPr lang="en-US"/>
              <a:t>     </a:t>
            </a:r>
            <a:r>
              <a:rPr b="1" lang="en-US" sz="7000">
                <a:solidFill>
                  <a:srgbClr val="FF0000"/>
                </a:solidFill>
              </a:rPr>
              <a:t>ÔN TẬP CUỐI KÌ 2</a:t>
            </a:r>
            <a:endParaRPr b="1" sz="7000">
              <a:solidFill>
                <a:srgbClr val="FF0000"/>
              </a:solidFill>
            </a:endParaRPr>
          </a:p>
          <a:p>
            <a:pPr indent="0" lvl="0" marL="0" rtl="0" algn="ctr">
              <a:lnSpc>
                <a:spcPct val="105000"/>
              </a:lnSpc>
              <a:spcBef>
                <a:spcPts val="0"/>
              </a:spcBef>
              <a:spcAft>
                <a:spcPts val="0"/>
              </a:spcAft>
              <a:buSzPts val="1800"/>
              <a:buNone/>
            </a:pPr>
            <a:r>
              <a:t/>
            </a:r>
            <a:endParaRPr b="1" sz="7000">
              <a:solidFill>
                <a:srgbClr val="FF0000"/>
              </a:solidFill>
            </a:endParaRPr>
          </a:p>
          <a:p>
            <a:pPr indent="0" lvl="0" marL="0" rtl="0" algn="l">
              <a:lnSpc>
                <a:spcPct val="105000"/>
              </a:lnSpc>
              <a:spcBef>
                <a:spcPts val="0"/>
              </a:spcBef>
              <a:spcAft>
                <a:spcPts val="0"/>
              </a:spcAft>
              <a:buClr>
                <a:srgbClr val="000000"/>
              </a:buClr>
              <a:buSzPts val="1800"/>
              <a:buFont typeface="Arial"/>
              <a:buNone/>
            </a:pPr>
            <a:r>
              <a:rPr b="1" i="1" lang="en-US" sz="4800">
                <a:solidFill>
                  <a:srgbClr val="262A55"/>
                </a:solidFill>
                <a:latin typeface="Arial"/>
                <a:ea typeface="Arial"/>
                <a:cs typeface="Arial"/>
                <a:sym typeface="Arial"/>
              </a:rPr>
              <a:t>1.</a:t>
            </a:r>
            <a:r>
              <a:rPr b="1" i="1" lang="en-US" sz="4800" u="sng">
                <a:solidFill>
                  <a:srgbClr val="262A55"/>
                </a:solidFill>
                <a:latin typeface="Arial"/>
                <a:ea typeface="Arial"/>
                <a:cs typeface="Arial"/>
                <a:sym typeface="Arial"/>
              </a:rPr>
              <a:t>Bảng tóm tắt nội dung chính của văn bản:</a:t>
            </a:r>
            <a:endParaRPr b="1" i="1" sz="4800" u="sng">
              <a:solidFill>
                <a:srgbClr val="262A55"/>
              </a:solidFill>
              <a:latin typeface="Arial"/>
              <a:ea typeface="Arial"/>
              <a:cs typeface="Arial"/>
              <a:sym typeface="Arial"/>
            </a:endParaRPr>
          </a:p>
          <a:p>
            <a:pPr indent="0" lvl="0" marL="0" rtl="0" algn="l">
              <a:lnSpc>
                <a:spcPct val="100000"/>
              </a:lnSpc>
              <a:spcBef>
                <a:spcPts val="360"/>
              </a:spcBef>
              <a:spcAft>
                <a:spcPts val="0"/>
              </a:spcAft>
              <a:buSzPts val="1800"/>
              <a:buNone/>
            </a:pPr>
            <a:r>
              <a:t/>
            </a:r>
            <a:endParaRPr b="1" sz="7000">
              <a:solidFill>
                <a:srgbClr val="FF0000"/>
              </a:solidFill>
            </a:endParaRPr>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0DA"/>
        </a:solidFill>
      </p:bgPr>
    </p:bg>
    <p:spTree>
      <p:nvGrpSpPr>
        <p:cNvPr id="1928" name="Shape 1928"/>
        <p:cNvGrpSpPr/>
        <p:nvPr/>
      </p:nvGrpSpPr>
      <p:grpSpPr>
        <a:xfrm>
          <a:off x="0" y="0"/>
          <a:ext cx="0" cy="0"/>
          <a:chOff x="0" y="0"/>
          <a:chExt cx="0" cy="0"/>
        </a:xfrm>
      </p:grpSpPr>
      <p:pic>
        <p:nvPicPr>
          <p:cNvPr id="1929" name="Google Shape;1929;g331095ef84e_14_33"/>
          <p:cNvPicPr preferRelativeResize="0"/>
          <p:nvPr/>
        </p:nvPicPr>
        <p:blipFill rotWithShape="1">
          <a:blip r:embed="rId3">
            <a:alphaModFix/>
          </a:blip>
          <a:srcRect b="0" l="0" r="0" t="0"/>
          <a:stretch/>
        </p:blipFill>
        <p:spPr>
          <a:xfrm rot="6706865">
            <a:off x="-2708358" y="3594902"/>
            <a:ext cx="22146455" cy="26026817"/>
          </a:xfrm>
          <a:prstGeom prst="rect">
            <a:avLst/>
          </a:prstGeom>
          <a:noFill/>
          <a:ln>
            <a:noFill/>
          </a:ln>
        </p:spPr>
      </p:pic>
      <p:pic>
        <p:nvPicPr>
          <p:cNvPr id="1930" name="Google Shape;1930;g331095ef84e_14_33"/>
          <p:cNvPicPr preferRelativeResize="0"/>
          <p:nvPr/>
        </p:nvPicPr>
        <p:blipFill rotWithShape="1">
          <a:blip r:embed="rId4">
            <a:alphaModFix/>
          </a:blip>
          <a:srcRect b="0" l="0" r="0" t="0"/>
          <a:stretch/>
        </p:blipFill>
        <p:spPr>
          <a:xfrm>
            <a:off x="1752600" y="1028700"/>
            <a:ext cx="14674021" cy="6418443"/>
          </a:xfrm>
          <a:prstGeom prst="rect">
            <a:avLst/>
          </a:prstGeom>
          <a:noFill/>
          <a:ln>
            <a:noFill/>
          </a:ln>
        </p:spPr>
      </p:pic>
      <p:sp>
        <p:nvSpPr>
          <p:cNvPr id="1931" name="Google Shape;1931;g331095ef84e_14_33"/>
          <p:cNvSpPr txBox="1"/>
          <p:nvPr/>
        </p:nvSpPr>
        <p:spPr>
          <a:xfrm>
            <a:off x="2421486" y="2449366"/>
            <a:ext cx="13427400" cy="4425300"/>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Clr>
                <a:srgbClr val="000000"/>
              </a:buClr>
              <a:buSzPts val="4800"/>
              <a:buFont typeface="Arial"/>
              <a:buNone/>
            </a:pPr>
            <a:r>
              <a:rPr b="1" i="1" lang="en-US" sz="4800" u="none" cap="none" strike="noStrike">
                <a:solidFill>
                  <a:srgbClr val="262A55"/>
                </a:solidFill>
                <a:latin typeface="Arial"/>
                <a:ea typeface="Arial"/>
                <a:cs typeface="Arial"/>
                <a:sym typeface="Arial"/>
              </a:rPr>
              <a:t>	Em đã đọc ba văn bản “Lẵng quả thông”, “Con muốn làm một cái cây”,  “Cô bé bán diêm”Hãy điện thông tin và mẫu phiếu học tập sau:</a:t>
            </a:r>
            <a:endParaRPr b="1" i="1" sz="4800" u="none" cap="none" strike="noStrike">
              <a:solidFill>
                <a:srgbClr val="262A55"/>
              </a:solidFill>
              <a:latin typeface="Arial"/>
              <a:ea typeface="Arial"/>
              <a:cs typeface="Arial"/>
              <a:sym typeface="Arial"/>
            </a:endParaRPr>
          </a:p>
        </p:txBody>
      </p:sp>
      <p:pic>
        <p:nvPicPr>
          <p:cNvPr id="1932" name="Google Shape;1932;g331095ef84e_14_33"/>
          <p:cNvPicPr preferRelativeResize="0"/>
          <p:nvPr/>
        </p:nvPicPr>
        <p:blipFill rotWithShape="1">
          <a:blip r:embed="rId5">
            <a:alphaModFix/>
          </a:blip>
          <a:srcRect b="0" l="0" r="0" t="0"/>
          <a:stretch/>
        </p:blipFill>
        <p:spPr>
          <a:xfrm>
            <a:off x="15191584" y="4421041"/>
            <a:ext cx="3683310" cy="5416632"/>
          </a:xfrm>
          <a:prstGeom prst="rect">
            <a:avLst/>
          </a:prstGeom>
          <a:noFill/>
          <a:ln>
            <a:noFill/>
          </a:ln>
        </p:spPr>
      </p:pic>
      <p:pic>
        <p:nvPicPr>
          <p:cNvPr id="1933" name="Google Shape;1933;g331095ef84e_14_33"/>
          <p:cNvPicPr preferRelativeResize="0"/>
          <p:nvPr/>
        </p:nvPicPr>
        <p:blipFill rotWithShape="1">
          <a:blip r:embed="rId6">
            <a:alphaModFix/>
          </a:blip>
          <a:srcRect b="0" l="0" r="0" t="0"/>
          <a:stretch/>
        </p:blipFill>
        <p:spPr>
          <a:xfrm flipH="1">
            <a:off x="554448" y="4237921"/>
            <a:ext cx="1959836" cy="5416632"/>
          </a:xfrm>
          <a:prstGeom prst="rect">
            <a:avLst/>
          </a:prstGeom>
          <a:noFill/>
          <a:ln>
            <a:noFill/>
          </a:ln>
        </p:spPr>
      </p:pic>
      <p:pic>
        <p:nvPicPr>
          <p:cNvPr id="1934" name="Google Shape;1934;g331095ef84e_14_33"/>
          <p:cNvPicPr preferRelativeResize="0"/>
          <p:nvPr/>
        </p:nvPicPr>
        <p:blipFill rotWithShape="1">
          <a:blip r:embed="rId7">
            <a:alphaModFix/>
          </a:blip>
          <a:srcRect b="0" l="0" r="0" t="0"/>
          <a:stretch/>
        </p:blipFill>
        <p:spPr>
          <a:xfrm flipH="1" rot="-768370">
            <a:off x="492670" y="300381"/>
            <a:ext cx="930025" cy="1111986"/>
          </a:xfrm>
          <a:prstGeom prst="rect">
            <a:avLst/>
          </a:prstGeom>
          <a:noFill/>
          <a:ln>
            <a:noFill/>
          </a:ln>
        </p:spPr>
      </p:pic>
      <p:pic>
        <p:nvPicPr>
          <p:cNvPr id="1935" name="Google Shape;1935;g331095ef84e_14_33"/>
          <p:cNvPicPr preferRelativeResize="0"/>
          <p:nvPr/>
        </p:nvPicPr>
        <p:blipFill rotWithShape="1">
          <a:blip r:embed="rId8">
            <a:alphaModFix/>
          </a:blip>
          <a:srcRect b="0" l="0" r="0" t="0"/>
          <a:stretch/>
        </p:blipFill>
        <p:spPr>
          <a:xfrm rot="934288">
            <a:off x="16560891" y="2951372"/>
            <a:ext cx="944696" cy="112952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1"/>
                                        </p:tgtEl>
                                        <p:attrNameLst>
                                          <p:attrName>style.visibility</p:attrName>
                                        </p:attrNameLst>
                                      </p:cBhvr>
                                      <p:to>
                                        <p:strVal val="visible"/>
                                      </p:to>
                                    </p:set>
                                    <p:animEffect filter="fade" transition="in">
                                      <p:cBhvr>
                                        <p:cTn dur="500"/>
                                        <p:tgtEl>
                                          <p:spTgt spid="19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5EF"/>
        </a:solidFill>
      </p:bgPr>
    </p:bg>
    <p:spTree>
      <p:nvGrpSpPr>
        <p:cNvPr id="1939" name="Shape 1939"/>
        <p:cNvGrpSpPr/>
        <p:nvPr/>
      </p:nvGrpSpPr>
      <p:grpSpPr>
        <a:xfrm>
          <a:off x="0" y="0"/>
          <a:ext cx="0" cy="0"/>
          <a:chOff x="0" y="0"/>
          <a:chExt cx="0" cy="0"/>
        </a:xfrm>
      </p:grpSpPr>
      <p:sp>
        <p:nvSpPr>
          <p:cNvPr id="1940" name="Google Shape;1940;g331095ef84e_14_43"/>
          <p:cNvSpPr txBox="1"/>
          <p:nvPr/>
        </p:nvSpPr>
        <p:spPr>
          <a:xfrm>
            <a:off x="1942975" y="358025"/>
            <a:ext cx="13411200" cy="779100"/>
          </a:xfrm>
          <a:prstGeom prst="rect">
            <a:avLst/>
          </a:prstGeom>
          <a:noFill/>
          <a:ln>
            <a:noFill/>
          </a:ln>
        </p:spPr>
        <p:txBody>
          <a:bodyPr anchorCtr="0" anchor="t" bIns="0" lIns="0" spcFirstLastPara="1" rIns="0" wrap="square" tIns="0">
            <a:spAutoFit/>
          </a:bodyPr>
          <a:lstStyle/>
          <a:p>
            <a:pPr indent="0" lvl="0" marL="0" marR="0" rtl="0" algn="ctr">
              <a:lnSpc>
                <a:spcPct val="104999"/>
              </a:lnSpc>
              <a:spcBef>
                <a:spcPts val="0"/>
              </a:spcBef>
              <a:spcAft>
                <a:spcPts val="0"/>
              </a:spcAft>
              <a:buClr>
                <a:srgbClr val="000000"/>
              </a:buClr>
              <a:buSzPts val="4800"/>
              <a:buFont typeface="Arial"/>
              <a:buNone/>
            </a:pPr>
            <a:r>
              <a:rPr b="1" i="1" lang="en-US" sz="4800" u="none" cap="none" strike="noStrike">
                <a:solidFill>
                  <a:srgbClr val="262A55"/>
                </a:solidFill>
                <a:latin typeface="Arial"/>
                <a:ea typeface="Arial"/>
                <a:cs typeface="Arial"/>
                <a:sym typeface="Arial"/>
              </a:rPr>
              <a:t>*Bảng tóm tắt nội dung chính của văn bản</a:t>
            </a:r>
            <a:endParaRPr b="1" i="1" sz="4800" u="none" cap="none" strike="noStrike">
              <a:solidFill>
                <a:srgbClr val="262A55"/>
              </a:solidFill>
              <a:latin typeface="Arial"/>
              <a:ea typeface="Arial"/>
              <a:cs typeface="Arial"/>
              <a:sym typeface="Arial"/>
            </a:endParaRPr>
          </a:p>
        </p:txBody>
      </p:sp>
      <p:pic>
        <p:nvPicPr>
          <p:cNvPr id="1941" name="Google Shape;1941;g331095ef84e_14_43"/>
          <p:cNvPicPr preferRelativeResize="0"/>
          <p:nvPr/>
        </p:nvPicPr>
        <p:blipFill rotWithShape="1">
          <a:blip r:embed="rId3">
            <a:alphaModFix/>
          </a:blip>
          <a:srcRect b="0" l="0" r="0" t="0"/>
          <a:stretch/>
        </p:blipFill>
        <p:spPr>
          <a:xfrm flipH="1" rot="291561">
            <a:off x="814551" y="767156"/>
            <a:ext cx="1075865" cy="1286361"/>
          </a:xfrm>
          <a:prstGeom prst="rect">
            <a:avLst/>
          </a:prstGeom>
          <a:noFill/>
          <a:ln>
            <a:noFill/>
          </a:ln>
        </p:spPr>
      </p:pic>
      <p:pic>
        <p:nvPicPr>
          <p:cNvPr id="1942" name="Google Shape;1942;g331095ef84e_14_43"/>
          <p:cNvPicPr preferRelativeResize="0"/>
          <p:nvPr/>
        </p:nvPicPr>
        <p:blipFill rotWithShape="1">
          <a:blip r:embed="rId3">
            <a:alphaModFix/>
          </a:blip>
          <a:srcRect b="0" l="0" r="0" t="0"/>
          <a:stretch/>
        </p:blipFill>
        <p:spPr>
          <a:xfrm rot="993812">
            <a:off x="16721367" y="8622964"/>
            <a:ext cx="1075865" cy="1286361"/>
          </a:xfrm>
          <a:prstGeom prst="rect">
            <a:avLst/>
          </a:prstGeom>
          <a:noFill/>
          <a:ln>
            <a:noFill/>
          </a:ln>
        </p:spPr>
      </p:pic>
      <p:graphicFrame>
        <p:nvGraphicFramePr>
          <p:cNvPr id="1943" name="Google Shape;1943;g331095ef84e_14_43"/>
          <p:cNvGraphicFramePr/>
          <p:nvPr/>
        </p:nvGraphicFramePr>
        <p:xfrm>
          <a:off x="264850" y="2851200"/>
          <a:ext cx="3000000" cy="3000000"/>
        </p:xfrm>
        <a:graphic>
          <a:graphicData uri="http://schemas.openxmlformats.org/drawingml/2006/table">
            <a:tbl>
              <a:tblPr bandRow="1" firstRow="1">
                <a:noFill/>
                <a:tableStyleId>{C943003E-7710-4CB7-B51E-B71C6D750B03}</a:tableStyleId>
              </a:tblPr>
              <a:tblGrid>
                <a:gridCol w="8846725"/>
                <a:gridCol w="8846725"/>
              </a:tblGrid>
              <a:tr h="1796200">
                <a:tc>
                  <a:txBody>
                    <a:bodyPr/>
                    <a:lstStyle/>
                    <a:p>
                      <a:pPr indent="0" lvl="0" marL="0" marR="0" rtl="0" algn="ctr">
                        <a:lnSpc>
                          <a:spcPct val="100000"/>
                        </a:lnSpc>
                        <a:spcBef>
                          <a:spcPts val="0"/>
                        </a:spcBef>
                        <a:spcAft>
                          <a:spcPts val="0"/>
                        </a:spcAft>
                        <a:buClr>
                          <a:srgbClr val="000000"/>
                        </a:buClr>
                        <a:buSzPts val="3800"/>
                        <a:buFont typeface="Arial"/>
                        <a:buNone/>
                      </a:pPr>
                      <a:r>
                        <a:rPr b="1" lang="en-US" sz="3800" u="none" cap="none" strike="noStrike">
                          <a:solidFill>
                            <a:srgbClr val="FF0000"/>
                          </a:solidFill>
                          <a:latin typeface="Arial"/>
                          <a:ea typeface="Arial"/>
                          <a:cs typeface="Arial"/>
                          <a:sym typeface="Arial"/>
                        </a:rPr>
                        <a:t>VĂN BẢN</a:t>
                      </a:r>
                      <a:endParaRPr b="1" sz="3800" u="none" cap="none" strike="noStrike">
                        <a:solidFill>
                          <a:srgbClr val="FF0000"/>
                        </a:solidFill>
                        <a:latin typeface="Arial"/>
                        <a:ea typeface="Arial"/>
                        <a:cs typeface="Arial"/>
                        <a:sym typeface="Arial"/>
                      </a:endParaRPr>
                    </a:p>
                  </a:txBody>
                  <a:tcPr marT="45725" marB="45725" marR="91450" marL="91450" anchor="ctr">
                    <a:solidFill>
                      <a:srgbClr val="E5B8B7"/>
                    </a:solidFill>
                  </a:tcPr>
                </a:tc>
                <a:tc>
                  <a:txBody>
                    <a:bodyPr/>
                    <a:lstStyle/>
                    <a:p>
                      <a:pPr indent="0" lvl="0" marL="0" marR="0" rtl="0" algn="ctr">
                        <a:lnSpc>
                          <a:spcPct val="100000"/>
                        </a:lnSpc>
                        <a:spcBef>
                          <a:spcPts val="0"/>
                        </a:spcBef>
                        <a:spcAft>
                          <a:spcPts val="0"/>
                        </a:spcAft>
                        <a:buClr>
                          <a:srgbClr val="000000"/>
                        </a:buClr>
                        <a:buSzPts val="3800"/>
                        <a:buFont typeface="Arial"/>
                        <a:buNone/>
                      </a:pPr>
                      <a:r>
                        <a:rPr b="1" lang="en-US" sz="3800" u="none" cap="none" strike="noStrike">
                          <a:solidFill>
                            <a:srgbClr val="FF0000"/>
                          </a:solidFill>
                          <a:latin typeface="Arial"/>
                          <a:ea typeface="Arial"/>
                          <a:cs typeface="Arial"/>
                          <a:sym typeface="Arial"/>
                        </a:rPr>
                        <a:t>NỘI DUNG CHÍNH</a:t>
                      </a:r>
                      <a:endParaRPr b="1" sz="3800" u="none" cap="none" strike="noStrike">
                        <a:solidFill>
                          <a:srgbClr val="FF0000"/>
                        </a:solidFill>
                        <a:latin typeface="Arial"/>
                        <a:ea typeface="Arial"/>
                        <a:cs typeface="Arial"/>
                        <a:sym typeface="Arial"/>
                      </a:endParaRPr>
                    </a:p>
                  </a:txBody>
                  <a:tcPr marT="45725" marB="45725" marR="91450" marL="91450" anchor="ctr">
                    <a:solidFill>
                      <a:srgbClr val="E5B8B7"/>
                    </a:solidFill>
                  </a:tcPr>
                </a:tc>
              </a:tr>
              <a:tr h="1796200">
                <a:tc>
                  <a:txBody>
                    <a:bodyPr/>
                    <a:lstStyle/>
                    <a:p>
                      <a:pPr indent="0" lvl="0" marL="0" marR="0" rtl="0" algn="l">
                        <a:lnSpc>
                          <a:spcPct val="100000"/>
                        </a:lnSpc>
                        <a:spcBef>
                          <a:spcPts val="0"/>
                        </a:spcBef>
                        <a:spcAft>
                          <a:spcPts val="0"/>
                        </a:spcAft>
                        <a:buClr>
                          <a:srgbClr val="000000"/>
                        </a:buClr>
                        <a:buSzPts val="3800"/>
                        <a:buFont typeface="Arial"/>
                        <a:buNone/>
                      </a:pPr>
                      <a:r>
                        <a:rPr b="1" lang="en-US" sz="3800" u="none" cap="none" strike="noStrike">
                          <a:latin typeface="Arial"/>
                          <a:ea typeface="Arial"/>
                          <a:cs typeface="Arial"/>
                          <a:sym typeface="Arial"/>
                        </a:rPr>
                        <a:t>LẴNG QUẢ THÔNG </a:t>
                      </a:r>
                      <a:endParaRPr b="1" sz="3800" u="none" cap="none" strike="noStrike">
                        <a:latin typeface="Arial"/>
                        <a:ea typeface="Arial"/>
                        <a:cs typeface="Arial"/>
                        <a:sym typeface="Arial"/>
                      </a:endParaRPr>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r>
              <a:tr h="1796200">
                <a:tc>
                  <a:txBody>
                    <a:bodyPr/>
                    <a:lstStyle/>
                    <a:p>
                      <a:pPr indent="0" lvl="0" marL="0" marR="0" rtl="0" algn="l">
                        <a:lnSpc>
                          <a:spcPct val="100000"/>
                        </a:lnSpc>
                        <a:spcBef>
                          <a:spcPts val="0"/>
                        </a:spcBef>
                        <a:spcAft>
                          <a:spcPts val="0"/>
                        </a:spcAft>
                        <a:buClr>
                          <a:srgbClr val="000000"/>
                        </a:buClr>
                        <a:buSzPts val="3800"/>
                        <a:buFont typeface="Arial"/>
                        <a:buNone/>
                      </a:pPr>
                      <a:r>
                        <a:rPr b="1" lang="en-US" sz="3800" u="none" cap="none" strike="noStrike">
                          <a:latin typeface="Arial"/>
                          <a:ea typeface="Arial"/>
                          <a:cs typeface="Arial"/>
                          <a:sym typeface="Arial"/>
                        </a:rPr>
                        <a:t>CON MUỐN LÀM MỘT CÁI CÂY</a:t>
                      </a:r>
                      <a:endParaRPr b="1" sz="3800" u="none" cap="none" strike="noStrike">
                        <a:latin typeface="Arial"/>
                        <a:ea typeface="Arial"/>
                        <a:cs typeface="Arial"/>
                        <a:sym typeface="Arial"/>
                      </a:endParaRPr>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r>
              <a:tr h="1796200">
                <a:tc>
                  <a:txBody>
                    <a:bodyPr/>
                    <a:lstStyle/>
                    <a:p>
                      <a:pPr indent="0" lvl="0" marL="0" marR="0" rtl="0" algn="l">
                        <a:lnSpc>
                          <a:spcPct val="100000"/>
                        </a:lnSpc>
                        <a:spcBef>
                          <a:spcPts val="0"/>
                        </a:spcBef>
                        <a:spcAft>
                          <a:spcPts val="0"/>
                        </a:spcAft>
                        <a:buClr>
                          <a:srgbClr val="000000"/>
                        </a:buClr>
                        <a:buSzPts val="3800"/>
                        <a:buFont typeface="Arial"/>
                        <a:buNone/>
                      </a:pPr>
                      <a:r>
                        <a:rPr b="1" lang="en-US" sz="3800" u="none" cap="none" strike="noStrike">
                          <a:latin typeface="Arial"/>
                          <a:ea typeface="Arial"/>
                          <a:cs typeface="Arial"/>
                          <a:sym typeface="Arial"/>
                        </a:rPr>
                        <a:t>CÔ BÉ BÁN DIÊM </a:t>
                      </a:r>
                      <a:endParaRPr b="1" sz="3800" u="none" cap="none" strike="noStrike">
                        <a:latin typeface="Arial"/>
                        <a:ea typeface="Arial"/>
                        <a:cs typeface="Arial"/>
                        <a:sym typeface="Arial"/>
                      </a:endParaRPr>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40"/>
                                        </p:tgtEl>
                                        <p:attrNameLst>
                                          <p:attrName>style.visibility</p:attrName>
                                        </p:attrNameLst>
                                      </p:cBhvr>
                                      <p:to>
                                        <p:strVal val="visible"/>
                                      </p:to>
                                    </p:set>
                                    <p:anim calcmode="lin" valueType="num">
                                      <p:cBhvr additive="base">
                                        <p:cTn dur="500"/>
                                        <p:tgtEl>
                                          <p:spTgt spid="194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3"/>
                                        </p:tgtEl>
                                        <p:attrNameLst>
                                          <p:attrName>style.visibility</p:attrName>
                                        </p:attrNameLst>
                                      </p:cBhvr>
                                      <p:to>
                                        <p:strVal val="visible"/>
                                      </p:to>
                                    </p:set>
                                    <p:animEffect filter="fade" transition="in">
                                      <p:cBhvr>
                                        <p:cTn dur="500"/>
                                        <p:tgtEl>
                                          <p:spTgt spid="19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5EF"/>
        </a:solidFill>
      </p:bgPr>
    </p:bg>
    <p:spTree>
      <p:nvGrpSpPr>
        <p:cNvPr id="1947" name="Shape 1947"/>
        <p:cNvGrpSpPr/>
        <p:nvPr/>
      </p:nvGrpSpPr>
      <p:grpSpPr>
        <a:xfrm>
          <a:off x="0" y="0"/>
          <a:ext cx="0" cy="0"/>
          <a:chOff x="0" y="0"/>
          <a:chExt cx="0" cy="0"/>
        </a:xfrm>
      </p:grpSpPr>
      <p:sp>
        <p:nvSpPr>
          <p:cNvPr id="1948" name="Google Shape;1948;g331095ef84e_14_50"/>
          <p:cNvSpPr txBox="1"/>
          <p:nvPr/>
        </p:nvSpPr>
        <p:spPr>
          <a:xfrm>
            <a:off x="3048000" y="536266"/>
            <a:ext cx="12306300" cy="779100"/>
          </a:xfrm>
          <a:prstGeom prst="rect">
            <a:avLst/>
          </a:prstGeom>
          <a:noFill/>
          <a:ln>
            <a:noFill/>
          </a:ln>
        </p:spPr>
        <p:txBody>
          <a:bodyPr anchorCtr="0" anchor="t" bIns="0" lIns="0" spcFirstLastPara="1" rIns="0" wrap="square" tIns="0">
            <a:spAutoFit/>
          </a:bodyPr>
          <a:lstStyle/>
          <a:p>
            <a:pPr indent="0" lvl="0" marL="0" marR="0" rtl="0" algn="ctr">
              <a:lnSpc>
                <a:spcPct val="104999"/>
              </a:lnSpc>
              <a:spcBef>
                <a:spcPts val="0"/>
              </a:spcBef>
              <a:spcAft>
                <a:spcPts val="0"/>
              </a:spcAft>
              <a:buClr>
                <a:srgbClr val="000000"/>
              </a:buClr>
              <a:buSzPts val="4800"/>
              <a:buFont typeface="Arial"/>
              <a:buNone/>
            </a:pPr>
            <a:r>
              <a:rPr b="1" i="1" lang="en-US" sz="4800" u="none" cap="none" strike="noStrike">
                <a:solidFill>
                  <a:srgbClr val="262A55"/>
                </a:solidFill>
                <a:latin typeface="Arial"/>
                <a:ea typeface="Arial"/>
                <a:cs typeface="Arial"/>
                <a:sym typeface="Arial"/>
              </a:rPr>
              <a:t>Bảng tóm tắt nội dung chính của văn bản</a:t>
            </a:r>
            <a:endParaRPr b="1" i="1" sz="4800" u="none" cap="none" strike="noStrike">
              <a:solidFill>
                <a:srgbClr val="262A55"/>
              </a:solidFill>
              <a:latin typeface="Arial"/>
              <a:ea typeface="Arial"/>
              <a:cs typeface="Arial"/>
              <a:sym typeface="Arial"/>
            </a:endParaRPr>
          </a:p>
        </p:txBody>
      </p:sp>
      <p:pic>
        <p:nvPicPr>
          <p:cNvPr id="1949" name="Google Shape;1949;g331095ef84e_14_50"/>
          <p:cNvPicPr preferRelativeResize="0"/>
          <p:nvPr/>
        </p:nvPicPr>
        <p:blipFill rotWithShape="1">
          <a:blip r:embed="rId3">
            <a:alphaModFix/>
          </a:blip>
          <a:srcRect b="0" l="0" r="0" t="0"/>
          <a:stretch/>
        </p:blipFill>
        <p:spPr>
          <a:xfrm flipH="1" rot="291561">
            <a:off x="814551" y="767156"/>
            <a:ext cx="1075865" cy="1286361"/>
          </a:xfrm>
          <a:prstGeom prst="rect">
            <a:avLst/>
          </a:prstGeom>
          <a:noFill/>
          <a:ln>
            <a:noFill/>
          </a:ln>
        </p:spPr>
      </p:pic>
      <p:pic>
        <p:nvPicPr>
          <p:cNvPr id="1950" name="Google Shape;1950;g331095ef84e_14_50"/>
          <p:cNvPicPr preferRelativeResize="0"/>
          <p:nvPr/>
        </p:nvPicPr>
        <p:blipFill rotWithShape="1">
          <a:blip r:embed="rId3">
            <a:alphaModFix/>
          </a:blip>
          <a:srcRect b="0" l="0" r="0" t="0"/>
          <a:stretch/>
        </p:blipFill>
        <p:spPr>
          <a:xfrm rot="993812">
            <a:off x="17080670" y="8867701"/>
            <a:ext cx="1075865" cy="1286361"/>
          </a:xfrm>
          <a:prstGeom prst="rect">
            <a:avLst/>
          </a:prstGeom>
          <a:noFill/>
          <a:ln>
            <a:noFill/>
          </a:ln>
        </p:spPr>
      </p:pic>
      <p:graphicFrame>
        <p:nvGraphicFramePr>
          <p:cNvPr id="1951" name="Google Shape;1951;g331095ef84e_14_50"/>
          <p:cNvGraphicFramePr/>
          <p:nvPr/>
        </p:nvGraphicFramePr>
        <p:xfrm>
          <a:off x="762008" y="1315375"/>
          <a:ext cx="3000000" cy="3000000"/>
        </p:xfrm>
        <a:graphic>
          <a:graphicData uri="http://schemas.openxmlformats.org/drawingml/2006/table">
            <a:tbl>
              <a:tblPr bandRow="1" firstRow="1">
                <a:noFill/>
                <a:tableStyleId>{C943003E-7710-4CB7-B51E-B71C6D750B03}</a:tableStyleId>
              </a:tblPr>
              <a:tblGrid>
                <a:gridCol w="5175375"/>
                <a:gridCol w="11952050"/>
              </a:tblGrid>
              <a:tr h="1112475">
                <a:tc>
                  <a:txBody>
                    <a:bodyPr/>
                    <a:lstStyle/>
                    <a:p>
                      <a:pPr indent="0" lvl="0" marL="0" marR="0" rtl="0" algn="ctr">
                        <a:lnSpc>
                          <a:spcPct val="100000"/>
                        </a:lnSpc>
                        <a:spcBef>
                          <a:spcPts val="0"/>
                        </a:spcBef>
                        <a:spcAft>
                          <a:spcPts val="0"/>
                        </a:spcAft>
                        <a:buClr>
                          <a:srgbClr val="000000"/>
                        </a:buClr>
                        <a:buSzPts val="3800"/>
                        <a:buFont typeface="Arial"/>
                        <a:buNone/>
                      </a:pPr>
                      <a:r>
                        <a:rPr b="1" lang="en-US" sz="3800" u="none" cap="none" strike="noStrike">
                          <a:solidFill>
                            <a:srgbClr val="FF0000"/>
                          </a:solidFill>
                          <a:latin typeface="Arial"/>
                          <a:ea typeface="Arial"/>
                          <a:cs typeface="Arial"/>
                          <a:sym typeface="Arial"/>
                        </a:rPr>
                        <a:t>VĂN BẢN</a:t>
                      </a:r>
                      <a:endParaRPr b="1" sz="3800" u="none" cap="none" strike="noStrike">
                        <a:solidFill>
                          <a:srgbClr val="FF0000"/>
                        </a:solidFill>
                        <a:latin typeface="Arial"/>
                        <a:ea typeface="Arial"/>
                        <a:cs typeface="Arial"/>
                        <a:sym typeface="Arial"/>
                      </a:endParaRPr>
                    </a:p>
                  </a:txBody>
                  <a:tcPr marT="45725" marB="45725" marR="91450" marL="91450" anchor="ctr">
                    <a:solidFill>
                      <a:srgbClr val="E5B8B7"/>
                    </a:solidFill>
                  </a:tcPr>
                </a:tc>
                <a:tc>
                  <a:txBody>
                    <a:bodyPr/>
                    <a:lstStyle/>
                    <a:p>
                      <a:pPr indent="0" lvl="0" marL="0" marR="0" rtl="0" algn="ctr">
                        <a:lnSpc>
                          <a:spcPct val="100000"/>
                        </a:lnSpc>
                        <a:spcBef>
                          <a:spcPts val="0"/>
                        </a:spcBef>
                        <a:spcAft>
                          <a:spcPts val="0"/>
                        </a:spcAft>
                        <a:buClr>
                          <a:srgbClr val="000000"/>
                        </a:buClr>
                        <a:buSzPts val="3800"/>
                        <a:buFont typeface="Arial"/>
                        <a:buNone/>
                      </a:pPr>
                      <a:r>
                        <a:rPr b="1" lang="en-US" sz="3800" u="none" cap="none" strike="noStrike">
                          <a:solidFill>
                            <a:srgbClr val="FF0000"/>
                          </a:solidFill>
                          <a:latin typeface="Arial"/>
                          <a:ea typeface="Arial"/>
                          <a:cs typeface="Arial"/>
                          <a:sym typeface="Arial"/>
                        </a:rPr>
                        <a:t>NỘI DUNG CHÍNH</a:t>
                      </a:r>
                      <a:endParaRPr b="1" sz="3800" u="none" cap="none" strike="noStrike">
                        <a:solidFill>
                          <a:srgbClr val="FF0000"/>
                        </a:solidFill>
                        <a:latin typeface="Arial"/>
                        <a:ea typeface="Arial"/>
                        <a:cs typeface="Arial"/>
                        <a:sym typeface="Arial"/>
                      </a:endParaRPr>
                    </a:p>
                  </a:txBody>
                  <a:tcPr marT="45725" marB="45725" marR="91450" marL="91450" anchor="ctr">
                    <a:solidFill>
                      <a:srgbClr val="E5B8B7"/>
                    </a:solidFill>
                  </a:tcPr>
                </a:tc>
              </a:tr>
              <a:tr h="7559700">
                <a:tc>
                  <a:txBody>
                    <a:bodyPr/>
                    <a:lstStyle/>
                    <a:p>
                      <a:pPr indent="0" lvl="0" marL="0" marR="0" rtl="0" algn="l">
                        <a:lnSpc>
                          <a:spcPct val="100000"/>
                        </a:lnSpc>
                        <a:spcBef>
                          <a:spcPts val="0"/>
                        </a:spcBef>
                        <a:spcAft>
                          <a:spcPts val="0"/>
                        </a:spcAft>
                        <a:buClr>
                          <a:schemeClr val="dk1"/>
                        </a:buClr>
                        <a:buSzPts val="3800"/>
                        <a:buFont typeface="Arial"/>
                        <a:buNone/>
                      </a:pPr>
                      <a:r>
                        <a:rPr b="1" lang="en-US" sz="3800" u="none" cap="none" strike="noStrike">
                          <a:latin typeface="Arial"/>
                          <a:ea typeface="Arial"/>
                          <a:cs typeface="Arial"/>
                          <a:sym typeface="Arial"/>
                        </a:rPr>
                        <a:t>LẴNG QUẢ THÔNG </a:t>
                      </a:r>
                      <a:endParaRPr b="1" sz="3800" u="none" cap="none" strike="noStrike">
                        <a:latin typeface="Arial"/>
                        <a:ea typeface="Arial"/>
                        <a:cs typeface="Arial"/>
                        <a:sym typeface="Arial"/>
                      </a:endParaRPr>
                    </a:p>
                  </a:txBody>
                  <a:tcPr marT="45725" marB="45725" marR="91450" marL="91450" anchor="ctr"/>
                </a:tc>
                <a:tc>
                  <a:txBody>
                    <a:bodyPr/>
                    <a:lstStyle/>
                    <a:p>
                      <a:pPr indent="0" lvl="0" marL="0" marR="0" rtl="0" algn="l">
                        <a:lnSpc>
                          <a:spcPct val="200000"/>
                        </a:lnSpc>
                        <a:spcBef>
                          <a:spcPts val="0"/>
                        </a:spcBef>
                        <a:spcAft>
                          <a:spcPts val="0"/>
                        </a:spcAft>
                        <a:buClr>
                          <a:srgbClr val="000000"/>
                        </a:buClr>
                        <a:buSzPts val="3700"/>
                        <a:buFont typeface="Arial"/>
                        <a:buNone/>
                      </a:pPr>
                      <a:r>
                        <a:rPr b="0" i="0" lang="en-US" sz="3700" u="none" cap="none" strike="noStrike">
                          <a:solidFill>
                            <a:schemeClr val="dk1"/>
                          </a:solidFill>
                          <a:latin typeface="Calibri"/>
                          <a:ea typeface="Calibri"/>
                          <a:cs typeface="Calibri"/>
                          <a:sym typeface="Calibri"/>
                        </a:rPr>
                        <a:t>- Ta thấy </a:t>
                      </a:r>
                      <a:r>
                        <a:rPr lang="en-US" sz="3700" u="none" cap="none" strike="noStrike"/>
                        <a:t>được </a:t>
                      </a:r>
                      <a:r>
                        <a:rPr b="0" i="0" lang="en-US" sz="3700" u="none" cap="none" strike="noStrike">
                          <a:solidFill>
                            <a:schemeClr val="dk1"/>
                          </a:solidFill>
                          <a:latin typeface="Calibri"/>
                          <a:ea typeface="Calibri"/>
                          <a:cs typeface="Calibri"/>
                          <a:sym typeface="Calibri"/>
                        </a:rPr>
                        <a:t>phong cách văn xuôi đậm chất thơ thấm vào từng câu từng chữ của nhà thơ.</a:t>
                      </a:r>
                      <a:endParaRPr sz="3700" u="none" cap="none" strike="noStrike"/>
                    </a:p>
                    <a:p>
                      <a:pPr indent="0" lvl="0" marL="0" marR="0" rtl="0" algn="l">
                        <a:lnSpc>
                          <a:spcPct val="200000"/>
                        </a:lnSpc>
                        <a:spcBef>
                          <a:spcPts val="0"/>
                        </a:spcBef>
                        <a:spcAft>
                          <a:spcPts val="0"/>
                        </a:spcAft>
                        <a:buClr>
                          <a:srgbClr val="000000"/>
                        </a:buClr>
                        <a:buSzPts val="3700"/>
                        <a:buFont typeface="Arial"/>
                        <a:buNone/>
                      </a:pPr>
                      <a:r>
                        <a:rPr b="0" i="0" lang="en-US" sz="3700" u="none" cap="none" strike="noStrike">
                          <a:solidFill>
                            <a:schemeClr val="dk1"/>
                          </a:solidFill>
                          <a:latin typeface="Calibri"/>
                          <a:ea typeface="Calibri"/>
                          <a:cs typeface="Calibri"/>
                          <a:sym typeface="Calibri"/>
                        </a:rPr>
                        <a:t>- Chất thơ trong tác phẩm tỏa ra từ những vẻ đẹp của thiên nhiên, của con người nước Nga. - Chất thơ còn ánh lên từ tình huống truyện, từ giọng điệu trần thuật, từ ngôn ngữ,…</a:t>
                      </a:r>
                      <a:endParaRPr sz="3700" u="none" cap="none" strike="noStrike"/>
                    </a:p>
                    <a:p>
                      <a:pPr indent="0" lvl="0" marL="0" marR="0" rtl="0" algn="l">
                        <a:lnSpc>
                          <a:spcPct val="100000"/>
                        </a:lnSpc>
                        <a:spcBef>
                          <a:spcPts val="0"/>
                        </a:spcBef>
                        <a:spcAft>
                          <a:spcPts val="0"/>
                        </a:spcAft>
                        <a:buClr>
                          <a:srgbClr val="000000"/>
                        </a:buClr>
                        <a:buSzPts val="3700"/>
                        <a:buFont typeface="Arial"/>
                        <a:buNone/>
                      </a:pPr>
                      <a:r>
                        <a:t/>
                      </a:r>
                      <a:endParaRPr sz="3700" u="none" cap="none" strike="noStrike"/>
                    </a:p>
                  </a:txBody>
                  <a:tcPr marT="45725" marB="45725" marR="91450" marL="91450"/>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951"/>
                                        </p:tgtEl>
                                        <p:attrNameLst>
                                          <p:attrName>style.visibility</p:attrName>
                                        </p:attrNameLst>
                                      </p:cBhvr>
                                      <p:to>
                                        <p:strVal val="visible"/>
                                      </p:to>
                                    </p:set>
                                    <p:anim calcmode="lin" valueType="num">
                                      <p:cBhvr additive="base">
                                        <p:cTn dur="500"/>
                                        <p:tgtEl>
                                          <p:spTgt spid="1951"/>
                                        </p:tgtEl>
                                        <p:attrNameLst>
                                          <p:attrName>ppt_w</p:attrName>
                                        </p:attrNameLst>
                                      </p:cBhvr>
                                      <p:tavLst>
                                        <p:tav fmla="" tm="0">
                                          <p:val>
                                            <p:strVal val="0"/>
                                          </p:val>
                                        </p:tav>
                                        <p:tav fmla="" tm="100000">
                                          <p:val>
                                            <p:strVal val="#ppt_w"/>
                                          </p:val>
                                        </p:tav>
                                      </p:tavLst>
                                    </p:anim>
                                    <p:anim calcmode="lin" valueType="num">
                                      <p:cBhvr additive="base">
                                        <p:cTn dur="500"/>
                                        <p:tgtEl>
                                          <p:spTgt spid="195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5EF"/>
        </a:solidFill>
      </p:bgPr>
    </p:bg>
    <p:spTree>
      <p:nvGrpSpPr>
        <p:cNvPr id="1955" name="Shape 1955"/>
        <p:cNvGrpSpPr/>
        <p:nvPr/>
      </p:nvGrpSpPr>
      <p:grpSpPr>
        <a:xfrm>
          <a:off x="0" y="0"/>
          <a:ext cx="0" cy="0"/>
          <a:chOff x="0" y="0"/>
          <a:chExt cx="0" cy="0"/>
        </a:xfrm>
      </p:grpSpPr>
      <p:sp>
        <p:nvSpPr>
          <p:cNvPr id="1956" name="Google Shape;1956;g331095ef84e_14_57"/>
          <p:cNvSpPr txBox="1"/>
          <p:nvPr/>
        </p:nvSpPr>
        <p:spPr>
          <a:xfrm>
            <a:off x="3048000" y="358036"/>
            <a:ext cx="12306300" cy="779100"/>
          </a:xfrm>
          <a:prstGeom prst="rect">
            <a:avLst/>
          </a:prstGeom>
          <a:noFill/>
          <a:ln>
            <a:noFill/>
          </a:ln>
        </p:spPr>
        <p:txBody>
          <a:bodyPr anchorCtr="0" anchor="t" bIns="0" lIns="0" spcFirstLastPara="1" rIns="0" wrap="square" tIns="0">
            <a:spAutoFit/>
          </a:bodyPr>
          <a:lstStyle/>
          <a:p>
            <a:pPr indent="0" lvl="0" marL="0" marR="0" rtl="0" algn="ctr">
              <a:lnSpc>
                <a:spcPct val="104999"/>
              </a:lnSpc>
              <a:spcBef>
                <a:spcPts val="0"/>
              </a:spcBef>
              <a:spcAft>
                <a:spcPts val="0"/>
              </a:spcAft>
              <a:buClr>
                <a:srgbClr val="000000"/>
              </a:buClr>
              <a:buSzPts val="4800"/>
              <a:buFont typeface="Arial"/>
              <a:buNone/>
            </a:pPr>
            <a:r>
              <a:rPr b="1" i="1" lang="en-US" sz="4800" u="none" cap="none" strike="noStrike">
                <a:solidFill>
                  <a:srgbClr val="262A55"/>
                </a:solidFill>
                <a:latin typeface="Arial"/>
                <a:ea typeface="Arial"/>
                <a:cs typeface="Arial"/>
                <a:sym typeface="Arial"/>
              </a:rPr>
              <a:t>Bảng tóm tắt nội dung chính của văn bản</a:t>
            </a:r>
            <a:endParaRPr b="1" i="1" sz="4800" u="none" cap="none" strike="noStrike">
              <a:solidFill>
                <a:srgbClr val="262A55"/>
              </a:solidFill>
              <a:latin typeface="Arial"/>
              <a:ea typeface="Arial"/>
              <a:cs typeface="Arial"/>
              <a:sym typeface="Arial"/>
            </a:endParaRPr>
          </a:p>
        </p:txBody>
      </p:sp>
      <p:pic>
        <p:nvPicPr>
          <p:cNvPr id="1957" name="Google Shape;1957;g331095ef84e_14_57"/>
          <p:cNvPicPr preferRelativeResize="0"/>
          <p:nvPr/>
        </p:nvPicPr>
        <p:blipFill rotWithShape="1">
          <a:blip r:embed="rId3">
            <a:alphaModFix/>
          </a:blip>
          <a:srcRect b="0" l="0" r="0" t="0"/>
          <a:stretch/>
        </p:blipFill>
        <p:spPr>
          <a:xfrm flipH="1" rot="291561">
            <a:off x="814551" y="767156"/>
            <a:ext cx="1075865" cy="1286361"/>
          </a:xfrm>
          <a:prstGeom prst="rect">
            <a:avLst/>
          </a:prstGeom>
          <a:noFill/>
          <a:ln>
            <a:noFill/>
          </a:ln>
        </p:spPr>
      </p:pic>
      <p:pic>
        <p:nvPicPr>
          <p:cNvPr id="1958" name="Google Shape;1958;g331095ef84e_14_57"/>
          <p:cNvPicPr preferRelativeResize="0"/>
          <p:nvPr/>
        </p:nvPicPr>
        <p:blipFill rotWithShape="1">
          <a:blip r:embed="rId3">
            <a:alphaModFix/>
          </a:blip>
          <a:srcRect b="0" l="0" r="0" t="0"/>
          <a:stretch/>
        </p:blipFill>
        <p:spPr>
          <a:xfrm rot="993812">
            <a:off x="17080670" y="8867701"/>
            <a:ext cx="1075865" cy="1286361"/>
          </a:xfrm>
          <a:prstGeom prst="rect">
            <a:avLst/>
          </a:prstGeom>
          <a:noFill/>
          <a:ln>
            <a:noFill/>
          </a:ln>
        </p:spPr>
      </p:pic>
      <p:graphicFrame>
        <p:nvGraphicFramePr>
          <p:cNvPr id="1959" name="Google Shape;1959;g331095ef84e_14_57"/>
          <p:cNvGraphicFramePr/>
          <p:nvPr/>
        </p:nvGraphicFramePr>
        <p:xfrm>
          <a:off x="762008" y="1498450"/>
          <a:ext cx="3000000" cy="3000000"/>
        </p:xfrm>
        <a:graphic>
          <a:graphicData uri="http://schemas.openxmlformats.org/drawingml/2006/table">
            <a:tbl>
              <a:tblPr bandRow="1" firstRow="1">
                <a:noFill/>
                <a:tableStyleId>{C943003E-7710-4CB7-B51E-B71C6D750B03}</a:tableStyleId>
              </a:tblPr>
              <a:tblGrid>
                <a:gridCol w="5148600"/>
                <a:gridCol w="11890200"/>
              </a:tblGrid>
              <a:tr h="1138700">
                <a:tc>
                  <a:txBody>
                    <a:bodyPr/>
                    <a:lstStyle/>
                    <a:p>
                      <a:pPr indent="0" lvl="0" marL="0" marR="0" rtl="0" algn="ctr">
                        <a:lnSpc>
                          <a:spcPct val="100000"/>
                        </a:lnSpc>
                        <a:spcBef>
                          <a:spcPts val="0"/>
                        </a:spcBef>
                        <a:spcAft>
                          <a:spcPts val="0"/>
                        </a:spcAft>
                        <a:buClr>
                          <a:srgbClr val="000000"/>
                        </a:buClr>
                        <a:buSzPts val="3800"/>
                        <a:buFont typeface="Arial"/>
                        <a:buNone/>
                      </a:pPr>
                      <a:r>
                        <a:rPr b="1" lang="en-US" sz="3800" u="none" cap="none" strike="noStrike">
                          <a:solidFill>
                            <a:srgbClr val="FF0000"/>
                          </a:solidFill>
                          <a:latin typeface="Arial"/>
                          <a:ea typeface="Arial"/>
                          <a:cs typeface="Arial"/>
                          <a:sym typeface="Arial"/>
                        </a:rPr>
                        <a:t>VĂN BẢN</a:t>
                      </a:r>
                      <a:endParaRPr b="1" sz="3800" u="none" cap="none" strike="noStrike">
                        <a:solidFill>
                          <a:srgbClr val="FF0000"/>
                        </a:solidFill>
                        <a:latin typeface="Arial"/>
                        <a:ea typeface="Arial"/>
                        <a:cs typeface="Arial"/>
                        <a:sym typeface="Arial"/>
                      </a:endParaRPr>
                    </a:p>
                  </a:txBody>
                  <a:tcPr marT="45725" marB="45725" marR="91450" marL="91450" anchor="ctr">
                    <a:solidFill>
                      <a:srgbClr val="E5B8B7"/>
                    </a:solidFill>
                  </a:tcPr>
                </a:tc>
                <a:tc>
                  <a:txBody>
                    <a:bodyPr/>
                    <a:lstStyle/>
                    <a:p>
                      <a:pPr indent="0" lvl="0" marL="0" marR="0" rtl="0" algn="ctr">
                        <a:lnSpc>
                          <a:spcPct val="100000"/>
                        </a:lnSpc>
                        <a:spcBef>
                          <a:spcPts val="0"/>
                        </a:spcBef>
                        <a:spcAft>
                          <a:spcPts val="0"/>
                        </a:spcAft>
                        <a:buClr>
                          <a:srgbClr val="000000"/>
                        </a:buClr>
                        <a:buSzPts val="3800"/>
                        <a:buFont typeface="Arial"/>
                        <a:buNone/>
                      </a:pPr>
                      <a:r>
                        <a:rPr b="1" lang="en-US" sz="3800" u="none" cap="none" strike="noStrike">
                          <a:solidFill>
                            <a:srgbClr val="FF0000"/>
                          </a:solidFill>
                          <a:latin typeface="Arial"/>
                          <a:ea typeface="Arial"/>
                          <a:cs typeface="Arial"/>
                          <a:sym typeface="Arial"/>
                        </a:rPr>
                        <a:t>NỘI DUNG CHÍNH</a:t>
                      </a:r>
                      <a:endParaRPr b="1" sz="3800" u="none" cap="none" strike="noStrike">
                        <a:solidFill>
                          <a:srgbClr val="FF0000"/>
                        </a:solidFill>
                        <a:latin typeface="Arial"/>
                        <a:ea typeface="Arial"/>
                        <a:cs typeface="Arial"/>
                        <a:sym typeface="Arial"/>
                      </a:endParaRPr>
                    </a:p>
                  </a:txBody>
                  <a:tcPr marT="45725" marB="45725" marR="91450" marL="91450" anchor="ctr">
                    <a:solidFill>
                      <a:srgbClr val="E5B8B7"/>
                    </a:solidFill>
                  </a:tcPr>
                </a:tc>
              </a:tr>
              <a:tr h="3224650">
                <a:tc>
                  <a:txBody>
                    <a:bodyPr/>
                    <a:lstStyle/>
                    <a:p>
                      <a:pPr indent="0" lvl="0" marL="0" marR="0" rtl="0" algn="l">
                        <a:lnSpc>
                          <a:spcPct val="100000"/>
                        </a:lnSpc>
                        <a:spcBef>
                          <a:spcPts val="0"/>
                        </a:spcBef>
                        <a:spcAft>
                          <a:spcPts val="0"/>
                        </a:spcAft>
                        <a:buClr>
                          <a:schemeClr val="dk1"/>
                        </a:buClr>
                        <a:buSzPts val="3800"/>
                        <a:buFont typeface="Arial"/>
                        <a:buNone/>
                      </a:pPr>
                      <a:r>
                        <a:rPr b="1" lang="en-US" sz="3800" u="none" cap="none" strike="noStrike">
                          <a:latin typeface="Arial"/>
                          <a:ea typeface="Arial"/>
                          <a:cs typeface="Arial"/>
                          <a:sym typeface="Arial"/>
                        </a:rPr>
                        <a:t>CON MUỐN LÀM MỘT CÁI CÂY</a:t>
                      </a:r>
                      <a:endParaRPr b="1" sz="3800" u="none" cap="none" strike="noStrike">
                        <a:latin typeface="Arial"/>
                        <a:ea typeface="Arial"/>
                        <a:cs typeface="Arial"/>
                        <a:sym typeface="Arial"/>
                      </a:endParaRPr>
                    </a:p>
                  </a:txBody>
                  <a:tcPr marT="45725" marB="45725" marR="91450" marL="91450" anchor="ctr"/>
                </a:tc>
                <a:tc>
                  <a:txBody>
                    <a:bodyPr/>
                    <a:lstStyle/>
                    <a:p>
                      <a:pPr indent="0" lvl="0" marL="0" marR="0" rtl="0" algn="just">
                        <a:lnSpc>
                          <a:spcPct val="200000"/>
                        </a:lnSpc>
                        <a:spcBef>
                          <a:spcPts val="0"/>
                        </a:spcBef>
                        <a:spcAft>
                          <a:spcPts val="0"/>
                        </a:spcAft>
                        <a:buClr>
                          <a:srgbClr val="000000"/>
                        </a:buClr>
                        <a:buSzPts val="3200"/>
                        <a:buFont typeface="Arial"/>
                        <a:buNone/>
                      </a:pPr>
                      <a:r>
                        <a:rPr b="0" i="0" lang="en-US" sz="3200" u="none" cap="none" strike="noStrike">
                          <a:solidFill>
                            <a:schemeClr val="dk1"/>
                          </a:solidFill>
                          <a:latin typeface="Calibri"/>
                          <a:ea typeface="Calibri"/>
                          <a:cs typeface="Calibri"/>
                          <a:sym typeface="Calibri"/>
                        </a:rPr>
                        <a:t>- </a:t>
                      </a:r>
                      <a:r>
                        <a:rPr b="1" i="0" lang="en-US" sz="3600" u="none" cap="none" strike="noStrike">
                          <a:solidFill>
                            <a:schemeClr val="dk1"/>
                          </a:solidFill>
                        </a:rPr>
                        <a:t>Câu chuyện nhắc tới tình yêu thương, sự chia sẻ từ những người xung quanh, từ những điều bé nhỏ gần gũi xung quanh chúng ta.</a:t>
                      </a:r>
                      <a:endParaRPr b="1" sz="3600" u="none" cap="none" strike="noStrike"/>
                    </a:p>
                  </a:txBody>
                  <a:tcPr marT="45725" marB="45725" marR="91450" marL="91450"/>
                </a:tc>
              </a:tr>
              <a:tr h="3623175">
                <a:tc>
                  <a:txBody>
                    <a:bodyPr/>
                    <a:lstStyle/>
                    <a:p>
                      <a:pPr indent="0" lvl="0" marL="0" marR="0" rtl="0" algn="ctr">
                        <a:lnSpc>
                          <a:spcPct val="150000"/>
                        </a:lnSpc>
                        <a:spcBef>
                          <a:spcPts val="0"/>
                        </a:spcBef>
                        <a:spcAft>
                          <a:spcPts val="0"/>
                        </a:spcAft>
                        <a:buClr>
                          <a:srgbClr val="000000"/>
                        </a:buClr>
                        <a:buSzPts val="3800"/>
                        <a:buFont typeface="Arial"/>
                        <a:buNone/>
                      </a:pPr>
                      <a:r>
                        <a:rPr b="1" lang="en-US" sz="3800" u="none" cap="none" strike="noStrike">
                          <a:latin typeface="Arial"/>
                          <a:ea typeface="Arial"/>
                          <a:cs typeface="Arial"/>
                          <a:sym typeface="Arial"/>
                        </a:rPr>
                        <a:t>CÔ BÉ BÁN DIÊM </a:t>
                      </a:r>
                      <a:endParaRPr b="1" sz="3800" u="none" cap="none" strike="noStrike">
                        <a:latin typeface="Arial"/>
                        <a:ea typeface="Arial"/>
                        <a:cs typeface="Arial"/>
                        <a:sym typeface="Arial"/>
                      </a:endParaRPr>
                    </a:p>
                  </a:txBody>
                  <a:tcPr marT="45725" marB="45725" marR="91450" marL="91450" anchor="ctr"/>
                </a:tc>
                <a:tc>
                  <a:txBody>
                    <a:bodyPr/>
                    <a:lstStyle/>
                    <a:p>
                      <a:pPr indent="-431800" lvl="0" marL="457200" marR="0" rtl="0" algn="just">
                        <a:lnSpc>
                          <a:spcPct val="150000"/>
                        </a:lnSpc>
                        <a:spcBef>
                          <a:spcPts val="0"/>
                        </a:spcBef>
                        <a:spcAft>
                          <a:spcPts val="0"/>
                        </a:spcAft>
                        <a:buClr>
                          <a:srgbClr val="000000"/>
                        </a:buClr>
                        <a:buSzPts val="3200"/>
                        <a:buFont typeface="Arial"/>
                        <a:buChar char="-"/>
                      </a:pPr>
                      <a:r>
                        <a:rPr b="1" lang="en-US" sz="4800" u="none" cap="none" strike="noStrike"/>
                        <a:t>Truyện thể hiện niềm thương cảm sâu sắc của nhà văn đối với những số phận bất hạnh.</a:t>
                      </a:r>
                      <a:endParaRPr b="1" sz="3200" u="none" cap="none" strike="noStrike"/>
                    </a:p>
                    <a:p>
                      <a:pPr indent="0" lvl="0" marL="0" marR="0" rtl="0" algn="just">
                        <a:lnSpc>
                          <a:spcPct val="200000"/>
                        </a:lnSpc>
                        <a:spcBef>
                          <a:spcPts val="0"/>
                        </a:spcBef>
                        <a:spcAft>
                          <a:spcPts val="0"/>
                        </a:spcAft>
                        <a:buClr>
                          <a:srgbClr val="000000"/>
                        </a:buClr>
                        <a:buSzPts val="3200"/>
                        <a:buFont typeface="Arial"/>
                        <a:buNone/>
                      </a:pPr>
                      <a:r>
                        <a:t/>
                      </a:r>
                      <a:endParaRPr sz="3200" u="none" cap="none" strike="noStrike"/>
                    </a:p>
                  </a:txBody>
                  <a:tcPr marT="45725" marB="45725" marR="91450" marL="91450"/>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959"/>
                                        </p:tgtEl>
                                        <p:attrNameLst>
                                          <p:attrName>style.visibility</p:attrName>
                                        </p:attrNameLst>
                                      </p:cBhvr>
                                      <p:to>
                                        <p:strVal val="visible"/>
                                      </p:to>
                                    </p:set>
                                    <p:anim calcmode="lin" valueType="num">
                                      <p:cBhvr additive="base">
                                        <p:cTn dur="500"/>
                                        <p:tgtEl>
                                          <p:spTgt spid="1959"/>
                                        </p:tgtEl>
                                        <p:attrNameLst>
                                          <p:attrName>ppt_w</p:attrName>
                                        </p:attrNameLst>
                                      </p:cBhvr>
                                      <p:tavLst>
                                        <p:tav fmla="" tm="0">
                                          <p:val>
                                            <p:strVal val="0"/>
                                          </p:val>
                                        </p:tav>
                                        <p:tav fmla="" tm="100000">
                                          <p:val>
                                            <p:strVal val="#ppt_w"/>
                                          </p:val>
                                        </p:tav>
                                      </p:tavLst>
                                    </p:anim>
                                    <p:anim calcmode="lin" valueType="num">
                                      <p:cBhvr additive="base">
                                        <p:cTn dur="500"/>
                                        <p:tgtEl>
                                          <p:spTgt spid="195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0DA"/>
        </a:solidFill>
      </p:bgPr>
    </p:bg>
    <p:spTree>
      <p:nvGrpSpPr>
        <p:cNvPr id="1963" name="Shape 1963"/>
        <p:cNvGrpSpPr/>
        <p:nvPr/>
      </p:nvGrpSpPr>
      <p:grpSpPr>
        <a:xfrm>
          <a:off x="0" y="0"/>
          <a:ext cx="0" cy="0"/>
          <a:chOff x="0" y="0"/>
          <a:chExt cx="0" cy="0"/>
        </a:xfrm>
      </p:grpSpPr>
      <p:pic>
        <p:nvPicPr>
          <p:cNvPr id="1964" name="Google Shape;1964;g331095ef84e_14_64"/>
          <p:cNvPicPr preferRelativeResize="0"/>
          <p:nvPr/>
        </p:nvPicPr>
        <p:blipFill rotWithShape="1">
          <a:blip r:embed="rId3">
            <a:alphaModFix/>
          </a:blip>
          <a:srcRect b="0" l="0" r="0" t="0"/>
          <a:stretch/>
        </p:blipFill>
        <p:spPr>
          <a:xfrm rot="126448">
            <a:off x="-3279863" y="-2239220"/>
            <a:ext cx="22620943" cy="26026817"/>
          </a:xfrm>
          <a:prstGeom prst="rect">
            <a:avLst/>
          </a:prstGeom>
          <a:noFill/>
          <a:ln>
            <a:noFill/>
          </a:ln>
        </p:spPr>
      </p:pic>
      <p:sp>
        <p:nvSpPr>
          <p:cNvPr id="1965" name="Google Shape;1965;g331095ef84e_14_64"/>
          <p:cNvSpPr txBox="1"/>
          <p:nvPr/>
        </p:nvSpPr>
        <p:spPr>
          <a:xfrm>
            <a:off x="1530200" y="807650"/>
            <a:ext cx="14261400" cy="3318900"/>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Clr>
                <a:srgbClr val="000000"/>
              </a:buClr>
              <a:buSzPts val="4800"/>
              <a:buFont typeface="Arial"/>
              <a:buNone/>
            </a:pPr>
            <a:r>
              <a:rPr b="1" i="1" lang="en-US" sz="4800" u="none" cap="none" strike="noStrike">
                <a:solidFill>
                  <a:srgbClr val="262A55"/>
                </a:solidFill>
                <a:latin typeface="Arial"/>
                <a:ea typeface="Arial"/>
                <a:cs typeface="Arial"/>
                <a:sym typeface="Arial"/>
              </a:rPr>
              <a:t>. Ghi vào sổ tay những điều em làm mỗi ngày để nuôi dưỡng tâm hồn với những cảm xúc tích cực.</a:t>
            </a:r>
            <a:endParaRPr b="1" i="1" sz="4800" u="none" cap="none" strike="noStrike">
              <a:solidFill>
                <a:srgbClr val="262A55"/>
              </a:solidFill>
              <a:latin typeface="Arial"/>
              <a:ea typeface="Arial"/>
              <a:cs typeface="Arial"/>
              <a:sym typeface="Arial"/>
            </a:endParaRPr>
          </a:p>
        </p:txBody>
      </p:sp>
      <p:pic>
        <p:nvPicPr>
          <p:cNvPr id="1966" name="Google Shape;1966;g331095ef84e_14_64"/>
          <p:cNvPicPr preferRelativeResize="0"/>
          <p:nvPr/>
        </p:nvPicPr>
        <p:blipFill rotWithShape="1">
          <a:blip r:embed="rId4">
            <a:alphaModFix/>
          </a:blip>
          <a:srcRect b="0" l="0" r="0" t="0"/>
          <a:stretch/>
        </p:blipFill>
        <p:spPr>
          <a:xfrm>
            <a:off x="15318925" y="4361625"/>
            <a:ext cx="2969075" cy="5869799"/>
          </a:xfrm>
          <a:prstGeom prst="rect">
            <a:avLst/>
          </a:prstGeom>
          <a:noFill/>
          <a:ln>
            <a:noFill/>
          </a:ln>
        </p:spPr>
      </p:pic>
      <p:pic>
        <p:nvPicPr>
          <p:cNvPr id="1967" name="Google Shape;1967;g331095ef84e_14_64"/>
          <p:cNvPicPr preferRelativeResize="0"/>
          <p:nvPr/>
        </p:nvPicPr>
        <p:blipFill rotWithShape="1">
          <a:blip r:embed="rId5">
            <a:alphaModFix/>
          </a:blip>
          <a:srcRect b="0" l="0" r="0" t="0"/>
          <a:stretch/>
        </p:blipFill>
        <p:spPr>
          <a:xfrm flipH="1" rot="-1311576">
            <a:off x="17069899" y="2408892"/>
            <a:ext cx="841522" cy="1006168"/>
          </a:xfrm>
          <a:prstGeom prst="rect">
            <a:avLst/>
          </a:prstGeom>
          <a:noFill/>
          <a:ln>
            <a:noFill/>
          </a:ln>
        </p:spPr>
      </p:pic>
      <p:graphicFrame>
        <p:nvGraphicFramePr>
          <p:cNvPr id="1968" name="Google Shape;1968;g331095ef84e_14_64"/>
          <p:cNvGraphicFramePr/>
          <p:nvPr/>
        </p:nvGraphicFramePr>
        <p:xfrm>
          <a:off x="1530189" y="4126550"/>
          <a:ext cx="3000000" cy="3000000"/>
        </p:xfrm>
        <a:graphic>
          <a:graphicData uri="http://schemas.openxmlformats.org/drawingml/2006/table">
            <a:tbl>
              <a:tblPr bandRow="1" firstRow="1">
                <a:noFill/>
                <a:tableStyleId>{C943003E-7710-4CB7-B51E-B71C6D750B03}</a:tableStyleId>
              </a:tblPr>
              <a:tblGrid>
                <a:gridCol w="3420525"/>
                <a:gridCol w="5953575"/>
                <a:gridCol w="4687075"/>
              </a:tblGrid>
              <a:tr h="2474550">
                <a:tc>
                  <a:txBody>
                    <a:bodyPr/>
                    <a:lstStyle/>
                    <a:p>
                      <a:pPr indent="0" lvl="0" marL="0" marR="0" rtl="0" algn="ctr">
                        <a:lnSpc>
                          <a:spcPct val="100000"/>
                        </a:lnSpc>
                        <a:spcBef>
                          <a:spcPts val="0"/>
                        </a:spcBef>
                        <a:spcAft>
                          <a:spcPts val="0"/>
                        </a:spcAft>
                        <a:buClr>
                          <a:srgbClr val="000000"/>
                        </a:buClr>
                        <a:buSzPts val="3200"/>
                        <a:buFont typeface="Arial"/>
                        <a:buNone/>
                      </a:pPr>
                      <a:r>
                        <a:rPr b="1" lang="en-US" sz="3200" u="none" cap="none" strike="noStrike">
                          <a:latin typeface="Arial"/>
                          <a:ea typeface="Arial"/>
                          <a:cs typeface="Arial"/>
                          <a:sym typeface="Arial"/>
                        </a:rPr>
                        <a:t>Ngày tháng</a:t>
                      </a:r>
                      <a:endParaRPr b="1" sz="3200" u="none" cap="none" strike="noStrike">
                        <a:latin typeface="Arial"/>
                        <a:ea typeface="Arial"/>
                        <a:cs typeface="Arial"/>
                        <a:sym typeface="Arial"/>
                      </a:endParaRPr>
                    </a:p>
                  </a:txBody>
                  <a:tcPr marT="45725" marB="45725" marR="91450" marL="91450" anchor="ctr">
                    <a:solidFill>
                      <a:srgbClr val="EAF1DD"/>
                    </a:solidFill>
                  </a:tcPr>
                </a:tc>
                <a:tc>
                  <a:txBody>
                    <a:bodyPr/>
                    <a:lstStyle/>
                    <a:p>
                      <a:pPr indent="0" lvl="0" marL="0" marR="0" rtl="0" algn="ctr">
                        <a:lnSpc>
                          <a:spcPct val="100000"/>
                        </a:lnSpc>
                        <a:spcBef>
                          <a:spcPts val="0"/>
                        </a:spcBef>
                        <a:spcAft>
                          <a:spcPts val="0"/>
                        </a:spcAft>
                        <a:buClr>
                          <a:srgbClr val="000000"/>
                        </a:buClr>
                        <a:buSzPts val="3200"/>
                        <a:buFont typeface="Arial"/>
                        <a:buNone/>
                      </a:pPr>
                      <a:r>
                        <a:rPr b="1" lang="en-US" sz="3200" u="none" cap="none" strike="noStrike">
                          <a:latin typeface="Arial"/>
                          <a:ea typeface="Arial"/>
                          <a:cs typeface="Arial"/>
                          <a:sym typeface="Arial"/>
                        </a:rPr>
                        <a:t>Điều em làm</a:t>
                      </a:r>
                      <a:endParaRPr b="1" sz="3200" u="none" cap="none" strike="noStrike">
                        <a:latin typeface="Arial"/>
                        <a:ea typeface="Arial"/>
                        <a:cs typeface="Arial"/>
                        <a:sym typeface="Arial"/>
                      </a:endParaRPr>
                    </a:p>
                  </a:txBody>
                  <a:tcPr marT="45725" marB="45725" marR="91450" marL="91450" anchor="ctr">
                    <a:solidFill>
                      <a:srgbClr val="D6E3BC"/>
                    </a:solidFill>
                  </a:tcPr>
                </a:tc>
                <a:tc>
                  <a:txBody>
                    <a:bodyPr/>
                    <a:lstStyle/>
                    <a:p>
                      <a:pPr indent="0" lvl="0" marL="0" marR="0" rtl="0" algn="ctr">
                        <a:lnSpc>
                          <a:spcPct val="100000"/>
                        </a:lnSpc>
                        <a:spcBef>
                          <a:spcPts val="0"/>
                        </a:spcBef>
                        <a:spcAft>
                          <a:spcPts val="0"/>
                        </a:spcAft>
                        <a:buClr>
                          <a:srgbClr val="000000"/>
                        </a:buClr>
                        <a:buSzPts val="3200"/>
                        <a:buFont typeface="Arial"/>
                        <a:buNone/>
                      </a:pPr>
                      <a:r>
                        <a:rPr b="1" lang="en-US" sz="3200" u="none" cap="none" strike="noStrike">
                          <a:latin typeface="Arial"/>
                          <a:ea typeface="Arial"/>
                          <a:cs typeface="Arial"/>
                          <a:sym typeface="Arial"/>
                        </a:rPr>
                        <a:t>Cảm xúc của em</a:t>
                      </a:r>
                      <a:endParaRPr b="1" sz="3200" u="none" cap="none" strike="noStrike">
                        <a:latin typeface="Arial"/>
                        <a:ea typeface="Arial"/>
                        <a:cs typeface="Arial"/>
                        <a:sym typeface="Arial"/>
                      </a:endParaRPr>
                    </a:p>
                  </a:txBody>
                  <a:tcPr marT="45725" marB="45725" marR="91450" marL="91450" anchor="ctr">
                    <a:solidFill>
                      <a:srgbClr val="C2D59B"/>
                    </a:solidFill>
                  </a:tcPr>
                </a:tc>
              </a:tr>
              <a:tr h="3630325">
                <a:tc>
                  <a:txBody>
                    <a:bodyPr/>
                    <a:lstStyle/>
                    <a:p>
                      <a:pPr indent="0" lvl="0" marL="0" marR="0" rtl="0" algn="ctr">
                        <a:lnSpc>
                          <a:spcPct val="150000"/>
                        </a:lnSpc>
                        <a:spcBef>
                          <a:spcPts val="0"/>
                        </a:spcBef>
                        <a:spcAft>
                          <a:spcPts val="0"/>
                        </a:spcAft>
                        <a:buClr>
                          <a:srgbClr val="000000"/>
                        </a:buClr>
                        <a:buSzPts val="3200"/>
                        <a:buFont typeface="Arial"/>
                        <a:buNone/>
                      </a:pPr>
                      <a:r>
                        <a:rPr lang="en-US" sz="3200" u="none" cap="none" strike="noStrike">
                          <a:latin typeface="Arial"/>
                          <a:ea typeface="Arial"/>
                          <a:cs typeface="Arial"/>
                          <a:sym typeface="Arial"/>
                        </a:rPr>
                        <a:t>22 -4 -2024</a:t>
                      </a:r>
                      <a:endParaRPr sz="3200" u="none" cap="none" strike="noStrike">
                        <a:latin typeface="Arial"/>
                        <a:ea typeface="Arial"/>
                        <a:cs typeface="Arial"/>
                        <a:sym typeface="Arial"/>
                      </a:endParaRPr>
                    </a:p>
                  </a:txBody>
                  <a:tcPr marT="45725" marB="45725" marR="91450" marL="91450" anchor="ctr">
                    <a:solidFill>
                      <a:srgbClr val="EAF1DD"/>
                    </a:solidFill>
                  </a:tcPr>
                </a:tc>
                <a:tc>
                  <a:txBody>
                    <a:bodyPr/>
                    <a:lstStyle/>
                    <a:p>
                      <a:pPr indent="0" lvl="0" marL="0" marR="0" rtl="0" algn="just">
                        <a:lnSpc>
                          <a:spcPct val="150000"/>
                        </a:lnSpc>
                        <a:spcBef>
                          <a:spcPts val="0"/>
                        </a:spcBef>
                        <a:spcAft>
                          <a:spcPts val="0"/>
                        </a:spcAft>
                        <a:buClr>
                          <a:srgbClr val="000000"/>
                        </a:buClr>
                        <a:buSzPts val="3200"/>
                        <a:buFont typeface="Arial"/>
                        <a:buNone/>
                      </a:pPr>
                      <a:r>
                        <a:rPr lang="en-US" sz="3200" u="none" cap="none" strike="noStrike">
                          <a:latin typeface="Arial"/>
                          <a:ea typeface="Arial"/>
                          <a:cs typeface="Arial"/>
                          <a:sym typeface="Arial"/>
                        </a:rPr>
                        <a:t>Cùng mẹ trồng cây một cây hoa trong vườn và tưới nước cho cây.</a:t>
                      </a:r>
                      <a:endParaRPr sz="3200" u="none" cap="none" strike="noStrike">
                        <a:latin typeface="Arial"/>
                        <a:ea typeface="Arial"/>
                        <a:cs typeface="Arial"/>
                        <a:sym typeface="Arial"/>
                      </a:endParaRPr>
                    </a:p>
                  </a:txBody>
                  <a:tcPr marT="45725" marB="45725" marR="91450" marL="91450" anchor="ctr">
                    <a:solidFill>
                      <a:srgbClr val="D6E3BC"/>
                    </a:solidFill>
                  </a:tcPr>
                </a:tc>
                <a:tc>
                  <a:txBody>
                    <a:bodyPr/>
                    <a:lstStyle/>
                    <a:p>
                      <a:pPr indent="0" lvl="0" marL="0" marR="0" rtl="0" algn="just">
                        <a:lnSpc>
                          <a:spcPct val="150000"/>
                        </a:lnSpc>
                        <a:spcBef>
                          <a:spcPts val="0"/>
                        </a:spcBef>
                        <a:spcAft>
                          <a:spcPts val="0"/>
                        </a:spcAft>
                        <a:buClr>
                          <a:srgbClr val="000000"/>
                        </a:buClr>
                        <a:buSzPts val="3200"/>
                        <a:buFont typeface="Arial"/>
                        <a:buNone/>
                      </a:pPr>
                      <a:r>
                        <a:rPr lang="en-US" sz="3200" u="none" cap="none" strike="noStrike">
                          <a:latin typeface="Arial"/>
                          <a:ea typeface="Arial"/>
                          <a:cs typeface="Arial"/>
                          <a:sym typeface="Arial"/>
                        </a:rPr>
                        <a:t>Vui vẻ, thấy yêu cây, yêu hoa.</a:t>
                      </a:r>
                      <a:endParaRPr sz="3200" u="none" cap="none" strike="noStrike">
                        <a:latin typeface="Arial"/>
                        <a:ea typeface="Arial"/>
                        <a:cs typeface="Arial"/>
                        <a:sym typeface="Arial"/>
                      </a:endParaRPr>
                    </a:p>
                  </a:txBody>
                  <a:tcPr marT="45725" marB="45725" marR="91450" marL="91450">
                    <a:solidFill>
                      <a:srgbClr val="C2D59B"/>
                    </a:solidFill>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65"/>
                                        </p:tgtEl>
                                        <p:attrNameLst>
                                          <p:attrName>style.visibility</p:attrName>
                                        </p:attrNameLst>
                                      </p:cBhvr>
                                      <p:to>
                                        <p:strVal val="visible"/>
                                      </p:to>
                                    </p:set>
                                    <p:anim calcmode="lin" valueType="num">
                                      <p:cBhvr additive="base">
                                        <p:cTn dur="500"/>
                                        <p:tgtEl>
                                          <p:spTgt spid="196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8"/>
                                        </p:tgtEl>
                                        <p:attrNameLst>
                                          <p:attrName>style.visibility</p:attrName>
                                        </p:attrNameLst>
                                      </p:cBhvr>
                                      <p:to>
                                        <p:strVal val="visible"/>
                                      </p:to>
                                    </p:set>
                                    <p:animEffect filter="fade" transition="in">
                                      <p:cBhvr>
                                        <p:cTn dur="500"/>
                                        <p:tgtEl>
                                          <p:spTgt spid="19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5EF"/>
        </a:solidFill>
      </p:bgPr>
    </p:bg>
    <p:spTree>
      <p:nvGrpSpPr>
        <p:cNvPr id="1972" name="Shape 1972"/>
        <p:cNvGrpSpPr/>
        <p:nvPr/>
      </p:nvGrpSpPr>
      <p:grpSpPr>
        <a:xfrm>
          <a:off x="0" y="0"/>
          <a:ext cx="0" cy="0"/>
          <a:chOff x="0" y="0"/>
          <a:chExt cx="0" cy="0"/>
        </a:xfrm>
      </p:grpSpPr>
      <p:pic>
        <p:nvPicPr>
          <p:cNvPr id="1973" name="Google Shape;1973;g331095ef84e_14_72"/>
          <p:cNvPicPr preferRelativeResize="0"/>
          <p:nvPr/>
        </p:nvPicPr>
        <p:blipFill rotWithShape="1">
          <a:blip r:embed="rId3">
            <a:alphaModFix/>
          </a:blip>
          <a:srcRect b="0" l="0" r="0" t="0"/>
          <a:stretch/>
        </p:blipFill>
        <p:spPr>
          <a:xfrm rot="6706868">
            <a:off x="-4548748" y="11557593"/>
            <a:ext cx="10878748" cy="14794912"/>
          </a:xfrm>
          <a:prstGeom prst="rect">
            <a:avLst/>
          </a:prstGeom>
          <a:noFill/>
          <a:ln>
            <a:noFill/>
          </a:ln>
        </p:spPr>
      </p:pic>
      <p:sp>
        <p:nvSpPr>
          <p:cNvPr id="1974" name="Google Shape;1974;g331095ef84e_14_72"/>
          <p:cNvSpPr txBox="1"/>
          <p:nvPr/>
        </p:nvSpPr>
        <p:spPr>
          <a:xfrm>
            <a:off x="1106817" y="611834"/>
            <a:ext cx="16407122" cy="2215991"/>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4800"/>
              <a:buFont typeface="Arial"/>
              <a:buNone/>
            </a:pPr>
            <a:r>
              <a:rPr b="1" i="1" lang="en-US" sz="4800" u="none" cap="none" strike="noStrike">
                <a:solidFill>
                  <a:srgbClr val="262A55"/>
                </a:solidFill>
                <a:latin typeface="Arial"/>
                <a:ea typeface="Arial"/>
                <a:cs typeface="Arial"/>
                <a:sym typeface="Arial"/>
              </a:rPr>
              <a:t>3. Dựa vào phiếu học tập sau, ghi lại những câu trả lời của em về câu hỏi lớn được đặt ra ở đầu bài học </a:t>
            </a:r>
            <a:endParaRPr b="1" i="1" sz="4800" u="none" cap="none" strike="noStrike">
              <a:solidFill>
                <a:srgbClr val="262A55"/>
              </a:solidFill>
              <a:latin typeface="Arial"/>
              <a:ea typeface="Arial"/>
              <a:cs typeface="Arial"/>
              <a:sym typeface="Arial"/>
            </a:endParaRPr>
          </a:p>
        </p:txBody>
      </p:sp>
      <p:pic>
        <p:nvPicPr>
          <p:cNvPr id="1975" name="Google Shape;1975;g331095ef84e_14_72"/>
          <p:cNvPicPr preferRelativeResize="0"/>
          <p:nvPr/>
        </p:nvPicPr>
        <p:blipFill rotWithShape="1">
          <a:blip r:embed="rId4">
            <a:alphaModFix/>
          </a:blip>
          <a:srcRect b="0" l="0" r="0" t="0"/>
          <a:stretch/>
        </p:blipFill>
        <p:spPr>
          <a:xfrm>
            <a:off x="1040467" y="3892764"/>
            <a:ext cx="2281129" cy="5384639"/>
          </a:xfrm>
          <a:prstGeom prst="rect">
            <a:avLst/>
          </a:prstGeom>
          <a:noFill/>
          <a:ln>
            <a:noFill/>
          </a:ln>
        </p:spPr>
      </p:pic>
      <p:pic>
        <p:nvPicPr>
          <p:cNvPr id="1976" name="Google Shape;1976;g331095ef84e_14_72"/>
          <p:cNvPicPr preferRelativeResize="0"/>
          <p:nvPr/>
        </p:nvPicPr>
        <p:blipFill rotWithShape="1">
          <a:blip r:embed="rId5">
            <a:alphaModFix/>
          </a:blip>
          <a:srcRect b="0" l="0" r="0" t="0"/>
          <a:stretch/>
        </p:blipFill>
        <p:spPr>
          <a:xfrm rot="5400000">
            <a:off x="3178815" y="4083557"/>
            <a:ext cx="951870" cy="666309"/>
          </a:xfrm>
          <a:prstGeom prst="rect">
            <a:avLst/>
          </a:prstGeom>
          <a:noFill/>
          <a:ln>
            <a:noFill/>
          </a:ln>
        </p:spPr>
      </p:pic>
      <p:pic>
        <p:nvPicPr>
          <p:cNvPr id="1977" name="Google Shape;1977;g331095ef84e_14_72"/>
          <p:cNvPicPr preferRelativeResize="0"/>
          <p:nvPr/>
        </p:nvPicPr>
        <p:blipFill rotWithShape="1">
          <a:blip r:embed="rId5">
            <a:alphaModFix/>
          </a:blip>
          <a:srcRect b="0" l="0" r="0" t="0"/>
          <a:stretch/>
        </p:blipFill>
        <p:spPr>
          <a:xfrm rot="-5192345">
            <a:off x="29294" y="4064313"/>
            <a:ext cx="951870" cy="666309"/>
          </a:xfrm>
          <a:prstGeom prst="rect">
            <a:avLst/>
          </a:prstGeom>
          <a:noFill/>
          <a:ln>
            <a:noFill/>
          </a:ln>
        </p:spPr>
      </p:pic>
      <p:graphicFrame>
        <p:nvGraphicFramePr>
          <p:cNvPr id="1978" name="Google Shape;1978;g331095ef84e_14_72"/>
          <p:cNvGraphicFramePr/>
          <p:nvPr/>
        </p:nvGraphicFramePr>
        <p:xfrm>
          <a:off x="3495550" y="3113167"/>
          <a:ext cx="3000000" cy="3000000"/>
        </p:xfrm>
        <a:graphic>
          <a:graphicData uri="http://schemas.openxmlformats.org/drawingml/2006/table">
            <a:tbl>
              <a:tblPr bandRow="1" firstRow="1">
                <a:noFill/>
                <a:tableStyleId>{C943003E-7710-4CB7-B51E-B71C6D750B03}</a:tableStyleId>
              </a:tblPr>
              <a:tblGrid>
                <a:gridCol w="7184475"/>
                <a:gridCol w="7184475"/>
              </a:tblGrid>
              <a:tr h="1326675">
                <a:tc>
                  <a:txBody>
                    <a:bodyPr/>
                    <a:lstStyle/>
                    <a:p>
                      <a:pPr indent="0" lvl="0" marL="0" marR="0" rtl="0" algn="ctr">
                        <a:lnSpc>
                          <a:spcPct val="100000"/>
                        </a:lnSpc>
                        <a:spcBef>
                          <a:spcPts val="0"/>
                        </a:spcBef>
                        <a:spcAft>
                          <a:spcPts val="0"/>
                        </a:spcAft>
                        <a:buClr>
                          <a:srgbClr val="000000"/>
                        </a:buClr>
                        <a:buSzPts val="3200"/>
                        <a:buFont typeface="Arial"/>
                        <a:buNone/>
                      </a:pPr>
                      <a:r>
                        <a:rPr b="1" lang="en-US" sz="3200" u="none" cap="none" strike="noStrike">
                          <a:solidFill>
                            <a:srgbClr val="FF0000"/>
                          </a:solidFill>
                          <a:latin typeface="Arial"/>
                          <a:ea typeface="Arial"/>
                          <a:cs typeface="Arial"/>
                          <a:sym typeface="Arial"/>
                        </a:rPr>
                        <a:t>CÂU HỎI LỚN</a:t>
                      </a:r>
                      <a:endParaRPr b="1" sz="3200" u="none" cap="none" strike="noStrike">
                        <a:solidFill>
                          <a:srgbClr val="FF0000"/>
                        </a:solidFill>
                        <a:latin typeface="Arial"/>
                        <a:ea typeface="Arial"/>
                        <a:cs typeface="Arial"/>
                        <a:sym typeface="Arial"/>
                      </a:endParaRPr>
                    </a:p>
                  </a:txBody>
                  <a:tcPr marT="45725" marB="45725" marR="91450" marL="91450" anchor="ctr">
                    <a:solidFill>
                      <a:srgbClr val="E5B8B7"/>
                    </a:solidFill>
                  </a:tcPr>
                </a:tc>
                <a:tc>
                  <a:txBody>
                    <a:bodyPr/>
                    <a:lstStyle/>
                    <a:p>
                      <a:pPr indent="0" lvl="0" marL="0" marR="0" rtl="0" algn="ctr">
                        <a:lnSpc>
                          <a:spcPct val="100000"/>
                        </a:lnSpc>
                        <a:spcBef>
                          <a:spcPts val="0"/>
                        </a:spcBef>
                        <a:spcAft>
                          <a:spcPts val="0"/>
                        </a:spcAft>
                        <a:buClr>
                          <a:srgbClr val="000000"/>
                        </a:buClr>
                        <a:buSzPts val="3200"/>
                        <a:buFont typeface="Arial"/>
                        <a:buNone/>
                      </a:pPr>
                      <a:r>
                        <a:rPr b="1" lang="en-US" sz="3200" u="none" cap="none" strike="noStrike">
                          <a:solidFill>
                            <a:srgbClr val="FF0000"/>
                          </a:solidFill>
                          <a:latin typeface="Arial"/>
                          <a:ea typeface="Arial"/>
                          <a:cs typeface="Arial"/>
                          <a:sym typeface="Arial"/>
                        </a:rPr>
                        <a:t>CÂU TRẢ LỜI CỦA EM</a:t>
                      </a:r>
                      <a:endParaRPr b="1" sz="3200" u="none" cap="none" strike="noStrike">
                        <a:solidFill>
                          <a:srgbClr val="FF0000"/>
                        </a:solidFill>
                        <a:latin typeface="Arial"/>
                        <a:ea typeface="Arial"/>
                        <a:cs typeface="Arial"/>
                        <a:sym typeface="Arial"/>
                      </a:endParaRPr>
                    </a:p>
                  </a:txBody>
                  <a:tcPr marT="45725" marB="45725" marR="91450" marL="91450" anchor="ctr">
                    <a:solidFill>
                      <a:srgbClr val="E5B8B7"/>
                    </a:solidFill>
                  </a:tcPr>
                </a:tc>
              </a:tr>
              <a:tr h="1326675">
                <a:tc rowSpan="4">
                  <a:txBody>
                    <a:bodyPr/>
                    <a:lstStyle/>
                    <a:p>
                      <a:pPr indent="0" lvl="0" marL="0" marR="0" rtl="0" algn="just">
                        <a:lnSpc>
                          <a:spcPct val="150000"/>
                        </a:lnSpc>
                        <a:spcBef>
                          <a:spcPts val="0"/>
                        </a:spcBef>
                        <a:spcAft>
                          <a:spcPts val="0"/>
                        </a:spcAft>
                        <a:buClr>
                          <a:srgbClr val="000000"/>
                        </a:buClr>
                        <a:buSzPts val="4100"/>
                        <a:buFont typeface="Arial"/>
                        <a:buNone/>
                      </a:pPr>
                      <a:r>
                        <a:rPr b="1" lang="en-US" sz="4100" u="none" cap="none" strike="noStrike">
                          <a:latin typeface="Arial"/>
                          <a:ea typeface="Arial"/>
                          <a:cs typeface="Arial"/>
                          <a:sym typeface="Arial"/>
                        </a:rPr>
                        <a:t>Việc nuôi </a:t>
                      </a:r>
                      <a:r>
                        <a:rPr b="1" i="0" lang="en-US" sz="4100" u="none" cap="none" strike="noStrike">
                          <a:latin typeface="Arial"/>
                          <a:ea typeface="Arial"/>
                          <a:cs typeface="Arial"/>
                          <a:sym typeface="Arial"/>
                        </a:rPr>
                        <a:t>dưỡng một đời sống tâm hồn phong phú có ý nghĩa như thế nào đối với chúng </a:t>
                      </a:r>
                      <a:r>
                        <a:rPr b="1" lang="en-US" sz="4100" u="none" cap="none" strike="noStrike">
                          <a:latin typeface="Arial"/>
                          <a:ea typeface="Arial"/>
                          <a:cs typeface="Arial"/>
                          <a:sym typeface="Arial"/>
                        </a:rPr>
                        <a:t>ta?</a:t>
                      </a:r>
                      <a:endParaRPr b="1" sz="4100" u="none" cap="none" strike="noStrike">
                        <a:latin typeface="Arial"/>
                        <a:ea typeface="Arial"/>
                        <a:cs typeface="Arial"/>
                        <a:sym typeface="Arial"/>
                      </a:endParaRPr>
                    </a:p>
                  </a:txBody>
                  <a:tcPr marT="45725" marB="45725" marR="91450" marL="91450" anchor="ctr"/>
                </a:tc>
                <a:tc>
                  <a:txBody>
                    <a:bodyPr/>
                    <a:lstStyle/>
                    <a:p>
                      <a:pPr indent="0" lvl="0" marL="0" marR="0" rtl="0" algn="just">
                        <a:lnSpc>
                          <a:spcPct val="100000"/>
                        </a:lnSpc>
                        <a:spcBef>
                          <a:spcPts val="0"/>
                        </a:spcBef>
                        <a:spcAft>
                          <a:spcPts val="0"/>
                        </a:spcAft>
                        <a:buClr>
                          <a:srgbClr val="000000"/>
                        </a:buClr>
                        <a:buSzPts val="3700"/>
                        <a:buFont typeface="Arial"/>
                        <a:buNone/>
                      </a:pPr>
                      <a:r>
                        <a:rPr b="1" lang="en-US" sz="3700" u="none" cap="none" strike="noStrike">
                          <a:solidFill>
                            <a:srgbClr val="0000FF"/>
                          </a:solidFill>
                          <a:latin typeface="Arial"/>
                          <a:ea typeface="Arial"/>
                          <a:cs typeface="Arial"/>
                          <a:sym typeface="Arial"/>
                        </a:rPr>
                        <a:t>Một là…</a:t>
                      </a:r>
                      <a:endParaRPr b="1" sz="3700" u="none" cap="none" strike="noStrike">
                        <a:solidFill>
                          <a:srgbClr val="0000FF"/>
                        </a:solidFill>
                        <a:latin typeface="Arial"/>
                        <a:ea typeface="Arial"/>
                        <a:cs typeface="Arial"/>
                        <a:sym typeface="Arial"/>
                      </a:endParaRPr>
                    </a:p>
                  </a:txBody>
                  <a:tcPr marT="45725" marB="45725" marR="91450" marL="91450" anchor="ctr"/>
                </a:tc>
              </a:tr>
              <a:tr h="1326675">
                <a:tc vMerge="1"/>
                <a:tc>
                  <a:txBody>
                    <a:bodyPr/>
                    <a:lstStyle/>
                    <a:p>
                      <a:pPr indent="0" lvl="0" marL="0" marR="0" rtl="0" algn="just">
                        <a:lnSpc>
                          <a:spcPct val="100000"/>
                        </a:lnSpc>
                        <a:spcBef>
                          <a:spcPts val="0"/>
                        </a:spcBef>
                        <a:spcAft>
                          <a:spcPts val="0"/>
                        </a:spcAft>
                        <a:buClr>
                          <a:srgbClr val="000000"/>
                        </a:buClr>
                        <a:buSzPts val="3600"/>
                        <a:buFont typeface="Arial"/>
                        <a:buNone/>
                      </a:pPr>
                      <a:r>
                        <a:rPr b="1" lang="en-US" sz="3600" u="none" cap="none" strike="noStrike">
                          <a:solidFill>
                            <a:srgbClr val="0000FF"/>
                          </a:solidFill>
                          <a:latin typeface="Arial"/>
                          <a:ea typeface="Arial"/>
                          <a:cs typeface="Arial"/>
                          <a:sym typeface="Arial"/>
                        </a:rPr>
                        <a:t>Hai là…</a:t>
                      </a:r>
                      <a:endParaRPr b="1" sz="3600" u="none" cap="none" strike="noStrike">
                        <a:solidFill>
                          <a:srgbClr val="0000FF"/>
                        </a:solidFill>
                        <a:latin typeface="Arial"/>
                        <a:ea typeface="Arial"/>
                        <a:cs typeface="Arial"/>
                        <a:sym typeface="Arial"/>
                      </a:endParaRPr>
                    </a:p>
                  </a:txBody>
                  <a:tcPr marT="45725" marB="45725" marR="91450" marL="91450" anchor="ctr"/>
                </a:tc>
              </a:tr>
              <a:tr h="1326675">
                <a:tc vMerge="1"/>
                <a:tc>
                  <a:txBody>
                    <a:bodyPr/>
                    <a:lstStyle/>
                    <a:p>
                      <a:pPr indent="0" lvl="0" marL="0" marR="0" rtl="0" algn="just">
                        <a:lnSpc>
                          <a:spcPct val="100000"/>
                        </a:lnSpc>
                        <a:spcBef>
                          <a:spcPts val="0"/>
                        </a:spcBef>
                        <a:spcAft>
                          <a:spcPts val="0"/>
                        </a:spcAft>
                        <a:buClr>
                          <a:srgbClr val="000000"/>
                        </a:buClr>
                        <a:buSzPts val="3700"/>
                        <a:buFont typeface="Arial"/>
                        <a:buNone/>
                      </a:pPr>
                      <a:r>
                        <a:rPr b="1" lang="en-US" sz="3700" u="none" cap="none" strike="noStrike">
                          <a:solidFill>
                            <a:srgbClr val="0000FF"/>
                          </a:solidFill>
                          <a:latin typeface="Arial"/>
                          <a:ea typeface="Arial"/>
                          <a:cs typeface="Arial"/>
                          <a:sym typeface="Arial"/>
                        </a:rPr>
                        <a:t>Ba là…</a:t>
                      </a:r>
                      <a:endParaRPr b="1" sz="3700" u="none" cap="none" strike="noStrike">
                        <a:solidFill>
                          <a:srgbClr val="0000FF"/>
                        </a:solidFill>
                        <a:latin typeface="Arial"/>
                        <a:ea typeface="Arial"/>
                        <a:cs typeface="Arial"/>
                        <a:sym typeface="Arial"/>
                      </a:endParaRPr>
                    </a:p>
                  </a:txBody>
                  <a:tcPr marT="45725" marB="45725" marR="91450" marL="91450" anchor="ctr"/>
                </a:tc>
              </a:tr>
              <a:tr h="1326675">
                <a:tc vMerge="1"/>
                <a:tc>
                  <a:txBody>
                    <a:bodyPr/>
                    <a:lstStyle/>
                    <a:p>
                      <a:pPr indent="0" lvl="0" marL="0" marR="0" rtl="0" algn="just">
                        <a:lnSpc>
                          <a:spcPct val="100000"/>
                        </a:lnSpc>
                        <a:spcBef>
                          <a:spcPts val="0"/>
                        </a:spcBef>
                        <a:spcAft>
                          <a:spcPts val="0"/>
                        </a:spcAft>
                        <a:buClr>
                          <a:srgbClr val="000000"/>
                        </a:buClr>
                        <a:buSzPts val="3200"/>
                        <a:buFont typeface="Arial"/>
                        <a:buNone/>
                      </a:pPr>
                      <a:r>
                        <a:rPr lang="en-US" sz="3200" u="none" cap="none" strike="noStrike">
                          <a:latin typeface="Arial"/>
                          <a:ea typeface="Arial"/>
                          <a:cs typeface="Arial"/>
                          <a:sym typeface="Arial"/>
                        </a:rPr>
                        <a:t>…</a:t>
                      </a:r>
                      <a:endParaRPr sz="3200" u="none" cap="none" strike="noStrike">
                        <a:latin typeface="Arial"/>
                        <a:ea typeface="Arial"/>
                        <a:cs typeface="Arial"/>
                        <a:sym typeface="Arial"/>
                      </a:endParaRPr>
                    </a:p>
                  </a:txBody>
                  <a:tcPr marT="45725" marB="45725" marR="91450" marL="91450" anchor="ct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74"/>
                                        </p:tgtEl>
                                        <p:attrNameLst>
                                          <p:attrName>style.visibility</p:attrName>
                                        </p:attrNameLst>
                                      </p:cBhvr>
                                      <p:to>
                                        <p:strVal val="visible"/>
                                      </p:to>
                                    </p:set>
                                    <p:anim calcmode="lin" valueType="num">
                                      <p:cBhvr additive="base">
                                        <p:cTn dur="500"/>
                                        <p:tgtEl>
                                          <p:spTgt spid="197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8"/>
                                        </p:tgtEl>
                                        <p:attrNameLst>
                                          <p:attrName>style.visibility</p:attrName>
                                        </p:attrNameLst>
                                      </p:cBhvr>
                                      <p:to>
                                        <p:strVal val="visible"/>
                                      </p:to>
                                    </p:set>
                                    <p:animEffect filter="fade" transition="in">
                                      <p:cBhvr>
                                        <p:cTn dur="500"/>
                                        <p:tgtEl>
                                          <p:spTgt spid="19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5EF"/>
        </a:solidFill>
      </p:bgPr>
    </p:bg>
    <p:spTree>
      <p:nvGrpSpPr>
        <p:cNvPr id="1982" name="Shape 1982"/>
        <p:cNvGrpSpPr/>
        <p:nvPr/>
      </p:nvGrpSpPr>
      <p:grpSpPr>
        <a:xfrm>
          <a:off x="0" y="0"/>
          <a:ext cx="0" cy="0"/>
          <a:chOff x="0" y="0"/>
          <a:chExt cx="0" cy="0"/>
        </a:xfrm>
      </p:grpSpPr>
      <p:sp>
        <p:nvSpPr>
          <p:cNvPr id="1983" name="Google Shape;1983;g331095ef84e_14_81"/>
          <p:cNvSpPr txBox="1"/>
          <p:nvPr/>
        </p:nvSpPr>
        <p:spPr>
          <a:xfrm>
            <a:off x="1106817" y="611834"/>
            <a:ext cx="16407000" cy="10389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4500"/>
              <a:buFont typeface="Arial"/>
              <a:buNone/>
            </a:pPr>
            <a:r>
              <a:t/>
            </a:r>
            <a:endParaRPr b="1" i="1" sz="4500" u="none" cap="none" strike="noStrike">
              <a:solidFill>
                <a:srgbClr val="0000FF"/>
              </a:solidFill>
              <a:latin typeface="Arial"/>
              <a:ea typeface="Arial"/>
              <a:cs typeface="Arial"/>
              <a:sym typeface="Arial"/>
            </a:endParaRPr>
          </a:p>
        </p:txBody>
      </p:sp>
      <p:pic>
        <p:nvPicPr>
          <p:cNvPr id="1984" name="Google Shape;1984;g331095ef84e_14_81"/>
          <p:cNvPicPr preferRelativeResize="0"/>
          <p:nvPr/>
        </p:nvPicPr>
        <p:blipFill rotWithShape="1">
          <a:blip r:embed="rId3">
            <a:alphaModFix/>
          </a:blip>
          <a:srcRect b="0" l="0" r="0" t="0"/>
          <a:stretch/>
        </p:blipFill>
        <p:spPr>
          <a:xfrm>
            <a:off x="381000" y="5448300"/>
            <a:ext cx="2164050" cy="5613250"/>
          </a:xfrm>
          <a:prstGeom prst="rect">
            <a:avLst/>
          </a:prstGeom>
          <a:noFill/>
          <a:ln>
            <a:noFill/>
          </a:ln>
        </p:spPr>
      </p:pic>
      <p:sp>
        <p:nvSpPr>
          <p:cNvPr id="1985" name="Google Shape;1985;g331095ef84e_14_81"/>
          <p:cNvSpPr/>
          <p:nvPr/>
        </p:nvSpPr>
        <p:spPr>
          <a:xfrm>
            <a:off x="2545050" y="1650725"/>
            <a:ext cx="14968500" cy="8073600"/>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Clr>
                <a:srgbClr val="000000"/>
              </a:buClr>
              <a:buSzPts val="4300"/>
              <a:buFont typeface="Arial"/>
              <a:buNone/>
            </a:pPr>
            <a:r>
              <a:rPr b="1" i="1" lang="en-US" sz="4300" u="none" cap="none" strike="noStrike">
                <a:solidFill>
                  <a:srgbClr val="0000FF"/>
                </a:solidFill>
                <a:latin typeface="Calibri"/>
                <a:ea typeface="Calibri"/>
                <a:cs typeface="Calibri"/>
                <a:sym typeface="Calibri"/>
              </a:rPr>
              <a:t> 2. Việc nuôi dưỡng một đời sống tâm hồn phong phú có ý nghĩa đối với chúng ta:</a:t>
            </a:r>
            <a:endParaRPr b="1" i="0" sz="4300" u="none" cap="none" strike="noStrike">
              <a:solidFill>
                <a:srgbClr val="0000FF"/>
              </a:solidFill>
              <a:latin typeface="Arial"/>
              <a:ea typeface="Arial"/>
              <a:cs typeface="Arial"/>
              <a:sym typeface="Arial"/>
            </a:endParaRPr>
          </a:p>
          <a:p>
            <a:pPr indent="-571500" lvl="0" marL="571500" marR="0" rtl="0" algn="just">
              <a:lnSpc>
                <a:spcPct val="150000"/>
              </a:lnSpc>
              <a:spcBef>
                <a:spcPts val="0"/>
              </a:spcBef>
              <a:spcAft>
                <a:spcPts val="0"/>
              </a:spcAft>
              <a:buClr>
                <a:srgbClr val="0000FF"/>
              </a:buClr>
              <a:buSzPts val="4300"/>
              <a:buFont typeface="Calibri"/>
              <a:buChar char="-"/>
            </a:pPr>
            <a:r>
              <a:rPr b="1" i="0" lang="en-US" sz="4300" u="none" cap="none" strike="noStrike">
                <a:solidFill>
                  <a:srgbClr val="0000FF"/>
                </a:solidFill>
                <a:latin typeface="Calibri"/>
                <a:ea typeface="Calibri"/>
                <a:cs typeface="Calibri"/>
                <a:sym typeface="Calibri"/>
              </a:rPr>
              <a:t>Một là giúp chúng ta yêu cuộc sống, có cái nhìn khách quan hơn về cuộc sống.</a:t>
            </a:r>
            <a:endParaRPr b="1" i="0" sz="4300" u="none" cap="none" strike="noStrike">
              <a:solidFill>
                <a:srgbClr val="0000FF"/>
              </a:solidFill>
              <a:latin typeface="Calibri"/>
              <a:ea typeface="Calibri"/>
              <a:cs typeface="Calibri"/>
              <a:sym typeface="Calibri"/>
            </a:endParaRPr>
          </a:p>
          <a:p>
            <a:pPr indent="-571500" lvl="0" marL="571500" marR="0" rtl="0" algn="just">
              <a:lnSpc>
                <a:spcPct val="150000"/>
              </a:lnSpc>
              <a:spcBef>
                <a:spcPts val="0"/>
              </a:spcBef>
              <a:spcAft>
                <a:spcPts val="0"/>
              </a:spcAft>
              <a:buClr>
                <a:srgbClr val="0000FF"/>
              </a:buClr>
              <a:buSzPts val="4300"/>
              <a:buFont typeface="Calibri"/>
              <a:buChar char="-"/>
            </a:pPr>
            <a:r>
              <a:rPr b="1" i="0" lang="en-US" sz="4300" u="none" cap="none" strike="noStrike">
                <a:solidFill>
                  <a:srgbClr val="0000FF"/>
                </a:solidFill>
                <a:latin typeface="Calibri"/>
                <a:ea typeface="Calibri"/>
                <a:cs typeface="Calibri"/>
                <a:sym typeface="Calibri"/>
              </a:rPr>
              <a:t>Hai là giúp chúng ta yêu đời hơn, năng động hơn….</a:t>
            </a:r>
            <a:endParaRPr b="1" i="0" sz="4300" u="none" cap="none" strike="noStrike">
              <a:solidFill>
                <a:srgbClr val="0000FF"/>
              </a:solidFill>
              <a:latin typeface="Calibri"/>
              <a:ea typeface="Calibri"/>
              <a:cs typeface="Calibri"/>
              <a:sym typeface="Calibri"/>
            </a:endParaRPr>
          </a:p>
          <a:p>
            <a:pPr indent="-571500" lvl="0" marL="571500" marR="0" rtl="0" algn="just">
              <a:lnSpc>
                <a:spcPct val="150000"/>
              </a:lnSpc>
              <a:spcBef>
                <a:spcPts val="0"/>
              </a:spcBef>
              <a:spcAft>
                <a:spcPts val="0"/>
              </a:spcAft>
              <a:buClr>
                <a:srgbClr val="0000FF"/>
              </a:buClr>
              <a:buSzPts val="4300"/>
              <a:buFont typeface="Calibri"/>
              <a:buChar char="-"/>
            </a:pPr>
            <a:r>
              <a:rPr b="1" i="0" lang="en-US" sz="4300" u="none" cap="none" strike="noStrike">
                <a:solidFill>
                  <a:srgbClr val="0000FF"/>
                </a:solidFill>
                <a:latin typeface="Calibri"/>
                <a:ea typeface="Calibri"/>
                <a:cs typeface="Calibri"/>
                <a:sym typeface="Calibri"/>
              </a:rPr>
              <a:t>Ba là giúp chúng ta nhận ra giá trị của những thứ xung quanh chúng ta.</a:t>
            </a:r>
            <a:endParaRPr b="1" i="0" sz="4300" u="none" cap="none" strike="noStrike">
              <a:solidFill>
                <a:srgbClr val="0000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5">
                                            <p:txEl>
                                              <p:pRg end="0" st="0"/>
                                            </p:txEl>
                                          </p:spTgt>
                                        </p:tgtEl>
                                        <p:attrNameLst>
                                          <p:attrName>style.visibility</p:attrName>
                                        </p:attrNameLst>
                                      </p:cBhvr>
                                      <p:to>
                                        <p:strVal val="visible"/>
                                      </p:to>
                                    </p:set>
                                    <p:animEffect filter="fade" transition="in">
                                      <p:cBhvr>
                                        <p:cTn dur="500"/>
                                        <p:tgtEl>
                                          <p:spTgt spid="198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5">
                                            <p:txEl>
                                              <p:pRg end="1" st="1"/>
                                            </p:txEl>
                                          </p:spTgt>
                                        </p:tgtEl>
                                        <p:attrNameLst>
                                          <p:attrName>style.visibility</p:attrName>
                                        </p:attrNameLst>
                                      </p:cBhvr>
                                      <p:to>
                                        <p:strVal val="visible"/>
                                      </p:to>
                                    </p:set>
                                    <p:animEffect filter="fade" transition="in">
                                      <p:cBhvr>
                                        <p:cTn dur="500"/>
                                        <p:tgtEl>
                                          <p:spTgt spid="198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5">
                                            <p:txEl>
                                              <p:pRg end="2" st="2"/>
                                            </p:txEl>
                                          </p:spTgt>
                                        </p:tgtEl>
                                        <p:attrNameLst>
                                          <p:attrName>style.visibility</p:attrName>
                                        </p:attrNameLst>
                                      </p:cBhvr>
                                      <p:to>
                                        <p:strVal val="visible"/>
                                      </p:to>
                                    </p:set>
                                    <p:animEffect filter="fade" transition="in">
                                      <p:cBhvr>
                                        <p:cTn dur="500"/>
                                        <p:tgtEl>
                                          <p:spTgt spid="198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5">
                                            <p:txEl>
                                              <p:pRg end="3" st="3"/>
                                            </p:txEl>
                                          </p:spTgt>
                                        </p:tgtEl>
                                        <p:attrNameLst>
                                          <p:attrName>style.visibility</p:attrName>
                                        </p:attrNameLst>
                                      </p:cBhvr>
                                      <p:to>
                                        <p:strVal val="visible"/>
                                      </p:to>
                                    </p:set>
                                    <p:animEffect filter="fade" transition="in">
                                      <p:cBhvr>
                                        <p:cTn dur="500"/>
                                        <p:tgtEl>
                                          <p:spTgt spid="1985">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DABEA"/>
        </a:solidFill>
      </p:bgPr>
    </p:bg>
    <p:spTree>
      <p:nvGrpSpPr>
        <p:cNvPr id="1989" name="Shape 1989"/>
        <p:cNvGrpSpPr/>
        <p:nvPr/>
      </p:nvGrpSpPr>
      <p:grpSpPr>
        <a:xfrm>
          <a:off x="0" y="0"/>
          <a:ext cx="0" cy="0"/>
          <a:chOff x="0" y="0"/>
          <a:chExt cx="0" cy="0"/>
        </a:xfrm>
      </p:grpSpPr>
      <p:pic>
        <p:nvPicPr>
          <p:cNvPr id="1990" name="Google Shape;1990;g331095ef84e_14_87"/>
          <p:cNvPicPr preferRelativeResize="0"/>
          <p:nvPr/>
        </p:nvPicPr>
        <p:blipFill rotWithShape="1">
          <a:blip r:embed="rId3">
            <a:alphaModFix/>
          </a:blip>
          <a:srcRect b="0" l="0" r="0" t="0"/>
          <a:stretch/>
        </p:blipFill>
        <p:spPr>
          <a:xfrm rot="6706865">
            <a:off x="-2727622" y="1009489"/>
            <a:ext cx="22146455" cy="26026817"/>
          </a:xfrm>
          <a:prstGeom prst="rect">
            <a:avLst/>
          </a:prstGeom>
          <a:noFill/>
          <a:ln>
            <a:noFill/>
          </a:ln>
        </p:spPr>
      </p:pic>
      <p:sp>
        <p:nvSpPr>
          <p:cNvPr id="1991" name="Google Shape;1991;g331095ef84e_14_87"/>
          <p:cNvSpPr txBox="1"/>
          <p:nvPr/>
        </p:nvSpPr>
        <p:spPr>
          <a:xfrm>
            <a:off x="6182086" y="952500"/>
            <a:ext cx="9295432" cy="1013996"/>
          </a:xfrm>
          <a:prstGeom prst="rect">
            <a:avLst/>
          </a:prstGeom>
          <a:noFill/>
          <a:ln>
            <a:noFill/>
          </a:ln>
        </p:spPr>
        <p:txBody>
          <a:bodyPr anchorCtr="0" anchor="t" bIns="0" lIns="0" spcFirstLastPara="1" rIns="0" wrap="square" tIns="0">
            <a:spAutoFit/>
          </a:bodyPr>
          <a:lstStyle/>
          <a:p>
            <a:pPr indent="0" lvl="0" marL="0" marR="0" rtl="0" algn="ctr">
              <a:lnSpc>
                <a:spcPct val="135000"/>
              </a:lnSpc>
              <a:spcBef>
                <a:spcPts val="0"/>
              </a:spcBef>
              <a:spcAft>
                <a:spcPts val="0"/>
              </a:spcAft>
              <a:buClr>
                <a:srgbClr val="000000"/>
              </a:buClr>
              <a:buSzPts val="6400"/>
              <a:buFont typeface="Arial"/>
              <a:buNone/>
            </a:pPr>
            <a:r>
              <a:rPr b="1" i="0" lang="en-US" sz="6400" u="none" cap="none" strike="noStrike">
                <a:solidFill>
                  <a:srgbClr val="F8F5EF"/>
                </a:solidFill>
                <a:latin typeface="Arial"/>
                <a:ea typeface="Arial"/>
                <a:cs typeface="Arial"/>
                <a:sym typeface="Arial"/>
              </a:rPr>
              <a:t>LUYỆN TẬP</a:t>
            </a:r>
            <a:endParaRPr b="1" i="0" sz="6400" u="none" cap="none" strike="noStrike">
              <a:solidFill>
                <a:srgbClr val="F8F5EF"/>
              </a:solidFill>
              <a:latin typeface="Arial"/>
              <a:ea typeface="Arial"/>
              <a:cs typeface="Arial"/>
              <a:sym typeface="Arial"/>
            </a:endParaRPr>
          </a:p>
        </p:txBody>
      </p:sp>
      <p:sp>
        <p:nvSpPr>
          <p:cNvPr id="1992" name="Google Shape;1992;g331095ef84e_14_87"/>
          <p:cNvSpPr txBox="1"/>
          <p:nvPr/>
        </p:nvSpPr>
        <p:spPr>
          <a:xfrm>
            <a:off x="4786229" y="2185264"/>
            <a:ext cx="12087145" cy="3877985"/>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Clr>
                <a:srgbClr val="000000"/>
              </a:buClr>
              <a:buSzPts val="4200"/>
              <a:buFont typeface="Arial"/>
              <a:buNone/>
            </a:pPr>
            <a:r>
              <a:rPr b="0" i="0" lang="en-US" sz="4200" u="none" cap="none" strike="noStrike">
                <a:solidFill>
                  <a:srgbClr val="262A55"/>
                </a:solidFill>
                <a:latin typeface="Calibri"/>
                <a:ea typeface="Calibri"/>
                <a:cs typeface="Calibri"/>
                <a:sym typeface="Calibri"/>
              </a:rPr>
              <a:t>	</a:t>
            </a:r>
            <a:r>
              <a:rPr b="1" i="1" lang="en-US" sz="4200" u="none" cap="none" strike="noStrike">
                <a:solidFill>
                  <a:srgbClr val="262A55"/>
                </a:solidFill>
                <a:latin typeface="Calibri"/>
                <a:ea typeface="Calibri"/>
                <a:cs typeface="Calibri"/>
                <a:sym typeface="Calibri"/>
              </a:rPr>
              <a:t>Thông qua kiến thức đã học và hiểu biết, theo em, nuôi dưỡng tâm hồn có quan trọng với mỗi chúng ta không? Em sẽ làm gì để nuôi dưỡng tâm hồn của mình?</a:t>
            </a:r>
            <a:endParaRPr b="1" i="1" sz="4200" u="none" cap="none" strike="noStrike">
              <a:solidFill>
                <a:srgbClr val="262A55"/>
              </a:solidFill>
              <a:latin typeface="Calibri"/>
              <a:ea typeface="Calibri"/>
              <a:cs typeface="Calibri"/>
              <a:sym typeface="Calibri"/>
            </a:endParaRPr>
          </a:p>
        </p:txBody>
      </p:sp>
      <p:pic>
        <p:nvPicPr>
          <p:cNvPr id="1993" name="Google Shape;1993;g331095ef84e_14_87"/>
          <p:cNvPicPr preferRelativeResize="0"/>
          <p:nvPr/>
        </p:nvPicPr>
        <p:blipFill rotWithShape="1">
          <a:blip r:embed="rId4">
            <a:alphaModFix/>
          </a:blip>
          <a:srcRect b="0" l="0" r="0" t="0"/>
          <a:stretch/>
        </p:blipFill>
        <p:spPr>
          <a:xfrm>
            <a:off x="358776" y="1333500"/>
            <a:ext cx="4940378" cy="7654106"/>
          </a:xfrm>
          <a:prstGeom prst="rect">
            <a:avLst/>
          </a:prstGeom>
          <a:noFill/>
          <a:ln>
            <a:noFill/>
          </a:ln>
        </p:spPr>
      </p:pic>
      <p:pic>
        <p:nvPicPr>
          <p:cNvPr id="1994" name="Google Shape;1994;g331095ef84e_14_87"/>
          <p:cNvPicPr preferRelativeResize="0"/>
          <p:nvPr/>
        </p:nvPicPr>
        <p:blipFill rotWithShape="1">
          <a:blip r:embed="rId5">
            <a:alphaModFix/>
          </a:blip>
          <a:srcRect b="0" l="0" r="0" t="0"/>
          <a:stretch/>
        </p:blipFill>
        <p:spPr>
          <a:xfrm rot="4236316">
            <a:off x="4272470" y="1778673"/>
            <a:ext cx="951870" cy="666309"/>
          </a:xfrm>
          <a:prstGeom prst="rect">
            <a:avLst/>
          </a:prstGeom>
          <a:noFill/>
          <a:ln>
            <a:noFill/>
          </a:ln>
        </p:spPr>
      </p:pic>
      <p:pic>
        <p:nvPicPr>
          <p:cNvPr id="1995" name="Google Shape;1995;g331095ef84e_14_87"/>
          <p:cNvPicPr preferRelativeResize="0"/>
          <p:nvPr/>
        </p:nvPicPr>
        <p:blipFill rotWithShape="1">
          <a:blip r:embed="rId5">
            <a:alphaModFix/>
          </a:blip>
          <a:srcRect b="0" l="0" r="0" t="0"/>
          <a:stretch/>
        </p:blipFill>
        <p:spPr>
          <a:xfrm rot="-7388495">
            <a:off x="53696" y="4270561"/>
            <a:ext cx="951870" cy="66630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310" name="Shape 310"/>
        <p:cNvGrpSpPr/>
        <p:nvPr/>
      </p:nvGrpSpPr>
      <p:grpSpPr>
        <a:xfrm>
          <a:off x="0" y="0"/>
          <a:ext cx="0" cy="0"/>
          <a:chOff x="0" y="0"/>
          <a:chExt cx="0" cy="0"/>
        </a:xfrm>
      </p:grpSpPr>
      <p:pic>
        <p:nvPicPr>
          <p:cNvPr id="311" name="Google Shape;311;p13"/>
          <p:cNvPicPr preferRelativeResize="0"/>
          <p:nvPr/>
        </p:nvPicPr>
        <p:blipFill rotWithShape="1">
          <a:blip r:embed="rId3">
            <a:alphaModFix/>
          </a:blip>
          <a:srcRect b="0" l="0" r="0" t="0"/>
          <a:stretch/>
        </p:blipFill>
        <p:spPr>
          <a:xfrm rot="-6901509">
            <a:off x="-127294" y="-1307915"/>
            <a:ext cx="2526926" cy="3902589"/>
          </a:xfrm>
          <a:prstGeom prst="rect">
            <a:avLst/>
          </a:prstGeom>
          <a:noFill/>
          <a:ln>
            <a:noFill/>
          </a:ln>
        </p:spPr>
      </p:pic>
      <p:pic>
        <p:nvPicPr>
          <p:cNvPr id="312" name="Google Shape;312;p13"/>
          <p:cNvPicPr preferRelativeResize="0"/>
          <p:nvPr/>
        </p:nvPicPr>
        <p:blipFill rotWithShape="1">
          <a:blip r:embed="rId4">
            <a:alphaModFix/>
          </a:blip>
          <a:srcRect b="80052" l="0" r="0" t="0"/>
          <a:stretch/>
        </p:blipFill>
        <p:spPr>
          <a:xfrm>
            <a:off x="-85614" y="8951947"/>
            <a:ext cx="18459227" cy="1335053"/>
          </a:xfrm>
          <a:prstGeom prst="rect">
            <a:avLst/>
          </a:prstGeom>
          <a:noFill/>
          <a:ln>
            <a:noFill/>
          </a:ln>
        </p:spPr>
      </p:pic>
      <p:pic>
        <p:nvPicPr>
          <p:cNvPr id="313" name="Google Shape;313;p13"/>
          <p:cNvPicPr preferRelativeResize="0"/>
          <p:nvPr/>
        </p:nvPicPr>
        <p:blipFill rotWithShape="1">
          <a:blip r:embed="rId3">
            <a:alphaModFix/>
          </a:blip>
          <a:srcRect b="0" l="0" r="0" t="0"/>
          <a:stretch/>
        </p:blipFill>
        <p:spPr>
          <a:xfrm rot="-6901509">
            <a:off x="15871312" y="-1479127"/>
            <a:ext cx="2526926" cy="3902589"/>
          </a:xfrm>
          <a:prstGeom prst="rect">
            <a:avLst/>
          </a:prstGeom>
          <a:noFill/>
          <a:ln>
            <a:noFill/>
          </a:ln>
        </p:spPr>
      </p:pic>
      <p:sp>
        <p:nvSpPr>
          <p:cNvPr id="314" name="Google Shape;314;p13"/>
          <p:cNvSpPr txBox="1"/>
          <p:nvPr/>
        </p:nvSpPr>
        <p:spPr>
          <a:xfrm>
            <a:off x="5029199" y="723900"/>
            <a:ext cx="8229600"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600"/>
              <a:buFont typeface="Arial"/>
              <a:buNone/>
            </a:pPr>
            <a:r>
              <a:rPr b="1" i="1" lang="en-US" sz="5600" u="none" cap="none" strike="noStrike">
                <a:solidFill>
                  <a:schemeClr val="dk1"/>
                </a:solidFill>
                <a:latin typeface="Arial"/>
                <a:ea typeface="Arial"/>
                <a:cs typeface="Arial"/>
                <a:sym typeface="Arial"/>
              </a:rPr>
              <a:t>2. Nhân vật Đa-ni</a:t>
            </a:r>
            <a:endParaRPr b="1" i="1" sz="5600" u="none" cap="none" strike="noStrike">
              <a:solidFill>
                <a:schemeClr val="dk1"/>
              </a:solidFill>
              <a:latin typeface="Arial"/>
              <a:ea typeface="Arial"/>
              <a:cs typeface="Arial"/>
              <a:sym typeface="Arial"/>
            </a:endParaRPr>
          </a:p>
        </p:txBody>
      </p:sp>
      <p:sp>
        <p:nvSpPr>
          <p:cNvPr id="315" name="Google Shape;315;p13"/>
          <p:cNvSpPr txBox="1"/>
          <p:nvPr/>
        </p:nvSpPr>
        <p:spPr>
          <a:xfrm>
            <a:off x="406075" y="2028600"/>
            <a:ext cx="16434000" cy="67881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200000"/>
              </a:lnSpc>
              <a:spcBef>
                <a:spcPts val="0"/>
              </a:spcBef>
              <a:spcAft>
                <a:spcPts val="0"/>
              </a:spcAft>
              <a:buClr>
                <a:srgbClr val="FF0000"/>
              </a:buClr>
              <a:buSzPts val="4200"/>
              <a:buFont typeface="Arial"/>
              <a:buChar char="-"/>
            </a:pPr>
            <a:r>
              <a:rPr b="1" i="0" lang="en-US" sz="4200" u="none" cap="none" strike="noStrike">
                <a:solidFill>
                  <a:srgbClr val="FF0000"/>
                </a:solidFill>
                <a:latin typeface="Arial"/>
                <a:ea typeface="Arial"/>
                <a:cs typeface="Arial"/>
                <a:sym typeface="Arial"/>
              </a:rPr>
              <a:t>Ngoại hình của Đa-ni:</a:t>
            </a:r>
            <a:endParaRPr b="0" i="0" sz="1400" u="none" cap="none" strike="noStrike">
              <a:solidFill>
                <a:srgbClr val="FF0000"/>
              </a:solidFill>
              <a:latin typeface="Arial"/>
              <a:ea typeface="Arial"/>
              <a:cs typeface="Arial"/>
              <a:sym typeface="Arial"/>
            </a:endParaRPr>
          </a:p>
          <a:p>
            <a:pPr indent="0" lvl="0" marL="0" marR="0" rtl="0" algn="just">
              <a:lnSpc>
                <a:spcPct val="200000"/>
              </a:lnSpc>
              <a:spcBef>
                <a:spcPts val="0"/>
              </a:spcBef>
              <a:spcAft>
                <a:spcPts val="0"/>
              </a:spcAft>
              <a:buClr>
                <a:srgbClr val="000000"/>
              </a:buClr>
              <a:buSzPts val="4200"/>
              <a:buFont typeface="Arial"/>
              <a:buNone/>
            </a:pPr>
            <a:r>
              <a:rPr b="0" i="0" lang="en-US" sz="4200" u="none" cap="none" strike="noStrike">
                <a:solidFill>
                  <a:srgbClr val="FF0000"/>
                </a:solidFill>
                <a:latin typeface="Arial"/>
                <a:ea typeface="Arial"/>
                <a:cs typeface="Arial"/>
                <a:sym typeface="Arial"/>
              </a:rPr>
              <a:t>	+ Mặc chiếc áo dài nhung đen, loại nhung tuyết rất mịn.</a:t>
            </a:r>
            <a:endParaRPr b="0" i="0" sz="1400" u="none" cap="none" strike="noStrike">
              <a:solidFill>
                <a:srgbClr val="FF0000"/>
              </a:solidFill>
              <a:latin typeface="Arial"/>
              <a:ea typeface="Arial"/>
              <a:cs typeface="Arial"/>
              <a:sym typeface="Arial"/>
            </a:endParaRPr>
          </a:p>
          <a:p>
            <a:pPr indent="0" lvl="0" marL="0" marR="0" rtl="0" algn="just">
              <a:lnSpc>
                <a:spcPct val="200000"/>
              </a:lnSpc>
              <a:spcBef>
                <a:spcPts val="0"/>
              </a:spcBef>
              <a:spcAft>
                <a:spcPts val="0"/>
              </a:spcAft>
              <a:buClr>
                <a:srgbClr val="000000"/>
              </a:buClr>
              <a:buSzPts val="4200"/>
              <a:buFont typeface="Arial"/>
              <a:buNone/>
            </a:pPr>
            <a:r>
              <a:rPr b="0" i="0" lang="en-US" sz="4200" u="none" cap="none" strike="noStrike">
                <a:solidFill>
                  <a:srgbClr val="FF0000"/>
                </a:solidFill>
                <a:latin typeface="Arial"/>
                <a:ea typeface="Arial"/>
                <a:cs typeface="Arial"/>
                <a:sym typeface="Arial"/>
              </a:rPr>
              <a:t>	+ Nước da mai mái nghiêm nghị trên gương mặt; đôi bím 	tóc 	dài lấp lánh vàng mười…</a:t>
            </a:r>
            <a:endParaRPr b="0" i="0" sz="4200" u="none" cap="none" strike="noStrike">
              <a:solidFill>
                <a:srgbClr val="FF0000"/>
              </a:solidFill>
              <a:latin typeface="Arial"/>
              <a:ea typeface="Arial"/>
              <a:cs typeface="Arial"/>
              <a:sym typeface="Arial"/>
            </a:endParaRPr>
          </a:p>
          <a:p>
            <a:pPr indent="0" lvl="0" marL="0" marR="0" rtl="0" algn="just">
              <a:lnSpc>
                <a:spcPct val="200000"/>
              </a:lnSpc>
              <a:spcBef>
                <a:spcPts val="0"/>
              </a:spcBef>
              <a:spcAft>
                <a:spcPts val="0"/>
              </a:spcAft>
              <a:buClr>
                <a:srgbClr val="000000"/>
              </a:buClr>
              <a:buSzPts val="5000"/>
              <a:buFont typeface="Arial"/>
              <a:buNone/>
            </a:pPr>
            <a:r>
              <a:rPr b="1" i="1" lang="en-US" sz="5000" u="none" cap="none" strike="noStrike">
                <a:solidFill>
                  <a:srgbClr val="0000FF"/>
                </a:solidFill>
                <a:latin typeface="Arial"/>
                <a:ea typeface="Arial"/>
                <a:cs typeface="Arial"/>
                <a:sym typeface="Arial"/>
              </a:rPr>
              <a:t>      Đa-ni là một cô gái xinh đẹp.</a:t>
            </a:r>
            <a:endParaRPr b="0" i="0" sz="5000" u="none" cap="none" strike="noStrike">
              <a:solidFill>
                <a:srgbClr val="0000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15">
                                            <p:txEl>
                                              <p:pRg end="0" st="0"/>
                                            </p:txEl>
                                          </p:spTgt>
                                        </p:tgtEl>
                                        <p:attrNameLst>
                                          <p:attrName>style.visibility</p:attrName>
                                        </p:attrNameLst>
                                      </p:cBhvr>
                                      <p:to>
                                        <p:strVal val="visible"/>
                                      </p:to>
                                    </p:set>
                                    <p:anim calcmode="lin" valueType="num">
                                      <p:cBhvr additive="base">
                                        <p:cTn dur="500"/>
                                        <p:tgtEl>
                                          <p:spTgt spid="315">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15">
                                            <p:txEl>
                                              <p:pRg end="1" st="1"/>
                                            </p:txEl>
                                          </p:spTgt>
                                        </p:tgtEl>
                                        <p:attrNameLst>
                                          <p:attrName>style.visibility</p:attrName>
                                        </p:attrNameLst>
                                      </p:cBhvr>
                                      <p:to>
                                        <p:strVal val="visible"/>
                                      </p:to>
                                    </p:set>
                                    <p:anim calcmode="lin" valueType="num">
                                      <p:cBhvr additive="base">
                                        <p:cTn dur="500"/>
                                        <p:tgtEl>
                                          <p:spTgt spid="315">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15">
                                            <p:txEl>
                                              <p:pRg end="2" st="2"/>
                                            </p:txEl>
                                          </p:spTgt>
                                        </p:tgtEl>
                                        <p:attrNameLst>
                                          <p:attrName>style.visibility</p:attrName>
                                        </p:attrNameLst>
                                      </p:cBhvr>
                                      <p:to>
                                        <p:strVal val="visible"/>
                                      </p:to>
                                    </p:set>
                                    <p:anim calcmode="lin" valueType="num">
                                      <p:cBhvr additive="base">
                                        <p:cTn dur="500"/>
                                        <p:tgtEl>
                                          <p:spTgt spid="315">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15">
                                            <p:txEl>
                                              <p:pRg end="3" st="3"/>
                                            </p:txEl>
                                          </p:spTgt>
                                        </p:tgtEl>
                                        <p:attrNameLst>
                                          <p:attrName>style.visibility</p:attrName>
                                        </p:attrNameLst>
                                      </p:cBhvr>
                                      <p:to>
                                        <p:strVal val="visible"/>
                                      </p:to>
                                    </p:set>
                                    <p:anim calcmode="lin" valueType="num">
                                      <p:cBhvr additive="base">
                                        <p:cTn dur="500"/>
                                        <p:tgtEl>
                                          <p:spTgt spid="315">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1C3F8"/>
        </a:solidFill>
      </p:bgPr>
    </p:bg>
    <p:spTree>
      <p:nvGrpSpPr>
        <p:cNvPr id="1999" name="Shape 1999"/>
        <p:cNvGrpSpPr/>
        <p:nvPr/>
      </p:nvGrpSpPr>
      <p:grpSpPr>
        <a:xfrm>
          <a:off x="0" y="0"/>
          <a:ext cx="0" cy="0"/>
          <a:chOff x="0" y="0"/>
          <a:chExt cx="0" cy="0"/>
        </a:xfrm>
      </p:grpSpPr>
      <p:sp>
        <p:nvSpPr>
          <p:cNvPr id="2000" name="Google Shape;2000;g331095ef84e_14_96"/>
          <p:cNvSpPr txBox="1"/>
          <p:nvPr/>
        </p:nvSpPr>
        <p:spPr>
          <a:xfrm>
            <a:off x="1426665" y="1348101"/>
            <a:ext cx="10576299" cy="92743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6400"/>
              <a:buFont typeface="Arial"/>
              <a:buNone/>
            </a:pPr>
            <a:r>
              <a:rPr b="1" i="0" lang="en-US" sz="6400" u="none" cap="none" strike="noStrike">
                <a:solidFill>
                  <a:srgbClr val="F8F5EF"/>
                </a:solidFill>
                <a:latin typeface="Arial"/>
                <a:ea typeface="Arial"/>
                <a:cs typeface="Arial"/>
                <a:sym typeface="Arial"/>
              </a:rPr>
              <a:t>VẬN DỤNG</a:t>
            </a:r>
            <a:endParaRPr b="1" i="0" sz="6400" u="none" cap="none" strike="noStrike">
              <a:solidFill>
                <a:srgbClr val="F8F5EF"/>
              </a:solidFill>
              <a:latin typeface="Arial"/>
              <a:ea typeface="Arial"/>
              <a:cs typeface="Arial"/>
              <a:sym typeface="Arial"/>
            </a:endParaRPr>
          </a:p>
        </p:txBody>
      </p:sp>
      <p:pic>
        <p:nvPicPr>
          <p:cNvPr id="2001" name="Google Shape;2001;g331095ef84e_14_96"/>
          <p:cNvPicPr preferRelativeResize="0"/>
          <p:nvPr/>
        </p:nvPicPr>
        <p:blipFill rotWithShape="1">
          <a:blip r:embed="rId3">
            <a:alphaModFix/>
          </a:blip>
          <a:srcRect b="0" l="0" r="0" t="0"/>
          <a:stretch/>
        </p:blipFill>
        <p:spPr>
          <a:xfrm>
            <a:off x="-6556123" y="8245433"/>
            <a:ext cx="30579547" cy="15289774"/>
          </a:xfrm>
          <a:prstGeom prst="rect">
            <a:avLst/>
          </a:prstGeom>
          <a:noFill/>
          <a:ln>
            <a:noFill/>
          </a:ln>
        </p:spPr>
      </p:pic>
      <p:pic>
        <p:nvPicPr>
          <p:cNvPr id="2002" name="Google Shape;2002;g331095ef84e_14_96"/>
          <p:cNvPicPr preferRelativeResize="0"/>
          <p:nvPr/>
        </p:nvPicPr>
        <p:blipFill rotWithShape="1">
          <a:blip r:embed="rId4">
            <a:alphaModFix/>
          </a:blip>
          <a:srcRect b="0" l="0" r="0" t="0"/>
          <a:stretch/>
        </p:blipFill>
        <p:spPr>
          <a:xfrm>
            <a:off x="12397297" y="2299185"/>
            <a:ext cx="4646337" cy="7322308"/>
          </a:xfrm>
          <a:prstGeom prst="rect">
            <a:avLst/>
          </a:prstGeom>
          <a:noFill/>
          <a:ln>
            <a:noFill/>
          </a:ln>
        </p:spPr>
      </p:pic>
      <p:pic>
        <p:nvPicPr>
          <p:cNvPr id="2003" name="Google Shape;2003;g331095ef84e_14_96"/>
          <p:cNvPicPr preferRelativeResize="0"/>
          <p:nvPr/>
        </p:nvPicPr>
        <p:blipFill rotWithShape="1">
          <a:blip r:embed="rId5">
            <a:alphaModFix/>
          </a:blip>
          <a:srcRect b="0" l="0" r="74364" t="51304"/>
          <a:stretch/>
        </p:blipFill>
        <p:spPr>
          <a:xfrm>
            <a:off x="10108083" y="6731245"/>
            <a:ext cx="1811131" cy="2527055"/>
          </a:xfrm>
          <a:prstGeom prst="rect">
            <a:avLst/>
          </a:prstGeom>
          <a:noFill/>
          <a:ln>
            <a:noFill/>
          </a:ln>
        </p:spPr>
      </p:pic>
      <p:pic>
        <p:nvPicPr>
          <p:cNvPr id="2004" name="Google Shape;2004;g331095ef84e_14_96"/>
          <p:cNvPicPr preferRelativeResize="0"/>
          <p:nvPr/>
        </p:nvPicPr>
        <p:blipFill rotWithShape="1">
          <a:blip r:embed="rId6">
            <a:alphaModFix/>
          </a:blip>
          <a:srcRect b="0" l="0" r="0" t="0"/>
          <a:stretch/>
        </p:blipFill>
        <p:spPr>
          <a:xfrm rot="3492821">
            <a:off x="16249478" y="2546074"/>
            <a:ext cx="951870" cy="666309"/>
          </a:xfrm>
          <a:prstGeom prst="rect">
            <a:avLst/>
          </a:prstGeom>
          <a:noFill/>
          <a:ln>
            <a:noFill/>
          </a:ln>
        </p:spPr>
      </p:pic>
      <p:pic>
        <p:nvPicPr>
          <p:cNvPr id="2005" name="Google Shape;2005;g331095ef84e_14_96"/>
          <p:cNvPicPr preferRelativeResize="0"/>
          <p:nvPr/>
        </p:nvPicPr>
        <p:blipFill rotWithShape="1">
          <a:blip r:embed="rId6">
            <a:alphaModFix/>
          </a:blip>
          <a:srcRect b="0" l="0" r="0" t="0"/>
          <a:stretch/>
        </p:blipFill>
        <p:spPr>
          <a:xfrm rot="-7693098">
            <a:off x="11685252" y="5240913"/>
            <a:ext cx="951870" cy="666309"/>
          </a:xfrm>
          <a:prstGeom prst="rect">
            <a:avLst/>
          </a:prstGeom>
          <a:noFill/>
          <a:ln>
            <a:noFill/>
          </a:ln>
        </p:spPr>
      </p:pic>
      <p:sp>
        <p:nvSpPr>
          <p:cNvPr id="2006" name="Google Shape;2006;g331095ef84e_14_96"/>
          <p:cNvSpPr/>
          <p:nvPr/>
        </p:nvSpPr>
        <p:spPr>
          <a:xfrm>
            <a:off x="847415" y="2511847"/>
            <a:ext cx="11734800" cy="2881045"/>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Clr>
                <a:srgbClr val="000000"/>
              </a:buClr>
              <a:buSzPts val="4200"/>
              <a:buFont typeface="Arial"/>
              <a:buNone/>
            </a:pPr>
            <a:r>
              <a:rPr b="1" i="1" lang="en-US" sz="4200" u="none" cap="none" strike="noStrike">
                <a:solidFill>
                  <a:srgbClr val="000000"/>
                </a:solidFill>
                <a:latin typeface="Arial"/>
                <a:ea typeface="Arial"/>
                <a:cs typeface="Arial"/>
                <a:sym typeface="Arial"/>
              </a:rPr>
              <a:t>Các em hãy sưu tầm, tìm đọc thêm các văn bản truyện để hiểu thêm đặc điểm thể loại và có thêm kiến thức văn học phong phú.</a:t>
            </a:r>
            <a:endParaRPr b="1" i="1" sz="4200"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1250">
        <p14:flip dir="l"/>
      </p:transition>
    </mc:Choice>
    <mc:Fallback>
      <p:transition spd="slow">
        <p:fade/>
      </p:transition>
    </mc:Fallback>
  </mc:AlternateContent>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5EF"/>
        </a:solidFill>
      </p:bgPr>
    </p:bg>
    <p:spTree>
      <p:nvGrpSpPr>
        <p:cNvPr id="2010" name="Shape 2010"/>
        <p:cNvGrpSpPr/>
        <p:nvPr/>
      </p:nvGrpSpPr>
      <p:grpSpPr>
        <a:xfrm>
          <a:off x="0" y="0"/>
          <a:ext cx="0" cy="0"/>
          <a:chOff x="0" y="0"/>
          <a:chExt cx="0" cy="0"/>
        </a:xfrm>
      </p:grpSpPr>
      <p:sp>
        <p:nvSpPr>
          <p:cNvPr id="2011" name="Google Shape;2011;g331095ef84e_14_106"/>
          <p:cNvSpPr txBox="1"/>
          <p:nvPr/>
        </p:nvSpPr>
        <p:spPr>
          <a:xfrm>
            <a:off x="778266" y="526056"/>
            <a:ext cx="9820269" cy="1292918"/>
          </a:xfrm>
          <a:prstGeom prst="rect">
            <a:avLst/>
          </a:prstGeom>
          <a:noFill/>
          <a:ln>
            <a:noFill/>
          </a:ln>
        </p:spPr>
        <p:txBody>
          <a:bodyPr anchorCtr="0" anchor="t" bIns="0" lIns="0" spcFirstLastPara="1" rIns="0" wrap="square" tIns="0">
            <a:spAutoFit/>
          </a:bodyPr>
          <a:lstStyle/>
          <a:p>
            <a:pPr indent="0" lvl="0" marL="0" marR="0" rtl="0" algn="ctr">
              <a:lnSpc>
                <a:spcPct val="179984"/>
              </a:lnSpc>
              <a:spcBef>
                <a:spcPts val="0"/>
              </a:spcBef>
              <a:spcAft>
                <a:spcPts val="0"/>
              </a:spcAft>
              <a:buClr>
                <a:srgbClr val="000000"/>
              </a:buClr>
              <a:buSzPts val="6400"/>
              <a:buFont typeface="Arial"/>
              <a:buNone/>
            </a:pPr>
            <a:r>
              <a:rPr b="1" i="0" lang="en-US" sz="6400" u="none" cap="none" strike="noStrike">
                <a:solidFill>
                  <a:srgbClr val="FA7A4A"/>
                </a:solidFill>
                <a:latin typeface="Arial"/>
                <a:ea typeface="Arial"/>
                <a:cs typeface="Arial"/>
                <a:sym typeface="Arial"/>
              </a:rPr>
              <a:t>HƯỚNG DẪN VỀ NHÀ</a:t>
            </a:r>
            <a:endParaRPr b="1" i="0" sz="6400" u="none" cap="none" strike="noStrike">
              <a:solidFill>
                <a:srgbClr val="FA7A4A"/>
              </a:solidFill>
              <a:latin typeface="Arial"/>
              <a:ea typeface="Arial"/>
              <a:cs typeface="Arial"/>
              <a:sym typeface="Arial"/>
            </a:endParaRPr>
          </a:p>
        </p:txBody>
      </p:sp>
      <p:pic>
        <p:nvPicPr>
          <p:cNvPr id="2012" name="Google Shape;2012;g331095ef84e_14_106"/>
          <p:cNvPicPr preferRelativeResize="0"/>
          <p:nvPr/>
        </p:nvPicPr>
        <p:blipFill rotWithShape="1">
          <a:blip r:embed="rId3">
            <a:alphaModFix/>
          </a:blip>
          <a:srcRect b="0" l="0" r="0" t="0"/>
          <a:stretch/>
        </p:blipFill>
        <p:spPr>
          <a:xfrm>
            <a:off x="7467600" y="7963563"/>
            <a:ext cx="13683186" cy="6841593"/>
          </a:xfrm>
          <a:prstGeom prst="rect">
            <a:avLst/>
          </a:prstGeom>
          <a:noFill/>
          <a:ln>
            <a:noFill/>
          </a:ln>
        </p:spPr>
      </p:pic>
      <p:pic>
        <p:nvPicPr>
          <p:cNvPr id="2013" name="Google Shape;2013;g331095ef84e_14_106"/>
          <p:cNvPicPr preferRelativeResize="0"/>
          <p:nvPr/>
        </p:nvPicPr>
        <p:blipFill rotWithShape="1">
          <a:blip r:embed="rId4">
            <a:alphaModFix/>
          </a:blip>
          <a:srcRect b="0" l="0" r="0" t="0"/>
          <a:stretch/>
        </p:blipFill>
        <p:spPr>
          <a:xfrm>
            <a:off x="12439761" y="5709534"/>
            <a:ext cx="5104296" cy="3526605"/>
          </a:xfrm>
          <a:prstGeom prst="rect">
            <a:avLst/>
          </a:prstGeom>
          <a:noFill/>
          <a:ln>
            <a:noFill/>
          </a:ln>
        </p:spPr>
      </p:pic>
      <p:pic>
        <p:nvPicPr>
          <p:cNvPr id="2014" name="Google Shape;2014;g331095ef84e_14_106"/>
          <p:cNvPicPr preferRelativeResize="0"/>
          <p:nvPr/>
        </p:nvPicPr>
        <p:blipFill rotWithShape="1">
          <a:blip r:embed="rId5">
            <a:alphaModFix/>
          </a:blip>
          <a:srcRect b="0" l="0" r="0" t="0"/>
          <a:stretch/>
        </p:blipFill>
        <p:spPr>
          <a:xfrm rot="2524263">
            <a:off x="16788388" y="5217807"/>
            <a:ext cx="951870" cy="666309"/>
          </a:xfrm>
          <a:prstGeom prst="rect">
            <a:avLst/>
          </a:prstGeom>
          <a:noFill/>
          <a:ln>
            <a:noFill/>
          </a:ln>
        </p:spPr>
      </p:pic>
      <p:pic>
        <p:nvPicPr>
          <p:cNvPr id="2015" name="Google Shape;2015;g331095ef84e_14_106"/>
          <p:cNvPicPr preferRelativeResize="0"/>
          <p:nvPr/>
        </p:nvPicPr>
        <p:blipFill rotWithShape="1">
          <a:blip r:embed="rId5">
            <a:alphaModFix/>
          </a:blip>
          <a:srcRect b="0" l="0" r="0" t="0"/>
          <a:stretch/>
        </p:blipFill>
        <p:spPr>
          <a:xfrm rot="-7635895">
            <a:off x="11812184" y="6887962"/>
            <a:ext cx="951870" cy="666309"/>
          </a:xfrm>
          <a:prstGeom prst="rect">
            <a:avLst/>
          </a:prstGeom>
          <a:noFill/>
          <a:ln>
            <a:noFill/>
          </a:ln>
        </p:spPr>
      </p:pic>
      <p:sp>
        <p:nvSpPr>
          <p:cNvPr id="2016" name="Google Shape;2016;g331095ef84e_14_106"/>
          <p:cNvSpPr txBox="1"/>
          <p:nvPr/>
        </p:nvSpPr>
        <p:spPr>
          <a:xfrm>
            <a:off x="1266351" y="2016750"/>
            <a:ext cx="16574400" cy="6018300"/>
          </a:xfrm>
          <a:prstGeom prst="rect">
            <a:avLst/>
          </a:prstGeom>
          <a:noFill/>
          <a:ln>
            <a:noFill/>
          </a:ln>
        </p:spPr>
        <p:txBody>
          <a:bodyPr anchorCtr="0" anchor="t" bIns="45700" lIns="91425" spcFirstLastPara="1" rIns="91425" wrap="square" tIns="45700">
            <a:spAutoFit/>
          </a:bodyPr>
          <a:lstStyle/>
          <a:p>
            <a:pPr indent="-685800" lvl="0" marL="685800" marR="0" rtl="0" algn="l">
              <a:lnSpc>
                <a:spcPct val="200000"/>
              </a:lnSpc>
              <a:spcBef>
                <a:spcPts val="0"/>
              </a:spcBef>
              <a:spcAft>
                <a:spcPts val="0"/>
              </a:spcAft>
              <a:buClr>
                <a:schemeClr val="dk1"/>
              </a:buClr>
              <a:buSzPts val="4800"/>
              <a:buFont typeface="Noto Sans Symbols"/>
              <a:buChar char="▪"/>
            </a:pPr>
            <a:r>
              <a:rPr b="0" i="0" lang="en-US" sz="4800" u="none" cap="none" strike="noStrike">
                <a:solidFill>
                  <a:schemeClr val="dk1"/>
                </a:solidFill>
                <a:latin typeface="Arial"/>
                <a:ea typeface="Arial"/>
                <a:cs typeface="Arial"/>
                <a:sym typeface="Arial"/>
              </a:rPr>
              <a:t>Ôn lại các kiến thức được học trong bài 9</a:t>
            </a:r>
            <a:endParaRPr b="0" i="0" sz="1400" u="none" cap="none" strike="noStrike">
              <a:solidFill>
                <a:srgbClr val="000000"/>
              </a:solidFill>
              <a:latin typeface="Arial"/>
              <a:ea typeface="Arial"/>
              <a:cs typeface="Arial"/>
              <a:sym typeface="Arial"/>
            </a:endParaRPr>
          </a:p>
          <a:p>
            <a:pPr indent="-685800" lvl="0" marL="685800" marR="0" rtl="0" algn="l">
              <a:lnSpc>
                <a:spcPct val="200000"/>
              </a:lnSpc>
              <a:spcBef>
                <a:spcPts val="0"/>
              </a:spcBef>
              <a:spcAft>
                <a:spcPts val="0"/>
              </a:spcAft>
              <a:buClr>
                <a:schemeClr val="dk1"/>
              </a:buClr>
              <a:buSzPts val="4800"/>
              <a:buFont typeface="Noto Sans Symbols"/>
              <a:buChar char="▪"/>
            </a:pPr>
            <a:r>
              <a:rPr b="1" i="0" lang="en-US" sz="4800" u="sng" cap="none" strike="noStrike">
                <a:solidFill>
                  <a:schemeClr val="dk1"/>
                </a:solidFill>
                <a:latin typeface="Arial"/>
                <a:ea typeface="Arial"/>
                <a:cs typeface="Arial"/>
                <a:sym typeface="Arial"/>
              </a:rPr>
              <a:t>Bài sắp học :</a:t>
            </a:r>
            <a:r>
              <a:rPr b="1" i="1" lang="en-US" sz="4800" u="none" cap="none" strike="noStrike">
                <a:solidFill>
                  <a:schemeClr val="dk1"/>
                </a:solidFill>
                <a:latin typeface="Arial"/>
                <a:ea typeface="Arial"/>
                <a:cs typeface="Arial"/>
                <a:sym typeface="Arial"/>
              </a:rPr>
              <a:t>Bài 10 – TRÁI ĐẤT VÀ MẸ MUÔN LOÀI </a:t>
            </a:r>
            <a:endParaRPr b="1" i="1" sz="4800" u="none" cap="none" strike="noStrike">
              <a:solidFill>
                <a:schemeClr val="dk1"/>
              </a:solidFill>
              <a:latin typeface="Arial"/>
              <a:ea typeface="Arial"/>
              <a:cs typeface="Arial"/>
              <a:sym typeface="Arial"/>
            </a:endParaRPr>
          </a:p>
          <a:p>
            <a:pPr indent="-685800" lvl="0" marL="685800" marR="0" rtl="0" algn="l">
              <a:lnSpc>
                <a:spcPct val="200000"/>
              </a:lnSpc>
              <a:spcBef>
                <a:spcPts val="0"/>
              </a:spcBef>
              <a:spcAft>
                <a:spcPts val="0"/>
              </a:spcAft>
              <a:buClr>
                <a:schemeClr val="dk1"/>
              </a:buClr>
              <a:buSzPts val="4800"/>
              <a:buFont typeface="Arial"/>
              <a:buChar char="▪"/>
            </a:pPr>
            <a:r>
              <a:rPr b="1" i="1" lang="en-US" sz="4800" u="none" cap="none" strike="noStrike">
                <a:solidFill>
                  <a:schemeClr val="dk1"/>
                </a:solidFill>
                <a:latin typeface="Arial"/>
                <a:ea typeface="Arial"/>
                <a:cs typeface="Arial"/>
                <a:sym typeface="Arial"/>
              </a:rPr>
              <a:t> Đọc văn bản sgk/ 90 </a:t>
            </a:r>
            <a:endParaRPr b="1" i="1" sz="4800" u="none" cap="none" strike="noStrike">
              <a:solidFill>
                <a:schemeClr val="dk1"/>
              </a:solidFill>
              <a:latin typeface="Arial"/>
              <a:ea typeface="Arial"/>
              <a:cs typeface="Arial"/>
              <a:sym typeface="Arial"/>
            </a:endParaRPr>
          </a:p>
          <a:p>
            <a:pPr indent="-685800" lvl="0" marL="685800" marR="0" rtl="0" algn="l">
              <a:lnSpc>
                <a:spcPct val="200000"/>
              </a:lnSpc>
              <a:spcBef>
                <a:spcPts val="0"/>
              </a:spcBef>
              <a:spcAft>
                <a:spcPts val="0"/>
              </a:spcAft>
              <a:buClr>
                <a:schemeClr val="dk1"/>
              </a:buClr>
              <a:buSzPts val="4800"/>
              <a:buFont typeface="Arial"/>
              <a:buChar char="▪"/>
            </a:pPr>
            <a:r>
              <a:rPr b="1" i="1" lang="en-US" sz="4800" u="none" cap="none" strike="noStrike">
                <a:solidFill>
                  <a:schemeClr val="dk1"/>
                </a:solidFill>
                <a:latin typeface="Arial"/>
                <a:ea typeface="Arial"/>
                <a:cs typeface="Arial"/>
                <a:sym typeface="Arial"/>
              </a:rPr>
              <a:t>Trả lời câu hỏi sgk/91</a:t>
            </a:r>
            <a:endParaRPr b="1" i="1" sz="4800" u="none" cap="none" strike="noStrike">
              <a:solidFill>
                <a:schemeClr val="dk1"/>
              </a:solidFill>
              <a:latin typeface="Arial"/>
              <a:ea typeface="Arial"/>
              <a:cs typeface="Arial"/>
              <a:sym typeface="Arial"/>
            </a:endParaRPr>
          </a:p>
        </p:txBody>
      </p:sp>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DABEA"/>
        </a:solidFill>
      </p:bgPr>
    </p:bg>
    <p:spTree>
      <p:nvGrpSpPr>
        <p:cNvPr id="2020" name="Shape 2020"/>
        <p:cNvGrpSpPr/>
        <p:nvPr/>
      </p:nvGrpSpPr>
      <p:grpSpPr>
        <a:xfrm>
          <a:off x="0" y="0"/>
          <a:ext cx="0" cy="0"/>
          <a:chOff x="0" y="0"/>
          <a:chExt cx="0" cy="0"/>
        </a:xfrm>
      </p:grpSpPr>
      <p:pic>
        <p:nvPicPr>
          <p:cNvPr id="2021" name="Google Shape;2021;g331095ef84e_14_115"/>
          <p:cNvPicPr preferRelativeResize="0"/>
          <p:nvPr/>
        </p:nvPicPr>
        <p:blipFill rotWithShape="1">
          <a:blip r:embed="rId3">
            <a:alphaModFix/>
          </a:blip>
          <a:srcRect b="0" l="0" r="0" t="0"/>
          <a:stretch/>
        </p:blipFill>
        <p:spPr>
          <a:xfrm>
            <a:off x="1143001" y="1202658"/>
            <a:ext cx="16154400" cy="7543800"/>
          </a:xfrm>
          <a:prstGeom prst="rect">
            <a:avLst/>
          </a:prstGeom>
          <a:noFill/>
          <a:ln>
            <a:noFill/>
          </a:ln>
        </p:spPr>
      </p:pic>
      <p:pic>
        <p:nvPicPr>
          <p:cNvPr id="2022" name="Google Shape;2022;g331095ef84e_14_115"/>
          <p:cNvPicPr preferRelativeResize="0"/>
          <p:nvPr/>
        </p:nvPicPr>
        <p:blipFill rotWithShape="1">
          <a:blip r:embed="rId4">
            <a:alphaModFix/>
          </a:blip>
          <a:srcRect b="0" l="0" r="0" t="0"/>
          <a:stretch/>
        </p:blipFill>
        <p:spPr>
          <a:xfrm>
            <a:off x="-609600" y="6616101"/>
            <a:ext cx="4529221" cy="3664552"/>
          </a:xfrm>
          <a:prstGeom prst="rect">
            <a:avLst/>
          </a:prstGeom>
          <a:noFill/>
          <a:ln>
            <a:noFill/>
          </a:ln>
        </p:spPr>
      </p:pic>
      <p:pic>
        <p:nvPicPr>
          <p:cNvPr id="2023" name="Google Shape;2023;g331095ef84e_14_115"/>
          <p:cNvPicPr preferRelativeResize="0"/>
          <p:nvPr/>
        </p:nvPicPr>
        <p:blipFill rotWithShape="1">
          <a:blip r:embed="rId5">
            <a:alphaModFix/>
          </a:blip>
          <a:srcRect b="0" l="0" r="0" t="0"/>
          <a:stretch/>
        </p:blipFill>
        <p:spPr>
          <a:xfrm flipH="1" rot="-421217">
            <a:off x="16881453" y="9089467"/>
            <a:ext cx="595121" cy="711557"/>
          </a:xfrm>
          <a:prstGeom prst="rect">
            <a:avLst/>
          </a:prstGeom>
          <a:noFill/>
          <a:ln>
            <a:noFill/>
          </a:ln>
        </p:spPr>
      </p:pic>
      <p:pic>
        <p:nvPicPr>
          <p:cNvPr id="2024" name="Google Shape;2024;g331095ef84e_14_115"/>
          <p:cNvPicPr preferRelativeResize="0"/>
          <p:nvPr/>
        </p:nvPicPr>
        <p:blipFill rotWithShape="1">
          <a:blip r:embed="rId5">
            <a:alphaModFix/>
          </a:blip>
          <a:srcRect b="0" l="0" r="0" t="0"/>
          <a:stretch/>
        </p:blipFill>
        <p:spPr>
          <a:xfrm rot="-421217">
            <a:off x="249700" y="833801"/>
            <a:ext cx="595121" cy="711557"/>
          </a:xfrm>
          <a:prstGeom prst="rect">
            <a:avLst/>
          </a:prstGeom>
          <a:noFill/>
          <a:ln>
            <a:noFill/>
          </a:ln>
        </p:spPr>
      </p:pic>
      <p:sp>
        <p:nvSpPr>
          <p:cNvPr id="2025" name="Google Shape;2025;g331095ef84e_14_115"/>
          <p:cNvSpPr txBox="1"/>
          <p:nvPr/>
        </p:nvSpPr>
        <p:spPr>
          <a:xfrm>
            <a:off x="2413702" y="3180726"/>
            <a:ext cx="13612997" cy="3118674"/>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Clr>
                <a:srgbClr val="000000"/>
              </a:buClr>
              <a:buSzPts val="7200"/>
              <a:buFont typeface="Arial"/>
              <a:buNone/>
            </a:pPr>
            <a:r>
              <a:rPr b="1" i="0" lang="en-US" sz="7200" u="none" cap="none" strike="noStrike">
                <a:solidFill>
                  <a:srgbClr val="262A55"/>
                </a:solidFill>
                <a:latin typeface="Arial"/>
                <a:ea typeface="Arial"/>
                <a:cs typeface="Arial"/>
                <a:sym typeface="Arial"/>
              </a:rPr>
              <a:t>CẢM ƠN CÁC EM ĐÃ</a:t>
            </a:r>
            <a:endParaRPr b="0" i="0" sz="1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7200"/>
              <a:buFont typeface="Arial"/>
              <a:buNone/>
            </a:pPr>
            <a:r>
              <a:rPr b="1" i="0" lang="en-US" sz="7200" u="none" cap="none" strike="noStrike">
                <a:solidFill>
                  <a:srgbClr val="262A55"/>
                </a:solidFill>
                <a:latin typeface="Arial"/>
                <a:ea typeface="Arial"/>
                <a:cs typeface="Arial"/>
                <a:sym typeface="Arial"/>
              </a:rPr>
              <a:t> LẮNG NGHE BÀI GIẢNG!</a:t>
            </a:r>
            <a:endParaRPr b="1" i="0" sz="7200" u="none" cap="none" strike="noStrike">
              <a:solidFill>
                <a:srgbClr val="262A55"/>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319" name="Shape 319"/>
        <p:cNvGrpSpPr/>
        <p:nvPr/>
      </p:nvGrpSpPr>
      <p:grpSpPr>
        <a:xfrm>
          <a:off x="0" y="0"/>
          <a:ext cx="0" cy="0"/>
          <a:chOff x="0" y="0"/>
          <a:chExt cx="0" cy="0"/>
        </a:xfrm>
      </p:grpSpPr>
      <p:pic>
        <p:nvPicPr>
          <p:cNvPr id="320" name="Google Shape;320;p14"/>
          <p:cNvPicPr preferRelativeResize="0"/>
          <p:nvPr/>
        </p:nvPicPr>
        <p:blipFill rotWithShape="1">
          <a:blip r:embed="rId3">
            <a:alphaModFix/>
          </a:blip>
          <a:srcRect b="0" l="0" r="0" t="0"/>
          <a:stretch/>
        </p:blipFill>
        <p:spPr>
          <a:xfrm rot="-6901509">
            <a:off x="-127294" y="-1307915"/>
            <a:ext cx="2526926" cy="3902589"/>
          </a:xfrm>
          <a:prstGeom prst="rect">
            <a:avLst/>
          </a:prstGeom>
          <a:noFill/>
          <a:ln>
            <a:noFill/>
          </a:ln>
        </p:spPr>
      </p:pic>
      <p:pic>
        <p:nvPicPr>
          <p:cNvPr id="321" name="Google Shape;321;p14"/>
          <p:cNvPicPr preferRelativeResize="0"/>
          <p:nvPr/>
        </p:nvPicPr>
        <p:blipFill rotWithShape="1">
          <a:blip r:embed="rId4">
            <a:alphaModFix/>
          </a:blip>
          <a:srcRect b="80052" l="0" r="0" t="0"/>
          <a:stretch/>
        </p:blipFill>
        <p:spPr>
          <a:xfrm>
            <a:off x="-85614" y="8951947"/>
            <a:ext cx="18459227" cy="1335053"/>
          </a:xfrm>
          <a:prstGeom prst="rect">
            <a:avLst/>
          </a:prstGeom>
          <a:noFill/>
          <a:ln>
            <a:noFill/>
          </a:ln>
        </p:spPr>
      </p:pic>
      <p:pic>
        <p:nvPicPr>
          <p:cNvPr id="322" name="Google Shape;322;p14"/>
          <p:cNvPicPr preferRelativeResize="0"/>
          <p:nvPr/>
        </p:nvPicPr>
        <p:blipFill rotWithShape="1">
          <a:blip r:embed="rId3">
            <a:alphaModFix/>
          </a:blip>
          <a:srcRect b="0" l="0" r="0" t="0"/>
          <a:stretch/>
        </p:blipFill>
        <p:spPr>
          <a:xfrm rot="-6901509">
            <a:off x="15871312" y="-1479127"/>
            <a:ext cx="2526926" cy="3902589"/>
          </a:xfrm>
          <a:prstGeom prst="rect">
            <a:avLst/>
          </a:prstGeom>
          <a:noFill/>
          <a:ln>
            <a:noFill/>
          </a:ln>
        </p:spPr>
      </p:pic>
      <p:sp>
        <p:nvSpPr>
          <p:cNvPr id="323" name="Google Shape;323;p14"/>
          <p:cNvSpPr txBox="1"/>
          <p:nvPr/>
        </p:nvSpPr>
        <p:spPr>
          <a:xfrm>
            <a:off x="5029199" y="723900"/>
            <a:ext cx="8229600"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600"/>
              <a:buFont typeface="Arial"/>
              <a:buNone/>
            </a:pPr>
            <a:r>
              <a:rPr b="1" i="1" lang="en-US" sz="5600" u="none" cap="none" strike="noStrike">
                <a:solidFill>
                  <a:schemeClr val="dk1"/>
                </a:solidFill>
                <a:latin typeface="Arial"/>
                <a:ea typeface="Arial"/>
                <a:cs typeface="Arial"/>
                <a:sym typeface="Arial"/>
              </a:rPr>
              <a:t>2. Nhân vật Đa-ni</a:t>
            </a:r>
            <a:endParaRPr b="1" i="1" sz="5600" u="none" cap="none" strike="noStrike">
              <a:solidFill>
                <a:schemeClr val="dk1"/>
              </a:solidFill>
              <a:latin typeface="Arial"/>
              <a:ea typeface="Arial"/>
              <a:cs typeface="Arial"/>
              <a:sym typeface="Arial"/>
            </a:endParaRPr>
          </a:p>
        </p:txBody>
      </p:sp>
      <p:sp>
        <p:nvSpPr>
          <p:cNvPr id="324" name="Google Shape;324;p14"/>
          <p:cNvSpPr txBox="1"/>
          <p:nvPr/>
        </p:nvSpPr>
        <p:spPr>
          <a:xfrm>
            <a:off x="1447799" y="1712699"/>
            <a:ext cx="15392400" cy="942053"/>
          </a:xfrm>
          <a:prstGeom prst="rect">
            <a:avLst/>
          </a:prstGeom>
          <a:noFill/>
          <a:ln>
            <a:noFill/>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rgbClr val="FF0000"/>
              </a:buClr>
              <a:buSzPts val="4200"/>
              <a:buFont typeface="Arial"/>
              <a:buChar char="-"/>
            </a:pPr>
            <a:r>
              <a:rPr b="1" i="0" lang="en-US" sz="4200" u="none" cap="none" strike="noStrike">
                <a:solidFill>
                  <a:srgbClr val="FF0000"/>
                </a:solidFill>
                <a:latin typeface="Arial"/>
                <a:ea typeface="Arial"/>
                <a:cs typeface="Arial"/>
                <a:sym typeface="Arial"/>
              </a:rPr>
              <a:t>Hành động, cảm xúc của Đa-ni khi nghe bản nhạc:</a:t>
            </a:r>
            <a:endParaRPr b="0" i="0" sz="1400" u="none" cap="none" strike="noStrike">
              <a:solidFill>
                <a:srgbClr val="000000"/>
              </a:solidFill>
              <a:latin typeface="Arial"/>
              <a:ea typeface="Arial"/>
              <a:cs typeface="Arial"/>
              <a:sym typeface="Arial"/>
            </a:endParaRPr>
          </a:p>
        </p:txBody>
      </p:sp>
      <p:pic>
        <p:nvPicPr>
          <p:cNvPr id="325" name="Google Shape;325;p14"/>
          <p:cNvPicPr preferRelativeResize="0"/>
          <p:nvPr/>
        </p:nvPicPr>
        <p:blipFill rotWithShape="1">
          <a:blip r:embed="rId5">
            <a:alphaModFix/>
          </a:blip>
          <a:srcRect b="0" l="0" r="0" t="0"/>
          <a:stretch/>
        </p:blipFill>
        <p:spPr>
          <a:xfrm>
            <a:off x="3695699" y="3009901"/>
            <a:ext cx="10896600" cy="57838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24"/>
                                        </p:tgtEl>
                                        <p:attrNameLst>
                                          <p:attrName>style.visibility</p:attrName>
                                        </p:attrNameLst>
                                      </p:cBhvr>
                                      <p:to>
                                        <p:strVal val="visible"/>
                                      </p:to>
                                    </p:set>
                                    <p:anim calcmode="lin" valueType="num">
                                      <p:cBhvr additive="base">
                                        <p:cTn dur="500"/>
                                        <p:tgtEl>
                                          <p:spTgt spid="32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25"/>
                                        </p:tgtEl>
                                        <p:attrNameLst>
                                          <p:attrName>style.visibility</p:attrName>
                                        </p:attrNameLst>
                                      </p:cBhvr>
                                      <p:to>
                                        <p:strVal val="visible"/>
                                      </p:to>
                                    </p:set>
                                    <p:anim calcmode="lin" valueType="num">
                                      <p:cBhvr additive="base">
                                        <p:cTn dur="500"/>
                                        <p:tgtEl>
                                          <p:spTgt spid="32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329" name="Shape 329"/>
        <p:cNvGrpSpPr/>
        <p:nvPr/>
      </p:nvGrpSpPr>
      <p:grpSpPr>
        <a:xfrm>
          <a:off x="0" y="0"/>
          <a:ext cx="0" cy="0"/>
          <a:chOff x="0" y="0"/>
          <a:chExt cx="0" cy="0"/>
        </a:xfrm>
      </p:grpSpPr>
      <p:pic>
        <p:nvPicPr>
          <p:cNvPr id="330" name="Google Shape;330;p15"/>
          <p:cNvPicPr preferRelativeResize="0"/>
          <p:nvPr/>
        </p:nvPicPr>
        <p:blipFill rotWithShape="1">
          <a:blip r:embed="rId3">
            <a:alphaModFix/>
          </a:blip>
          <a:srcRect b="0" l="0" r="0" t="0"/>
          <a:stretch/>
        </p:blipFill>
        <p:spPr>
          <a:xfrm rot="-6901509">
            <a:off x="-127294" y="-1307915"/>
            <a:ext cx="2526926" cy="3902589"/>
          </a:xfrm>
          <a:prstGeom prst="rect">
            <a:avLst/>
          </a:prstGeom>
          <a:noFill/>
          <a:ln>
            <a:noFill/>
          </a:ln>
        </p:spPr>
      </p:pic>
      <p:pic>
        <p:nvPicPr>
          <p:cNvPr id="331" name="Google Shape;331;p15"/>
          <p:cNvPicPr preferRelativeResize="0"/>
          <p:nvPr/>
        </p:nvPicPr>
        <p:blipFill rotWithShape="1">
          <a:blip r:embed="rId4">
            <a:alphaModFix/>
          </a:blip>
          <a:srcRect b="80052" l="0" r="0" t="0"/>
          <a:stretch/>
        </p:blipFill>
        <p:spPr>
          <a:xfrm>
            <a:off x="-85614" y="8951947"/>
            <a:ext cx="18459227" cy="1335053"/>
          </a:xfrm>
          <a:prstGeom prst="rect">
            <a:avLst/>
          </a:prstGeom>
          <a:noFill/>
          <a:ln>
            <a:noFill/>
          </a:ln>
        </p:spPr>
      </p:pic>
      <p:pic>
        <p:nvPicPr>
          <p:cNvPr id="332" name="Google Shape;332;p15"/>
          <p:cNvPicPr preferRelativeResize="0"/>
          <p:nvPr/>
        </p:nvPicPr>
        <p:blipFill rotWithShape="1">
          <a:blip r:embed="rId3">
            <a:alphaModFix/>
          </a:blip>
          <a:srcRect b="0" l="0" r="0" t="0"/>
          <a:stretch/>
        </p:blipFill>
        <p:spPr>
          <a:xfrm rot="-6901509">
            <a:off x="15871312" y="-1479127"/>
            <a:ext cx="2526926" cy="3902589"/>
          </a:xfrm>
          <a:prstGeom prst="rect">
            <a:avLst/>
          </a:prstGeom>
          <a:noFill/>
          <a:ln>
            <a:noFill/>
          </a:ln>
        </p:spPr>
      </p:pic>
      <p:sp>
        <p:nvSpPr>
          <p:cNvPr id="333" name="Google Shape;333;p15"/>
          <p:cNvSpPr txBox="1"/>
          <p:nvPr/>
        </p:nvSpPr>
        <p:spPr>
          <a:xfrm>
            <a:off x="5029199" y="723900"/>
            <a:ext cx="8229600"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600"/>
              <a:buFont typeface="Arial"/>
              <a:buNone/>
            </a:pPr>
            <a:r>
              <a:rPr b="1" i="1" lang="en-US" sz="5600" u="none" cap="none" strike="noStrike">
                <a:solidFill>
                  <a:schemeClr val="dk1"/>
                </a:solidFill>
                <a:latin typeface="Arial"/>
                <a:ea typeface="Arial"/>
                <a:cs typeface="Arial"/>
                <a:sym typeface="Arial"/>
              </a:rPr>
              <a:t>2. Nhân vật Đa-ni</a:t>
            </a:r>
            <a:endParaRPr b="1" i="1" sz="5600" u="none" cap="none" strike="noStrike">
              <a:solidFill>
                <a:schemeClr val="dk1"/>
              </a:solidFill>
              <a:latin typeface="Arial"/>
              <a:ea typeface="Arial"/>
              <a:cs typeface="Arial"/>
              <a:sym typeface="Arial"/>
            </a:endParaRPr>
          </a:p>
        </p:txBody>
      </p:sp>
      <p:sp>
        <p:nvSpPr>
          <p:cNvPr id="334" name="Google Shape;334;p15"/>
          <p:cNvSpPr txBox="1"/>
          <p:nvPr/>
        </p:nvSpPr>
        <p:spPr>
          <a:xfrm>
            <a:off x="1447799" y="1712699"/>
            <a:ext cx="15392400" cy="942053"/>
          </a:xfrm>
          <a:prstGeom prst="rect">
            <a:avLst/>
          </a:prstGeom>
          <a:noFill/>
          <a:ln>
            <a:noFill/>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rgbClr val="FF0000"/>
              </a:buClr>
              <a:buSzPts val="4200"/>
              <a:buFont typeface="Arial"/>
              <a:buChar char="-"/>
            </a:pPr>
            <a:r>
              <a:rPr b="1" i="0" lang="en-US" sz="4200" u="none" cap="none" strike="noStrike">
                <a:solidFill>
                  <a:srgbClr val="FF0000"/>
                </a:solidFill>
                <a:latin typeface="Arial"/>
                <a:ea typeface="Arial"/>
                <a:cs typeface="Arial"/>
                <a:sym typeface="Arial"/>
              </a:rPr>
              <a:t>Hành động, cảm xúc của Đa-ni khi nghe bản nhạc:</a:t>
            </a:r>
            <a:endParaRPr b="0" i="0" sz="1400" u="none" cap="none" strike="noStrike">
              <a:solidFill>
                <a:srgbClr val="000000"/>
              </a:solidFill>
              <a:latin typeface="Arial"/>
              <a:ea typeface="Arial"/>
              <a:cs typeface="Arial"/>
              <a:sym typeface="Arial"/>
            </a:endParaRPr>
          </a:p>
        </p:txBody>
      </p:sp>
      <p:graphicFrame>
        <p:nvGraphicFramePr>
          <p:cNvPr id="335" name="Google Shape;335;p15"/>
          <p:cNvGraphicFramePr/>
          <p:nvPr/>
        </p:nvGraphicFramePr>
        <p:xfrm>
          <a:off x="1295400" y="3170871"/>
          <a:ext cx="3000000" cy="3000000"/>
        </p:xfrm>
        <a:graphic>
          <a:graphicData uri="http://schemas.openxmlformats.org/drawingml/2006/table">
            <a:tbl>
              <a:tblPr bandRow="1" firstRow="1">
                <a:noFill/>
                <a:tableStyleId>{C943003E-7710-4CB7-B51E-B71C6D750B03}</a:tableStyleId>
              </a:tblPr>
              <a:tblGrid>
                <a:gridCol w="8229600"/>
                <a:gridCol w="8534400"/>
              </a:tblGrid>
              <a:tr h="982025">
                <a:tc>
                  <a:txBody>
                    <a:bodyPr/>
                    <a:lstStyle/>
                    <a:p>
                      <a:pPr indent="0" lvl="0" marL="0" marR="0" rtl="0" algn="ctr">
                        <a:lnSpc>
                          <a:spcPct val="100000"/>
                        </a:lnSpc>
                        <a:spcBef>
                          <a:spcPts val="0"/>
                        </a:spcBef>
                        <a:spcAft>
                          <a:spcPts val="0"/>
                        </a:spcAft>
                        <a:buClr>
                          <a:srgbClr val="000000"/>
                        </a:buClr>
                        <a:buSzPts val="4200"/>
                        <a:buFont typeface="Arial"/>
                        <a:buNone/>
                      </a:pPr>
                      <a:r>
                        <a:rPr b="1" lang="en-US" sz="4200" u="none" cap="none" strike="noStrike">
                          <a:solidFill>
                            <a:srgbClr val="FF0000"/>
                          </a:solidFill>
                          <a:latin typeface="Arial"/>
                          <a:ea typeface="Arial"/>
                          <a:cs typeface="Arial"/>
                          <a:sym typeface="Arial"/>
                        </a:rPr>
                        <a:t>HÀNH ĐỘNG</a:t>
                      </a:r>
                      <a:endParaRPr b="1" sz="4200" u="none" cap="none" strike="noStrike">
                        <a:solidFill>
                          <a:srgbClr val="FF0000"/>
                        </a:solidFill>
                        <a:latin typeface="Arial"/>
                        <a:ea typeface="Arial"/>
                        <a:cs typeface="Arial"/>
                        <a:sym typeface="Arial"/>
                      </a:endParaRPr>
                    </a:p>
                  </a:txBody>
                  <a:tcPr marT="45725" marB="45725" marR="91450" marL="91450" anchor="ctr">
                    <a:solidFill>
                      <a:srgbClr val="DAEEF3"/>
                    </a:solidFill>
                  </a:tcPr>
                </a:tc>
                <a:tc>
                  <a:txBody>
                    <a:bodyPr/>
                    <a:lstStyle/>
                    <a:p>
                      <a:pPr indent="0" lvl="0" marL="0" marR="0" rtl="0" algn="ctr">
                        <a:lnSpc>
                          <a:spcPct val="100000"/>
                        </a:lnSpc>
                        <a:spcBef>
                          <a:spcPts val="0"/>
                        </a:spcBef>
                        <a:spcAft>
                          <a:spcPts val="0"/>
                        </a:spcAft>
                        <a:buClr>
                          <a:srgbClr val="000000"/>
                        </a:buClr>
                        <a:buSzPts val="4200"/>
                        <a:buFont typeface="Arial"/>
                        <a:buNone/>
                      </a:pPr>
                      <a:r>
                        <a:rPr b="1" lang="en-US" sz="4200" u="none" cap="none" strike="noStrike">
                          <a:solidFill>
                            <a:srgbClr val="FF0000"/>
                          </a:solidFill>
                          <a:latin typeface="Arial"/>
                          <a:ea typeface="Arial"/>
                          <a:cs typeface="Arial"/>
                          <a:sym typeface="Arial"/>
                        </a:rPr>
                        <a:t>CẢM XÚC</a:t>
                      </a:r>
                      <a:endParaRPr b="1" sz="4200" u="none" cap="none" strike="noStrike">
                        <a:solidFill>
                          <a:srgbClr val="FF0000"/>
                        </a:solidFill>
                        <a:latin typeface="Arial"/>
                        <a:ea typeface="Arial"/>
                        <a:cs typeface="Arial"/>
                        <a:sym typeface="Arial"/>
                      </a:endParaRPr>
                    </a:p>
                  </a:txBody>
                  <a:tcPr marT="45725" marB="45725" marR="91450" marL="91450" anchor="ctr">
                    <a:solidFill>
                      <a:srgbClr val="DAEEF3"/>
                    </a:solidFill>
                  </a:tcPr>
                </a:tc>
              </a:tr>
              <a:tr h="4808600">
                <a:tc>
                  <a:txBody>
                    <a:bodyPr/>
                    <a:lstStyle/>
                    <a:p>
                      <a:pPr indent="-457200" lvl="0" marL="457200" marR="0" rtl="0" algn="just">
                        <a:lnSpc>
                          <a:spcPct val="150000"/>
                        </a:lnSpc>
                        <a:spcBef>
                          <a:spcPts val="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Giật mình, ngước mắt lên, nghe gọi tên mình.</a:t>
                      </a:r>
                      <a:endParaRPr sz="1400" u="none" cap="none" strike="noStrike"/>
                    </a:p>
                    <a:p>
                      <a:pPr indent="-457200" lvl="0" marL="457200" marR="0" rtl="0" algn="just">
                        <a:lnSpc>
                          <a:spcPct val="150000"/>
                        </a:lnSpc>
                        <a:spcBef>
                          <a:spcPts val="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Hít một hơi dài.</a:t>
                      </a:r>
                      <a:endParaRPr sz="1400" u="none" cap="none" strike="noStrike"/>
                    </a:p>
                    <a:p>
                      <a:pPr indent="-457200" lvl="0" marL="457200" marR="0" rtl="0" algn="just">
                        <a:lnSpc>
                          <a:spcPct val="150000"/>
                        </a:lnSpc>
                        <a:spcBef>
                          <a:spcPts val="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Nước mắt trào dâng.</a:t>
                      </a:r>
                      <a:endParaRPr sz="1400" u="none" cap="none" strike="noStrike"/>
                    </a:p>
                    <a:p>
                      <a:pPr indent="-457200" lvl="0" marL="457200" marR="0" rtl="0" algn="just">
                        <a:lnSpc>
                          <a:spcPct val="150000"/>
                        </a:lnSpc>
                        <a:spcBef>
                          <a:spcPts val="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Cúi xuống và giấu mặt trong đôi bàn tay.</a:t>
                      </a:r>
                      <a:endParaRPr sz="1400" u="none" cap="none" strike="noStrike"/>
                    </a:p>
                    <a:p>
                      <a:pPr indent="-457200" lvl="0" marL="457200" marR="0" rtl="0" algn="just">
                        <a:lnSpc>
                          <a:spcPct val="150000"/>
                        </a:lnSpc>
                        <a:spcBef>
                          <a:spcPts val="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Khẽ giật mình (khi nghe tiếng tù và).</a:t>
                      </a:r>
                      <a:endParaRPr b="0" i="0" sz="3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000"/>
                        <a:buFont typeface="Arial"/>
                        <a:buNone/>
                      </a:pPr>
                      <a:r>
                        <a:t/>
                      </a:r>
                      <a:endParaRPr sz="3000" u="none" cap="none" strike="noStrike"/>
                    </a:p>
                  </a:txBody>
                  <a:tcPr marT="45725" marB="45725" marR="91450" marL="91450"/>
                </a:tc>
                <a:tc>
                  <a:txBody>
                    <a:bodyPr/>
                    <a:lstStyle/>
                    <a:p>
                      <a:pPr indent="-457200" lvl="0" marL="457200" marR="0" rtl="0" algn="just">
                        <a:lnSpc>
                          <a:spcPct val="150000"/>
                        </a:lnSpc>
                        <a:spcBef>
                          <a:spcPts val="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Cảm thấy bất ngờ</a:t>
                      </a:r>
                      <a:endParaRPr b="0" i="0" sz="3000" u="none" cap="none" strike="noStrike">
                        <a:solidFill>
                          <a:srgbClr val="000000"/>
                        </a:solidFill>
                        <a:latin typeface="Arial"/>
                        <a:ea typeface="Arial"/>
                        <a:cs typeface="Arial"/>
                        <a:sym typeface="Arial"/>
                      </a:endParaRPr>
                    </a:p>
                    <a:p>
                      <a:pPr indent="-457200" lvl="0" marL="457200" marR="0" rtl="0" algn="just">
                        <a:lnSpc>
                          <a:spcPct val="150000"/>
                        </a:lnSpc>
                        <a:spcBef>
                          <a:spcPts val="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Xốn xang kì lạ</a:t>
                      </a:r>
                      <a:endParaRPr b="0" i="0" sz="3000" u="none" cap="none" strike="noStrike">
                        <a:solidFill>
                          <a:srgbClr val="000000"/>
                        </a:solidFill>
                        <a:latin typeface="Arial"/>
                        <a:ea typeface="Arial"/>
                        <a:cs typeface="Arial"/>
                        <a:sym typeface="Arial"/>
                      </a:endParaRPr>
                    </a:p>
                    <a:p>
                      <a:pPr indent="-457200" lvl="0" marL="457200" marR="0" rtl="0" algn="just">
                        <a:lnSpc>
                          <a:spcPct val="150000"/>
                        </a:lnSpc>
                        <a:spcBef>
                          <a:spcPts val="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Thấy tức ngực</a:t>
                      </a:r>
                      <a:endParaRPr b="0" i="0" sz="3000" u="none" cap="none" strike="noStrike">
                        <a:solidFill>
                          <a:srgbClr val="000000"/>
                        </a:solidFill>
                        <a:latin typeface="Arial"/>
                        <a:ea typeface="Arial"/>
                        <a:cs typeface="Arial"/>
                        <a:sym typeface="Arial"/>
                      </a:endParaRPr>
                    </a:p>
                    <a:p>
                      <a:pPr indent="-457200" lvl="0" marL="457200" marR="0" rtl="0" algn="just">
                        <a:lnSpc>
                          <a:spcPct val="150000"/>
                        </a:lnSpc>
                        <a:spcBef>
                          <a:spcPts val="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Một cơn giông đang cuồn cuồn trong lòng nàng.</a:t>
                      </a:r>
                      <a:endParaRPr sz="1400" u="none" cap="none" strike="noStrike"/>
                    </a:p>
                    <a:p>
                      <a:pPr indent="-457200" lvl="0" marL="457200" marR="0" rtl="0" algn="just">
                        <a:lnSpc>
                          <a:spcPct val="150000"/>
                        </a:lnSpc>
                        <a:spcBef>
                          <a:spcPts val="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Cảm thấy có một luồng không khí do âm nhạc dấy lên.</a:t>
                      </a:r>
                      <a:endParaRPr b="0" i="0" sz="3000" u="none" cap="none" strike="noStrike">
                        <a:solidFill>
                          <a:srgbClr val="000000"/>
                        </a:solidFill>
                        <a:latin typeface="Arial"/>
                        <a:ea typeface="Arial"/>
                        <a:cs typeface="Arial"/>
                        <a:sym typeface="Arial"/>
                      </a:endParaRPr>
                    </a:p>
                  </a:txBody>
                  <a:tcPr marT="45725" marB="45725" marR="91450" marL="91450"/>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500"/>
                                        <p:tgtEl>
                                          <p:spTgt spid="3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339" name="Shape 339"/>
        <p:cNvGrpSpPr/>
        <p:nvPr/>
      </p:nvGrpSpPr>
      <p:grpSpPr>
        <a:xfrm>
          <a:off x="0" y="0"/>
          <a:ext cx="0" cy="0"/>
          <a:chOff x="0" y="0"/>
          <a:chExt cx="0" cy="0"/>
        </a:xfrm>
      </p:grpSpPr>
      <p:pic>
        <p:nvPicPr>
          <p:cNvPr id="340" name="Google Shape;340;p16"/>
          <p:cNvPicPr preferRelativeResize="0"/>
          <p:nvPr/>
        </p:nvPicPr>
        <p:blipFill rotWithShape="1">
          <a:blip r:embed="rId3">
            <a:alphaModFix/>
          </a:blip>
          <a:srcRect b="0" l="0" r="0" t="0"/>
          <a:stretch/>
        </p:blipFill>
        <p:spPr>
          <a:xfrm rot="-6901509">
            <a:off x="-127294" y="-1307915"/>
            <a:ext cx="2526926" cy="3902589"/>
          </a:xfrm>
          <a:prstGeom prst="rect">
            <a:avLst/>
          </a:prstGeom>
          <a:noFill/>
          <a:ln>
            <a:noFill/>
          </a:ln>
        </p:spPr>
      </p:pic>
      <p:pic>
        <p:nvPicPr>
          <p:cNvPr id="341" name="Google Shape;341;p16"/>
          <p:cNvPicPr preferRelativeResize="0"/>
          <p:nvPr/>
        </p:nvPicPr>
        <p:blipFill rotWithShape="1">
          <a:blip r:embed="rId4">
            <a:alphaModFix/>
          </a:blip>
          <a:srcRect b="80052" l="0" r="0" t="0"/>
          <a:stretch/>
        </p:blipFill>
        <p:spPr>
          <a:xfrm>
            <a:off x="-85614" y="8951947"/>
            <a:ext cx="18459227" cy="1335053"/>
          </a:xfrm>
          <a:prstGeom prst="rect">
            <a:avLst/>
          </a:prstGeom>
          <a:noFill/>
          <a:ln>
            <a:noFill/>
          </a:ln>
        </p:spPr>
      </p:pic>
      <p:pic>
        <p:nvPicPr>
          <p:cNvPr id="342" name="Google Shape;342;p16"/>
          <p:cNvPicPr preferRelativeResize="0"/>
          <p:nvPr/>
        </p:nvPicPr>
        <p:blipFill rotWithShape="1">
          <a:blip r:embed="rId3">
            <a:alphaModFix/>
          </a:blip>
          <a:srcRect b="0" l="0" r="0" t="0"/>
          <a:stretch/>
        </p:blipFill>
        <p:spPr>
          <a:xfrm rot="-6901509">
            <a:off x="15871312" y="-1479127"/>
            <a:ext cx="2526926" cy="3902589"/>
          </a:xfrm>
          <a:prstGeom prst="rect">
            <a:avLst/>
          </a:prstGeom>
          <a:noFill/>
          <a:ln>
            <a:noFill/>
          </a:ln>
        </p:spPr>
      </p:pic>
      <p:sp>
        <p:nvSpPr>
          <p:cNvPr id="343" name="Google Shape;343;p16"/>
          <p:cNvSpPr txBox="1"/>
          <p:nvPr/>
        </p:nvSpPr>
        <p:spPr>
          <a:xfrm>
            <a:off x="5029199" y="723900"/>
            <a:ext cx="8229600"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600"/>
              <a:buFont typeface="Arial"/>
              <a:buNone/>
            </a:pPr>
            <a:r>
              <a:rPr b="1" i="1" lang="en-US" sz="5600" u="none" cap="none" strike="noStrike">
                <a:solidFill>
                  <a:schemeClr val="dk1"/>
                </a:solidFill>
                <a:latin typeface="Arial"/>
                <a:ea typeface="Arial"/>
                <a:cs typeface="Arial"/>
                <a:sym typeface="Arial"/>
              </a:rPr>
              <a:t>2. Nhân vật Đa-ni</a:t>
            </a:r>
            <a:endParaRPr b="1" i="1" sz="5600" u="none" cap="none" strike="noStrike">
              <a:solidFill>
                <a:schemeClr val="dk1"/>
              </a:solidFill>
              <a:latin typeface="Arial"/>
              <a:ea typeface="Arial"/>
              <a:cs typeface="Arial"/>
              <a:sym typeface="Arial"/>
            </a:endParaRPr>
          </a:p>
        </p:txBody>
      </p:sp>
      <p:sp>
        <p:nvSpPr>
          <p:cNvPr id="344" name="Google Shape;344;p16"/>
          <p:cNvSpPr txBox="1"/>
          <p:nvPr/>
        </p:nvSpPr>
        <p:spPr>
          <a:xfrm>
            <a:off x="1447799" y="1712699"/>
            <a:ext cx="15392400" cy="942053"/>
          </a:xfrm>
          <a:prstGeom prst="rect">
            <a:avLst/>
          </a:prstGeom>
          <a:noFill/>
          <a:ln>
            <a:noFill/>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rgbClr val="FF0000"/>
              </a:buClr>
              <a:buSzPts val="4200"/>
              <a:buFont typeface="Arial"/>
              <a:buChar char="-"/>
            </a:pPr>
            <a:r>
              <a:rPr b="1" i="0" lang="en-US" sz="4200" u="none" cap="none" strike="noStrike">
                <a:solidFill>
                  <a:srgbClr val="FF0000"/>
                </a:solidFill>
                <a:latin typeface="Arial"/>
                <a:ea typeface="Arial"/>
                <a:cs typeface="Arial"/>
                <a:sym typeface="Arial"/>
              </a:rPr>
              <a:t>Hành động, cảm xúc của Đa-ni khi nghe bản nhạc:</a:t>
            </a:r>
            <a:endParaRPr b="0" i="0" sz="1400" u="none" cap="none" strike="noStrike">
              <a:solidFill>
                <a:srgbClr val="000000"/>
              </a:solidFill>
              <a:latin typeface="Arial"/>
              <a:ea typeface="Arial"/>
              <a:cs typeface="Arial"/>
              <a:sym typeface="Arial"/>
            </a:endParaRPr>
          </a:p>
        </p:txBody>
      </p:sp>
      <p:sp>
        <p:nvSpPr>
          <p:cNvPr id="345" name="Google Shape;345;p16"/>
          <p:cNvSpPr/>
          <p:nvPr/>
        </p:nvSpPr>
        <p:spPr>
          <a:xfrm>
            <a:off x="569675" y="2613650"/>
            <a:ext cx="16069200" cy="3769800"/>
          </a:xfrm>
          <a:prstGeom prst="rect">
            <a:avLst/>
          </a:prstGeom>
          <a:noFill/>
          <a:ln>
            <a:noFill/>
          </a:ln>
        </p:spPr>
        <p:txBody>
          <a:bodyPr anchorCtr="0" anchor="t" bIns="45700" lIns="91425" spcFirstLastPara="1" rIns="91425" wrap="square" tIns="45700">
            <a:spAutoFit/>
          </a:bodyPr>
          <a:lstStyle/>
          <a:p>
            <a:pPr indent="0" lvl="0" marL="457200" marR="0" rtl="0" algn="just">
              <a:lnSpc>
                <a:spcPct val="200000"/>
              </a:lnSpc>
              <a:spcBef>
                <a:spcPts val="0"/>
              </a:spcBef>
              <a:spcAft>
                <a:spcPts val="0"/>
              </a:spcAft>
              <a:buClr>
                <a:srgbClr val="000000"/>
              </a:buClr>
              <a:buSzPts val="4200"/>
              <a:buFont typeface="Arial"/>
              <a:buNone/>
            </a:pPr>
            <a:r>
              <a:rPr b="1" i="1" lang="en-US" sz="4200" u="none" cap="none" strike="noStrike">
                <a:solidFill>
                  <a:srgbClr val="0000FF"/>
                </a:solidFill>
                <a:latin typeface="Arial"/>
                <a:ea typeface="Arial"/>
                <a:cs typeface="Arial"/>
                <a:sym typeface="Arial"/>
              </a:rPr>
              <a:t>       Đa-ni là một cô gái có tâm hồn mơ mộng, tinh tế, giàu trí tưởng tượng, giàu cảm xúc.</a:t>
            </a:r>
            <a:endParaRPr b="1" i="1" sz="4200" u="none" cap="none" strike="noStrike">
              <a:solidFill>
                <a:srgbClr val="0000FF"/>
              </a:solidFill>
              <a:latin typeface="Arial"/>
              <a:ea typeface="Arial"/>
              <a:cs typeface="Arial"/>
              <a:sym typeface="Arial"/>
            </a:endParaRPr>
          </a:p>
          <a:p>
            <a:pPr indent="-571500" lvl="0" marL="571500" marR="0" rtl="0" algn="just">
              <a:lnSpc>
                <a:spcPct val="200000"/>
              </a:lnSpc>
              <a:spcBef>
                <a:spcPts val="0"/>
              </a:spcBef>
              <a:spcAft>
                <a:spcPts val="0"/>
              </a:spcAft>
              <a:buClr>
                <a:schemeClr val="dk1"/>
              </a:buClr>
              <a:buSzPts val="4200"/>
              <a:buFont typeface="Noto Sans Symbols"/>
              <a:buChar char="⇒"/>
            </a:pPr>
            <a:r>
              <a:rPr b="1" i="0" lang="en-US" sz="4200" u="none" cap="none" strike="noStrike">
                <a:solidFill>
                  <a:srgbClr val="FF0000"/>
                </a:solidFill>
                <a:latin typeface="Arial"/>
                <a:ea typeface="Arial"/>
                <a:cs typeface="Arial"/>
                <a:sym typeface="Arial"/>
              </a:rPr>
              <a:t>   Nàng tưởng tượng về hình ảnh quê hương với những khu rừng, tiếng tù và, tiếng sóng</a:t>
            </a:r>
            <a:r>
              <a:rPr b="0" i="0" lang="en-US" sz="4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500"/>
                                        <p:tgtEl>
                                          <p:spTgt spid="3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169" name="Shape 169"/>
        <p:cNvGrpSpPr/>
        <p:nvPr/>
      </p:nvGrpSpPr>
      <p:grpSpPr>
        <a:xfrm>
          <a:off x="0" y="0"/>
          <a:ext cx="0" cy="0"/>
          <a:chOff x="0" y="0"/>
          <a:chExt cx="0" cy="0"/>
        </a:xfrm>
      </p:grpSpPr>
      <p:pic>
        <p:nvPicPr>
          <p:cNvPr id="170" name="Google Shape;170;p2"/>
          <p:cNvPicPr preferRelativeResize="0"/>
          <p:nvPr/>
        </p:nvPicPr>
        <p:blipFill rotWithShape="1">
          <a:blip r:embed="rId3">
            <a:alphaModFix/>
          </a:blip>
          <a:srcRect b="80052" l="0" r="0" t="0"/>
          <a:stretch/>
        </p:blipFill>
        <p:spPr>
          <a:xfrm>
            <a:off x="-85614" y="8951947"/>
            <a:ext cx="18459227" cy="1335053"/>
          </a:xfrm>
          <a:prstGeom prst="rect">
            <a:avLst/>
          </a:prstGeom>
          <a:noFill/>
          <a:ln>
            <a:noFill/>
          </a:ln>
        </p:spPr>
      </p:pic>
      <p:pic>
        <p:nvPicPr>
          <p:cNvPr id="171" name="Google Shape;171;p2"/>
          <p:cNvPicPr preferRelativeResize="0"/>
          <p:nvPr/>
        </p:nvPicPr>
        <p:blipFill rotWithShape="1">
          <a:blip r:embed="rId4">
            <a:alphaModFix/>
          </a:blip>
          <a:srcRect b="0" l="0" r="0" t="0"/>
          <a:stretch/>
        </p:blipFill>
        <p:spPr>
          <a:xfrm>
            <a:off x="14533684" y="-159808"/>
            <a:ext cx="2820866" cy="1410433"/>
          </a:xfrm>
          <a:prstGeom prst="rect">
            <a:avLst/>
          </a:prstGeom>
          <a:noFill/>
          <a:ln>
            <a:noFill/>
          </a:ln>
        </p:spPr>
      </p:pic>
      <p:pic>
        <p:nvPicPr>
          <p:cNvPr id="172" name="Google Shape;172;p2"/>
          <p:cNvPicPr preferRelativeResize="0"/>
          <p:nvPr/>
        </p:nvPicPr>
        <p:blipFill rotWithShape="1">
          <a:blip r:embed="rId5">
            <a:alphaModFix/>
          </a:blip>
          <a:srcRect b="0" l="0" r="0" t="0"/>
          <a:stretch/>
        </p:blipFill>
        <p:spPr>
          <a:xfrm rot="-1508551">
            <a:off x="15231084" y="97894"/>
            <a:ext cx="3466859" cy="2305461"/>
          </a:xfrm>
          <a:prstGeom prst="rect">
            <a:avLst/>
          </a:prstGeom>
          <a:noFill/>
          <a:ln>
            <a:noFill/>
          </a:ln>
        </p:spPr>
      </p:pic>
      <p:pic>
        <p:nvPicPr>
          <p:cNvPr id="173" name="Google Shape;173;p2"/>
          <p:cNvPicPr preferRelativeResize="0"/>
          <p:nvPr/>
        </p:nvPicPr>
        <p:blipFill rotWithShape="1">
          <a:blip r:embed="rId6">
            <a:alphaModFix/>
          </a:blip>
          <a:srcRect b="0" l="0" r="0" t="0"/>
          <a:stretch/>
        </p:blipFill>
        <p:spPr>
          <a:xfrm>
            <a:off x="420204" y="5143500"/>
            <a:ext cx="2042600" cy="4750233"/>
          </a:xfrm>
          <a:prstGeom prst="rect">
            <a:avLst/>
          </a:prstGeom>
          <a:noFill/>
          <a:ln>
            <a:noFill/>
          </a:ln>
        </p:spPr>
      </p:pic>
      <p:sp>
        <p:nvSpPr>
          <p:cNvPr id="174" name="Google Shape;174;p2"/>
          <p:cNvSpPr txBox="1"/>
          <p:nvPr/>
        </p:nvSpPr>
        <p:spPr>
          <a:xfrm>
            <a:off x="2462804" y="864764"/>
            <a:ext cx="5035496" cy="1538883"/>
          </a:xfrm>
          <a:prstGeom prst="rect">
            <a:avLst/>
          </a:prstGeom>
          <a:noFill/>
          <a:ln>
            <a:noFill/>
          </a:ln>
        </p:spPr>
        <p:txBody>
          <a:bodyPr anchorCtr="0" anchor="t" bIns="0" lIns="0" spcFirstLastPara="1" rIns="0" wrap="square" tIns="0">
            <a:spAutoFit/>
          </a:bodyPr>
          <a:lstStyle/>
          <a:p>
            <a:pPr indent="0" lvl="1" marL="0" marR="0" rtl="0" algn="l">
              <a:lnSpc>
                <a:spcPct val="187500"/>
              </a:lnSpc>
              <a:spcBef>
                <a:spcPts val="0"/>
              </a:spcBef>
              <a:spcAft>
                <a:spcPts val="0"/>
              </a:spcAft>
              <a:buClr>
                <a:srgbClr val="000000"/>
              </a:buClr>
              <a:buSzPts val="6400"/>
              <a:buFont typeface="Arial"/>
              <a:buNone/>
            </a:pPr>
            <a:r>
              <a:rPr b="1" i="0" lang="en-US" sz="6400" u="none" cap="none" strike="noStrike">
                <a:solidFill>
                  <a:srgbClr val="E17795"/>
                </a:solidFill>
                <a:latin typeface="Calibri"/>
                <a:ea typeface="Calibri"/>
                <a:cs typeface="Calibri"/>
                <a:sym typeface="Calibri"/>
              </a:rPr>
              <a:t>KHỞI ĐỘNG</a:t>
            </a:r>
            <a:endParaRPr b="1" i="0" sz="6400" u="none" cap="none" strike="noStrike">
              <a:solidFill>
                <a:srgbClr val="E17795"/>
              </a:solidFill>
              <a:latin typeface="Calibri"/>
              <a:ea typeface="Calibri"/>
              <a:cs typeface="Calibri"/>
              <a:sym typeface="Calibri"/>
            </a:endParaRPr>
          </a:p>
        </p:txBody>
      </p:sp>
      <p:pic>
        <p:nvPicPr>
          <p:cNvPr id="175" name="Google Shape;175;p2"/>
          <p:cNvPicPr preferRelativeResize="0"/>
          <p:nvPr/>
        </p:nvPicPr>
        <p:blipFill rotWithShape="1">
          <a:blip r:embed="rId7">
            <a:alphaModFix/>
          </a:blip>
          <a:srcRect b="0" l="0" r="0" t="0"/>
          <a:stretch/>
        </p:blipFill>
        <p:spPr>
          <a:xfrm rot="1188022">
            <a:off x="7035038" y="2286049"/>
            <a:ext cx="1670272" cy="543597"/>
          </a:xfrm>
          <a:prstGeom prst="rect">
            <a:avLst/>
          </a:prstGeom>
          <a:noFill/>
          <a:ln>
            <a:noFill/>
          </a:ln>
        </p:spPr>
      </p:pic>
      <p:pic>
        <p:nvPicPr>
          <p:cNvPr id="176" name="Google Shape;176;p2"/>
          <p:cNvPicPr preferRelativeResize="0"/>
          <p:nvPr/>
        </p:nvPicPr>
        <p:blipFill rotWithShape="1">
          <a:blip r:embed="rId8">
            <a:alphaModFix/>
          </a:blip>
          <a:srcRect b="11247" l="13750" r="8750" t="16250"/>
          <a:stretch/>
        </p:blipFill>
        <p:spPr>
          <a:xfrm>
            <a:off x="1905000" y="3515302"/>
            <a:ext cx="3341580" cy="3125994"/>
          </a:xfrm>
          <a:prstGeom prst="rect">
            <a:avLst/>
          </a:prstGeom>
          <a:noFill/>
          <a:ln>
            <a:noFill/>
          </a:ln>
        </p:spPr>
      </p:pic>
      <p:sp>
        <p:nvSpPr>
          <p:cNvPr id="177" name="Google Shape;177;p2"/>
          <p:cNvSpPr/>
          <p:nvPr/>
        </p:nvSpPr>
        <p:spPr>
          <a:xfrm>
            <a:off x="5391150" y="3111994"/>
            <a:ext cx="11963400" cy="58398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6100"/>
              <a:buFont typeface="Arial"/>
              <a:buNone/>
            </a:pPr>
            <a:r>
              <a:rPr b="1" i="1" lang="en-US" sz="6100" u="none" cap="none" strike="noStrike">
                <a:solidFill>
                  <a:srgbClr val="000000"/>
                </a:solidFill>
                <a:latin typeface="Calibri"/>
                <a:ea typeface="Calibri"/>
                <a:cs typeface="Calibri"/>
                <a:sym typeface="Calibri"/>
              </a:rPr>
              <a:t>Đã bao giờ em nhận được một món quà đặc biệt khiến em nhớ mãi? </a:t>
            </a:r>
            <a:endParaRPr b="0" i="0" sz="6100" u="none" cap="none" strike="noStrike">
              <a:solidFill>
                <a:srgbClr val="000000"/>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6100"/>
              <a:buFont typeface="Arial"/>
              <a:buNone/>
            </a:pPr>
            <a:r>
              <a:rPr b="1" i="1" lang="en-US" sz="6100" u="none" cap="none" strike="noStrike">
                <a:solidFill>
                  <a:srgbClr val="000000"/>
                </a:solidFill>
                <a:latin typeface="Calibri"/>
                <a:ea typeface="Calibri"/>
                <a:cs typeface="Calibri"/>
                <a:sym typeface="Calibri"/>
              </a:rPr>
              <a:t>Hãy chia sẻ trải nghiệm ấy với các bạn?</a:t>
            </a:r>
            <a:endParaRPr b="1" i="0" sz="6100" u="none" cap="none" strike="noStrike">
              <a:solidFill>
                <a:schemeClr val="dk1"/>
              </a:solidFill>
              <a:latin typeface="Calibri"/>
              <a:ea typeface="Calibri"/>
              <a:cs typeface="Calibri"/>
              <a:sym typeface="Calibri"/>
            </a:endParaRPr>
          </a:p>
        </p:txBody>
      </p:sp>
    </p:spTree>
  </p:cSld>
  <p:clrMapOvr>
    <a:masterClrMapping/>
  </p:clrMapOvr>
  <p:transition spd="slow" p14:dur="800">
    <p:circl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349" name="Shape 349"/>
        <p:cNvGrpSpPr/>
        <p:nvPr/>
      </p:nvGrpSpPr>
      <p:grpSpPr>
        <a:xfrm>
          <a:off x="0" y="0"/>
          <a:ext cx="0" cy="0"/>
          <a:chOff x="0" y="0"/>
          <a:chExt cx="0" cy="0"/>
        </a:xfrm>
      </p:grpSpPr>
      <p:pic>
        <p:nvPicPr>
          <p:cNvPr id="350" name="Google Shape;350;p17"/>
          <p:cNvPicPr preferRelativeResize="0"/>
          <p:nvPr/>
        </p:nvPicPr>
        <p:blipFill rotWithShape="1">
          <a:blip r:embed="rId3">
            <a:alphaModFix/>
          </a:blip>
          <a:srcRect b="0" l="0" r="0" t="0"/>
          <a:stretch/>
        </p:blipFill>
        <p:spPr>
          <a:xfrm rot="-6901509">
            <a:off x="-127294" y="-1307915"/>
            <a:ext cx="2526926" cy="3902589"/>
          </a:xfrm>
          <a:prstGeom prst="rect">
            <a:avLst/>
          </a:prstGeom>
          <a:noFill/>
          <a:ln>
            <a:noFill/>
          </a:ln>
        </p:spPr>
      </p:pic>
      <p:pic>
        <p:nvPicPr>
          <p:cNvPr id="351" name="Google Shape;351;p17"/>
          <p:cNvPicPr preferRelativeResize="0"/>
          <p:nvPr/>
        </p:nvPicPr>
        <p:blipFill rotWithShape="1">
          <a:blip r:embed="rId4">
            <a:alphaModFix/>
          </a:blip>
          <a:srcRect b="80052" l="0" r="0" t="0"/>
          <a:stretch/>
        </p:blipFill>
        <p:spPr>
          <a:xfrm>
            <a:off x="-85615" y="9258300"/>
            <a:ext cx="18459227" cy="1335053"/>
          </a:xfrm>
          <a:prstGeom prst="rect">
            <a:avLst/>
          </a:prstGeom>
          <a:noFill/>
          <a:ln>
            <a:noFill/>
          </a:ln>
        </p:spPr>
      </p:pic>
      <p:pic>
        <p:nvPicPr>
          <p:cNvPr id="352" name="Google Shape;352;p17"/>
          <p:cNvPicPr preferRelativeResize="0"/>
          <p:nvPr/>
        </p:nvPicPr>
        <p:blipFill rotWithShape="1">
          <a:blip r:embed="rId3">
            <a:alphaModFix/>
          </a:blip>
          <a:srcRect b="0" l="0" r="0" t="0"/>
          <a:stretch/>
        </p:blipFill>
        <p:spPr>
          <a:xfrm rot="-6901509">
            <a:off x="16202913" y="-1558735"/>
            <a:ext cx="2526926" cy="3902589"/>
          </a:xfrm>
          <a:prstGeom prst="rect">
            <a:avLst/>
          </a:prstGeom>
          <a:noFill/>
          <a:ln>
            <a:noFill/>
          </a:ln>
        </p:spPr>
      </p:pic>
      <p:sp>
        <p:nvSpPr>
          <p:cNvPr id="353" name="Google Shape;353;p17"/>
          <p:cNvSpPr txBox="1"/>
          <p:nvPr/>
        </p:nvSpPr>
        <p:spPr>
          <a:xfrm>
            <a:off x="5029198" y="472167"/>
            <a:ext cx="8229600"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600"/>
              <a:buFont typeface="Arial"/>
              <a:buNone/>
            </a:pPr>
            <a:r>
              <a:rPr b="1" i="1" lang="en-US" sz="5600" u="none" cap="none" strike="noStrike">
                <a:solidFill>
                  <a:schemeClr val="dk1"/>
                </a:solidFill>
                <a:latin typeface="Arial"/>
                <a:ea typeface="Arial"/>
                <a:cs typeface="Arial"/>
                <a:sym typeface="Arial"/>
              </a:rPr>
              <a:t>2. Nhân vật Đa-ni</a:t>
            </a:r>
            <a:endParaRPr b="1" i="1" sz="5600" u="none" cap="none" strike="noStrike">
              <a:solidFill>
                <a:schemeClr val="dk1"/>
              </a:solidFill>
              <a:latin typeface="Arial"/>
              <a:ea typeface="Arial"/>
              <a:cs typeface="Arial"/>
              <a:sym typeface="Arial"/>
            </a:endParaRPr>
          </a:p>
        </p:txBody>
      </p:sp>
      <p:sp>
        <p:nvSpPr>
          <p:cNvPr id="354" name="Google Shape;354;p17"/>
          <p:cNvSpPr txBox="1"/>
          <p:nvPr/>
        </p:nvSpPr>
        <p:spPr>
          <a:xfrm>
            <a:off x="1447798" y="1458650"/>
            <a:ext cx="15392400" cy="3000821"/>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50000"/>
              </a:lnSpc>
              <a:spcBef>
                <a:spcPts val="0"/>
              </a:spcBef>
              <a:spcAft>
                <a:spcPts val="0"/>
              </a:spcAft>
              <a:buClr>
                <a:srgbClr val="FF0000"/>
              </a:buClr>
              <a:buSzPts val="4200"/>
              <a:buFont typeface="Arial"/>
              <a:buChar char="-"/>
            </a:pPr>
            <a:r>
              <a:rPr b="1" i="0" lang="en-US" sz="4200" u="none" cap="none" strike="noStrike">
                <a:solidFill>
                  <a:srgbClr val="FF0000"/>
                </a:solidFill>
                <a:latin typeface="Arial"/>
                <a:ea typeface="Arial"/>
                <a:cs typeface="Arial"/>
                <a:sym typeface="Arial"/>
              </a:rPr>
              <a:t>Hành động, cảm xúc của Đa-ni sau khi nghe bản hòa nhạc món quà bất ngờ:</a:t>
            </a:r>
            <a:endParaRPr b="0" i="0" sz="1400" u="none" cap="none" strike="noStrike">
              <a:solidFill>
                <a:srgbClr val="000000"/>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4200"/>
              <a:buFont typeface="Arial"/>
              <a:buNone/>
            </a:pPr>
            <a:r>
              <a:rPr b="1" i="1" lang="en-US" sz="4200" u="none" cap="none" strike="noStrike">
                <a:solidFill>
                  <a:schemeClr val="dk1"/>
                </a:solidFill>
                <a:latin typeface="Arial"/>
                <a:ea typeface="Arial"/>
                <a:cs typeface="Arial"/>
                <a:sym typeface="Arial"/>
              </a:rPr>
              <a:t>+ Hành động:</a:t>
            </a:r>
            <a:endParaRPr b="0" i="0" sz="1400" u="none" cap="none" strike="noStrike">
              <a:solidFill>
                <a:srgbClr val="000000"/>
              </a:solidFill>
              <a:latin typeface="Arial"/>
              <a:ea typeface="Arial"/>
              <a:cs typeface="Arial"/>
              <a:sym typeface="Arial"/>
            </a:endParaRPr>
          </a:p>
        </p:txBody>
      </p:sp>
      <p:sp>
        <p:nvSpPr>
          <p:cNvPr id="355" name="Google Shape;355;p17"/>
          <p:cNvSpPr/>
          <p:nvPr/>
        </p:nvSpPr>
        <p:spPr>
          <a:xfrm>
            <a:off x="1905000" y="4252727"/>
            <a:ext cx="16111826" cy="4939814"/>
          </a:xfrm>
          <a:prstGeom prst="rect">
            <a:avLst/>
          </a:prstGeom>
          <a:noFill/>
          <a:ln>
            <a:noFill/>
          </a:ln>
        </p:spPr>
        <p:txBody>
          <a:bodyPr anchorCtr="0" anchor="t" bIns="45700" lIns="91425" spcFirstLastPara="1" rIns="91425" wrap="square" tIns="45700">
            <a:spAutoFit/>
          </a:bodyPr>
          <a:lstStyle/>
          <a:p>
            <a:pPr indent="-571500" lvl="0" marL="571500" marR="0" rtl="0" algn="l">
              <a:lnSpc>
                <a:spcPct val="150000"/>
              </a:lnSpc>
              <a:spcBef>
                <a:spcPts val="0"/>
              </a:spcBef>
              <a:spcAft>
                <a:spcPts val="0"/>
              </a:spcAft>
              <a:buClr>
                <a:schemeClr val="dk1"/>
              </a:buClr>
              <a:buSzPts val="4200"/>
              <a:buFont typeface="Arial"/>
              <a:buChar char="-"/>
            </a:pPr>
            <a:r>
              <a:rPr b="0" i="0" lang="en-US" sz="4200" u="none" cap="none" strike="noStrike">
                <a:solidFill>
                  <a:schemeClr val="dk1"/>
                </a:solidFill>
                <a:latin typeface="Arial"/>
                <a:ea typeface="Arial"/>
                <a:cs typeface="Arial"/>
                <a:sym typeface="Arial"/>
              </a:rPr>
              <a:t>Đa-ni khóc, không giấu diếm giọt lệ biết ơn.</a:t>
            </a:r>
            <a:endParaRPr b="0" i="0" sz="1400" u="none" cap="none" strike="noStrike">
              <a:solidFill>
                <a:srgbClr val="000000"/>
              </a:solidFill>
              <a:latin typeface="Arial"/>
              <a:ea typeface="Arial"/>
              <a:cs typeface="Arial"/>
              <a:sym typeface="Arial"/>
            </a:endParaRPr>
          </a:p>
          <a:p>
            <a:pPr indent="-571500" lvl="0" marL="571500" marR="0" rtl="0" algn="l">
              <a:lnSpc>
                <a:spcPct val="150000"/>
              </a:lnSpc>
              <a:spcBef>
                <a:spcPts val="0"/>
              </a:spcBef>
              <a:spcAft>
                <a:spcPts val="0"/>
              </a:spcAft>
              <a:buClr>
                <a:schemeClr val="dk1"/>
              </a:buClr>
              <a:buSzPts val="4200"/>
              <a:buFont typeface="Arial"/>
              <a:buChar char="-"/>
            </a:pPr>
            <a:r>
              <a:rPr b="0" i="0" lang="en-US" sz="4200" u="none" cap="none" strike="noStrike">
                <a:solidFill>
                  <a:schemeClr val="dk1"/>
                </a:solidFill>
                <a:latin typeface="Arial"/>
                <a:ea typeface="Arial"/>
                <a:cs typeface="Arial"/>
                <a:sym typeface="Arial"/>
              </a:rPr>
              <a:t>Đứng lên và đi nhanh về phía công viên, đi trên những đường phố, đi ra bờ biển.</a:t>
            </a:r>
            <a:endParaRPr b="0" i="0" sz="1400" u="none" cap="none" strike="noStrike">
              <a:solidFill>
                <a:srgbClr val="000000"/>
              </a:solidFill>
              <a:latin typeface="Arial"/>
              <a:ea typeface="Arial"/>
              <a:cs typeface="Arial"/>
              <a:sym typeface="Arial"/>
            </a:endParaRPr>
          </a:p>
          <a:p>
            <a:pPr indent="-571500" lvl="0" marL="571500" marR="0" rtl="0" algn="l">
              <a:lnSpc>
                <a:spcPct val="150000"/>
              </a:lnSpc>
              <a:spcBef>
                <a:spcPts val="0"/>
              </a:spcBef>
              <a:spcAft>
                <a:spcPts val="0"/>
              </a:spcAft>
              <a:buClr>
                <a:schemeClr val="dk1"/>
              </a:buClr>
              <a:buSzPts val="4200"/>
              <a:buFont typeface="Arial"/>
              <a:buChar char="-"/>
            </a:pPr>
            <a:r>
              <a:rPr b="0" i="0" lang="en-US" sz="4200" u="none" cap="none" strike="noStrike">
                <a:solidFill>
                  <a:schemeClr val="dk1"/>
                </a:solidFill>
                <a:latin typeface="Arial"/>
                <a:ea typeface="Arial"/>
                <a:cs typeface="Arial"/>
                <a:sym typeface="Arial"/>
              </a:rPr>
              <a:t>Nắm chặt hai tay.</a:t>
            </a:r>
            <a:endParaRPr b="0" i="0" sz="1400" u="none" cap="none" strike="noStrike">
              <a:solidFill>
                <a:srgbClr val="000000"/>
              </a:solidFill>
              <a:latin typeface="Arial"/>
              <a:ea typeface="Arial"/>
              <a:cs typeface="Arial"/>
              <a:sym typeface="Arial"/>
            </a:endParaRPr>
          </a:p>
          <a:p>
            <a:pPr indent="-571500" lvl="0" marL="571500" marR="0" rtl="0" algn="l">
              <a:lnSpc>
                <a:spcPct val="150000"/>
              </a:lnSpc>
              <a:spcBef>
                <a:spcPts val="0"/>
              </a:spcBef>
              <a:spcAft>
                <a:spcPts val="0"/>
              </a:spcAft>
              <a:buClr>
                <a:schemeClr val="dk1"/>
              </a:buClr>
              <a:buSzPts val="4200"/>
              <a:buFont typeface="Arial"/>
              <a:buChar char="-"/>
            </a:pPr>
            <a:r>
              <a:rPr b="0" i="0" lang="en-US" sz="4200" u="none" cap="none" strike="noStrike">
                <a:solidFill>
                  <a:schemeClr val="dk1"/>
                </a:solidFill>
                <a:latin typeface="Arial"/>
                <a:ea typeface="Arial"/>
                <a:cs typeface="Arial"/>
                <a:sym typeface="Arial"/>
              </a:rPr>
              <a:t>Cười, mở to mắt nhìn những ngọn đèn trên những con tàu biển.</a:t>
            </a:r>
            <a:endParaRPr b="0" i="0" sz="42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54">
                                            <p:txEl>
                                              <p:pRg end="0" st="0"/>
                                            </p:txEl>
                                          </p:spTgt>
                                        </p:tgtEl>
                                        <p:attrNameLst>
                                          <p:attrName>style.visibility</p:attrName>
                                        </p:attrNameLst>
                                      </p:cBhvr>
                                      <p:to>
                                        <p:strVal val="visible"/>
                                      </p:to>
                                    </p:set>
                                    <p:anim calcmode="lin" valueType="num">
                                      <p:cBhvr additive="base">
                                        <p:cTn dur="500"/>
                                        <p:tgtEl>
                                          <p:spTgt spid="354">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54">
                                            <p:txEl>
                                              <p:pRg end="1" st="1"/>
                                            </p:txEl>
                                          </p:spTgt>
                                        </p:tgtEl>
                                        <p:attrNameLst>
                                          <p:attrName>style.visibility</p:attrName>
                                        </p:attrNameLst>
                                      </p:cBhvr>
                                      <p:to>
                                        <p:strVal val="visible"/>
                                      </p:to>
                                    </p:set>
                                    <p:anim calcmode="lin" valueType="num">
                                      <p:cBhvr additive="base">
                                        <p:cTn dur="500"/>
                                        <p:tgtEl>
                                          <p:spTgt spid="354">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5">
                                            <p:txEl>
                                              <p:pRg end="0" st="0"/>
                                            </p:txEl>
                                          </p:spTgt>
                                        </p:tgtEl>
                                        <p:attrNameLst>
                                          <p:attrName>style.visibility</p:attrName>
                                        </p:attrNameLst>
                                      </p:cBhvr>
                                      <p:to>
                                        <p:strVal val="visible"/>
                                      </p:to>
                                    </p:set>
                                    <p:animEffect filter="fade" transition="in">
                                      <p:cBhvr>
                                        <p:cTn dur="500"/>
                                        <p:tgtEl>
                                          <p:spTgt spid="35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5">
                                            <p:txEl>
                                              <p:pRg end="1" st="1"/>
                                            </p:txEl>
                                          </p:spTgt>
                                        </p:tgtEl>
                                        <p:attrNameLst>
                                          <p:attrName>style.visibility</p:attrName>
                                        </p:attrNameLst>
                                      </p:cBhvr>
                                      <p:to>
                                        <p:strVal val="visible"/>
                                      </p:to>
                                    </p:set>
                                    <p:animEffect filter="fade" transition="in">
                                      <p:cBhvr>
                                        <p:cTn dur="500"/>
                                        <p:tgtEl>
                                          <p:spTgt spid="35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5">
                                            <p:txEl>
                                              <p:pRg end="2" st="2"/>
                                            </p:txEl>
                                          </p:spTgt>
                                        </p:tgtEl>
                                        <p:attrNameLst>
                                          <p:attrName>style.visibility</p:attrName>
                                        </p:attrNameLst>
                                      </p:cBhvr>
                                      <p:to>
                                        <p:strVal val="visible"/>
                                      </p:to>
                                    </p:set>
                                    <p:animEffect filter="fade" transition="in">
                                      <p:cBhvr>
                                        <p:cTn dur="500"/>
                                        <p:tgtEl>
                                          <p:spTgt spid="35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5">
                                            <p:txEl>
                                              <p:pRg end="3" st="3"/>
                                            </p:txEl>
                                          </p:spTgt>
                                        </p:tgtEl>
                                        <p:attrNameLst>
                                          <p:attrName>style.visibility</p:attrName>
                                        </p:attrNameLst>
                                      </p:cBhvr>
                                      <p:to>
                                        <p:strVal val="visible"/>
                                      </p:to>
                                    </p:set>
                                    <p:animEffect filter="fade" transition="in">
                                      <p:cBhvr>
                                        <p:cTn dur="500"/>
                                        <p:tgtEl>
                                          <p:spTgt spid="355">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359" name="Shape 359"/>
        <p:cNvGrpSpPr/>
        <p:nvPr/>
      </p:nvGrpSpPr>
      <p:grpSpPr>
        <a:xfrm>
          <a:off x="0" y="0"/>
          <a:ext cx="0" cy="0"/>
          <a:chOff x="0" y="0"/>
          <a:chExt cx="0" cy="0"/>
        </a:xfrm>
      </p:grpSpPr>
      <p:pic>
        <p:nvPicPr>
          <p:cNvPr id="360" name="Google Shape;360;p18"/>
          <p:cNvPicPr preferRelativeResize="0"/>
          <p:nvPr/>
        </p:nvPicPr>
        <p:blipFill rotWithShape="1">
          <a:blip r:embed="rId3">
            <a:alphaModFix/>
          </a:blip>
          <a:srcRect b="0" l="0" r="0" t="0"/>
          <a:stretch/>
        </p:blipFill>
        <p:spPr>
          <a:xfrm rot="-6901509">
            <a:off x="-127294" y="-1307915"/>
            <a:ext cx="2526926" cy="3902589"/>
          </a:xfrm>
          <a:prstGeom prst="rect">
            <a:avLst/>
          </a:prstGeom>
          <a:noFill/>
          <a:ln>
            <a:noFill/>
          </a:ln>
        </p:spPr>
      </p:pic>
      <p:pic>
        <p:nvPicPr>
          <p:cNvPr id="361" name="Google Shape;361;p18"/>
          <p:cNvPicPr preferRelativeResize="0"/>
          <p:nvPr/>
        </p:nvPicPr>
        <p:blipFill rotWithShape="1">
          <a:blip r:embed="rId4">
            <a:alphaModFix/>
          </a:blip>
          <a:srcRect b="80052" l="0" r="0" t="0"/>
          <a:stretch/>
        </p:blipFill>
        <p:spPr>
          <a:xfrm>
            <a:off x="-85615" y="9258300"/>
            <a:ext cx="18459227" cy="1335053"/>
          </a:xfrm>
          <a:prstGeom prst="rect">
            <a:avLst/>
          </a:prstGeom>
          <a:noFill/>
          <a:ln>
            <a:noFill/>
          </a:ln>
        </p:spPr>
      </p:pic>
      <p:pic>
        <p:nvPicPr>
          <p:cNvPr id="362" name="Google Shape;362;p18"/>
          <p:cNvPicPr preferRelativeResize="0"/>
          <p:nvPr/>
        </p:nvPicPr>
        <p:blipFill rotWithShape="1">
          <a:blip r:embed="rId3">
            <a:alphaModFix/>
          </a:blip>
          <a:srcRect b="0" l="0" r="0" t="0"/>
          <a:stretch/>
        </p:blipFill>
        <p:spPr>
          <a:xfrm rot="-6901509">
            <a:off x="16202913" y="-1558735"/>
            <a:ext cx="2526926" cy="3902589"/>
          </a:xfrm>
          <a:prstGeom prst="rect">
            <a:avLst/>
          </a:prstGeom>
          <a:noFill/>
          <a:ln>
            <a:noFill/>
          </a:ln>
        </p:spPr>
      </p:pic>
      <p:sp>
        <p:nvSpPr>
          <p:cNvPr id="363" name="Google Shape;363;p18"/>
          <p:cNvSpPr txBox="1"/>
          <p:nvPr/>
        </p:nvSpPr>
        <p:spPr>
          <a:xfrm>
            <a:off x="5029198" y="472167"/>
            <a:ext cx="8229600"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600"/>
              <a:buFont typeface="Arial"/>
              <a:buNone/>
            </a:pPr>
            <a:r>
              <a:rPr b="1" i="1" lang="en-US" sz="5600" u="none" cap="none" strike="noStrike">
                <a:solidFill>
                  <a:schemeClr val="dk1"/>
                </a:solidFill>
                <a:latin typeface="Arial"/>
                <a:ea typeface="Arial"/>
                <a:cs typeface="Arial"/>
                <a:sym typeface="Arial"/>
              </a:rPr>
              <a:t>2. Nhân vật Đa-ni</a:t>
            </a:r>
            <a:endParaRPr b="1" i="1" sz="5600" u="none" cap="none" strike="noStrike">
              <a:solidFill>
                <a:schemeClr val="dk1"/>
              </a:solidFill>
              <a:latin typeface="Arial"/>
              <a:ea typeface="Arial"/>
              <a:cs typeface="Arial"/>
              <a:sym typeface="Arial"/>
            </a:endParaRPr>
          </a:p>
        </p:txBody>
      </p:sp>
      <p:sp>
        <p:nvSpPr>
          <p:cNvPr id="364" name="Google Shape;364;p18"/>
          <p:cNvSpPr txBox="1"/>
          <p:nvPr/>
        </p:nvSpPr>
        <p:spPr>
          <a:xfrm>
            <a:off x="1447798" y="1458650"/>
            <a:ext cx="15392400" cy="3000821"/>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50000"/>
              </a:lnSpc>
              <a:spcBef>
                <a:spcPts val="0"/>
              </a:spcBef>
              <a:spcAft>
                <a:spcPts val="0"/>
              </a:spcAft>
              <a:buClr>
                <a:srgbClr val="FF0000"/>
              </a:buClr>
              <a:buSzPts val="4200"/>
              <a:buFont typeface="Arial"/>
              <a:buChar char="-"/>
            </a:pPr>
            <a:r>
              <a:rPr b="1" i="0" lang="en-US" sz="4200" u="none" cap="none" strike="noStrike">
                <a:solidFill>
                  <a:srgbClr val="FF0000"/>
                </a:solidFill>
                <a:latin typeface="Arial"/>
                <a:ea typeface="Arial"/>
                <a:cs typeface="Arial"/>
                <a:sym typeface="Arial"/>
              </a:rPr>
              <a:t>Hành động, cảm xúc của Đa-ni sau khi nghe bản hòa nhạc món quà bất ngờ:</a:t>
            </a:r>
            <a:endParaRPr b="0" i="0" sz="1400" u="none" cap="none" strike="noStrike">
              <a:solidFill>
                <a:srgbClr val="000000"/>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4200"/>
              <a:buFont typeface="Arial"/>
              <a:buNone/>
            </a:pPr>
            <a:r>
              <a:rPr b="1" i="1" lang="en-US" sz="4200" u="none" cap="none" strike="noStrike">
                <a:solidFill>
                  <a:schemeClr val="dk1"/>
                </a:solidFill>
                <a:latin typeface="Arial"/>
                <a:ea typeface="Arial"/>
                <a:cs typeface="Arial"/>
                <a:sym typeface="Arial"/>
              </a:rPr>
              <a:t>+ Cảm xúc:</a:t>
            </a:r>
            <a:endParaRPr b="0" i="0" sz="1400" u="none" cap="none" strike="noStrike">
              <a:solidFill>
                <a:srgbClr val="000000"/>
              </a:solidFill>
              <a:latin typeface="Arial"/>
              <a:ea typeface="Arial"/>
              <a:cs typeface="Arial"/>
              <a:sym typeface="Arial"/>
            </a:endParaRPr>
          </a:p>
        </p:txBody>
      </p:sp>
      <p:sp>
        <p:nvSpPr>
          <p:cNvPr id="365" name="Google Shape;365;p18"/>
          <p:cNvSpPr/>
          <p:nvPr/>
        </p:nvSpPr>
        <p:spPr>
          <a:xfrm>
            <a:off x="1905000" y="4252727"/>
            <a:ext cx="16111826" cy="3970318"/>
          </a:xfrm>
          <a:prstGeom prst="rect">
            <a:avLst/>
          </a:prstGeom>
          <a:noFill/>
          <a:ln>
            <a:noFill/>
          </a:ln>
        </p:spPr>
        <p:txBody>
          <a:bodyPr anchorCtr="0" anchor="t" bIns="45700" lIns="91425" spcFirstLastPara="1" rIns="91425" wrap="square" tIns="45700">
            <a:spAutoFit/>
          </a:bodyPr>
          <a:lstStyle/>
          <a:p>
            <a:pPr indent="-571500" lvl="0" marL="571500" marR="0" rtl="0" algn="l">
              <a:lnSpc>
                <a:spcPct val="150000"/>
              </a:lnSpc>
              <a:spcBef>
                <a:spcPts val="0"/>
              </a:spcBef>
              <a:spcAft>
                <a:spcPts val="0"/>
              </a:spcAft>
              <a:buClr>
                <a:schemeClr val="dk1"/>
              </a:buClr>
              <a:buSzPts val="4200"/>
              <a:buFont typeface="Calibri"/>
              <a:buChar char="-"/>
            </a:pPr>
            <a:r>
              <a:rPr b="0" i="0" lang="en-US" sz="4200" u="none" cap="none" strike="noStrike">
                <a:solidFill>
                  <a:schemeClr val="dk1"/>
                </a:solidFill>
                <a:latin typeface="Calibri"/>
                <a:ea typeface="Calibri"/>
                <a:cs typeface="Calibri"/>
                <a:sym typeface="Calibri"/>
              </a:rPr>
              <a:t>Biết ơn.</a:t>
            </a:r>
            <a:endParaRPr b="0" i="0" sz="4200" u="none" cap="none" strike="noStrike">
              <a:solidFill>
                <a:schemeClr val="dk1"/>
              </a:solidFill>
              <a:latin typeface="Calibri"/>
              <a:ea typeface="Calibri"/>
              <a:cs typeface="Calibri"/>
              <a:sym typeface="Calibri"/>
            </a:endParaRPr>
          </a:p>
          <a:p>
            <a:pPr indent="-571500" lvl="0" marL="571500" marR="0" rtl="0" algn="l">
              <a:lnSpc>
                <a:spcPct val="150000"/>
              </a:lnSpc>
              <a:spcBef>
                <a:spcPts val="0"/>
              </a:spcBef>
              <a:spcAft>
                <a:spcPts val="0"/>
              </a:spcAft>
              <a:buClr>
                <a:schemeClr val="dk1"/>
              </a:buClr>
              <a:buSzPts val="4200"/>
              <a:buFont typeface="Calibri"/>
              <a:buChar char="-"/>
            </a:pPr>
            <a:r>
              <a:rPr b="0" i="0" lang="en-US" sz="4200" u="none" cap="none" strike="noStrike">
                <a:solidFill>
                  <a:schemeClr val="dk1"/>
                </a:solidFill>
                <a:latin typeface="Calibri"/>
                <a:ea typeface="Calibri"/>
                <a:cs typeface="Calibri"/>
                <a:sym typeface="Calibri"/>
              </a:rPr>
              <a:t>Bản nhạc đang kêu gọi. Có ai đó đang nói với Đa-ni: </a:t>
            </a:r>
            <a:r>
              <a:rPr b="0" i="1" lang="en-US" sz="4200" u="none" cap="none" strike="noStrike">
                <a:solidFill>
                  <a:schemeClr val="dk1"/>
                </a:solidFill>
                <a:latin typeface="Calibri"/>
                <a:ea typeface="Calibri"/>
                <a:cs typeface="Calibri"/>
                <a:sym typeface="Calibri"/>
              </a:rPr>
              <a:t>“Cháu là hạnh phúc</a:t>
            </a:r>
            <a:r>
              <a:rPr b="0" i="0" lang="en-US" sz="4200" u="none" cap="none" strike="noStrike">
                <a:solidFill>
                  <a:schemeClr val="dk1"/>
                </a:solidFill>
                <a:latin typeface="Calibri"/>
                <a:ea typeface="Calibri"/>
                <a:cs typeface="Calibri"/>
                <a:sym typeface="Calibri"/>
              </a:rPr>
              <a:t>”, “</a:t>
            </a:r>
            <a:r>
              <a:rPr b="0" i="1" lang="en-US" sz="4200" u="none" cap="none" strike="noStrike">
                <a:solidFill>
                  <a:schemeClr val="dk1"/>
                </a:solidFill>
                <a:latin typeface="Calibri"/>
                <a:ea typeface="Calibri"/>
                <a:cs typeface="Calibri"/>
                <a:sym typeface="Calibri"/>
              </a:rPr>
              <a:t>Cháu là ánh lấp lánh của bình minh</a:t>
            </a:r>
            <a:r>
              <a:rPr b="0" i="0" lang="en-US" sz="4200" u="none" cap="none" strike="noStrike">
                <a:solidFill>
                  <a:schemeClr val="dk1"/>
                </a:solidFill>
                <a:latin typeface="Calibri"/>
                <a:ea typeface="Calibri"/>
                <a:cs typeface="Calibri"/>
                <a:sym typeface="Calibri"/>
              </a:rPr>
              <a:t>”. </a:t>
            </a:r>
            <a:endParaRPr b="0" i="0" sz="4200" u="none" cap="none" strike="noStrike">
              <a:solidFill>
                <a:schemeClr val="dk1"/>
              </a:solidFill>
              <a:latin typeface="Calibri"/>
              <a:ea typeface="Calibri"/>
              <a:cs typeface="Calibri"/>
              <a:sym typeface="Calibri"/>
            </a:endParaRPr>
          </a:p>
          <a:p>
            <a:pPr indent="-571500" lvl="0" marL="571500" marR="0" rtl="0" algn="l">
              <a:lnSpc>
                <a:spcPct val="150000"/>
              </a:lnSpc>
              <a:spcBef>
                <a:spcPts val="0"/>
              </a:spcBef>
              <a:spcAft>
                <a:spcPts val="0"/>
              </a:spcAft>
              <a:buClr>
                <a:schemeClr val="dk1"/>
              </a:buClr>
              <a:buSzPts val="4200"/>
              <a:buFont typeface="Calibri"/>
              <a:buChar char="-"/>
            </a:pPr>
            <a:r>
              <a:rPr b="0" i="0" lang="en-US" sz="4200" u="none" cap="none" strike="noStrike">
                <a:solidFill>
                  <a:schemeClr val="dk1"/>
                </a:solidFill>
                <a:latin typeface="Calibri"/>
                <a:ea typeface="Calibri"/>
                <a:cs typeface="Calibri"/>
                <a:sym typeface="Calibri"/>
              </a:rPr>
              <a:t>  </a:t>
            </a:r>
            <a:r>
              <a:rPr b="1" i="1" lang="en-US" sz="4600" u="none" cap="none" strike="noStrike">
                <a:solidFill>
                  <a:srgbClr val="0000FF"/>
                </a:solidFill>
                <a:latin typeface="Calibri"/>
                <a:ea typeface="Calibri"/>
                <a:cs typeface="Calibri"/>
                <a:sym typeface="Calibri"/>
              </a:rPr>
              <a:t>Cảm thấy hạnh phúc vô cùng.</a:t>
            </a:r>
            <a:endParaRPr b="1" i="1" sz="4600" u="none" cap="none" strike="noStrike">
              <a:solidFill>
                <a:srgbClr val="0000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5">
                                            <p:txEl>
                                              <p:pRg end="0" st="0"/>
                                            </p:txEl>
                                          </p:spTgt>
                                        </p:tgtEl>
                                        <p:attrNameLst>
                                          <p:attrName>style.visibility</p:attrName>
                                        </p:attrNameLst>
                                      </p:cBhvr>
                                      <p:to>
                                        <p:strVal val="visible"/>
                                      </p:to>
                                    </p:set>
                                    <p:animEffect filter="fade" transition="in">
                                      <p:cBhvr>
                                        <p:cTn dur="500"/>
                                        <p:tgtEl>
                                          <p:spTgt spid="36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5">
                                            <p:txEl>
                                              <p:pRg end="1" st="1"/>
                                            </p:txEl>
                                          </p:spTgt>
                                        </p:tgtEl>
                                        <p:attrNameLst>
                                          <p:attrName>style.visibility</p:attrName>
                                        </p:attrNameLst>
                                      </p:cBhvr>
                                      <p:to>
                                        <p:strVal val="visible"/>
                                      </p:to>
                                    </p:set>
                                    <p:animEffect filter="fade" transition="in">
                                      <p:cBhvr>
                                        <p:cTn dur="500"/>
                                        <p:tgtEl>
                                          <p:spTgt spid="36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5">
                                            <p:txEl>
                                              <p:pRg end="2" st="2"/>
                                            </p:txEl>
                                          </p:spTgt>
                                        </p:tgtEl>
                                        <p:attrNameLst>
                                          <p:attrName>style.visibility</p:attrName>
                                        </p:attrNameLst>
                                      </p:cBhvr>
                                      <p:to>
                                        <p:strVal val="visible"/>
                                      </p:to>
                                    </p:set>
                                    <p:animEffect filter="fade" transition="in">
                                      <p:cBhvr>
                                        <p:cTn dur="500"/>
                                        <p:tgtEl>
                                          <p:spTgt spid="365">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369" name="Shape 369"/>
        <p:cNvGrpSpPr/>
        <p:nvPr/>
      </p:nvGrpSpPr>
      <p:grpSpPr>
        <a:xfrm>
          <a:off x="0" y="0"/>
          <a:ext cx="0" cy="0"/>
          <a:chOff x="0" y="0"/>
          <a:chExt cx="0" cy="0"/>
        </a:xfrm>
      </p:grpSpPr>
      <p:pic>
        <p:nvPicPr>
          <p:cNvPr id="370" name="Google Shape;370;p19"/>
          <p:cNvPicPr preferRelativeResize="0"/>
          <p:nvPr/>
        </p:nvPicPr>
        <p:blipFill rotWithShape="1">
          <a:blip r:embed="rId3">
            <a:alphaModFix/>
          </a:blip>
          <a:srcRect b="0" l="0" r="0" t="0"/>
          <a:stretch/>
        </p:blipFill>
        <p:spPr>
          <a:xfrm rot="-6901509">
            <a:off x="-127294" y="-1307915"/>
            <a:ext cx="2526926" cy="3902589"/>
          </a:xfrm>
          <a:prstGeom prst="rect">
            <a:avLst/>
          </a:prstGeom>
          <a:noFill/>
          <a:ln>
            <a:noFill/>
          </a:ln>
        </p:spPr>
      </p:pic>
      <p:pic>
        <p:nvPicPr>
          <p:cNvPr id="371" name="Google Shape;371;p19"/>
          <p:cNvPicPr preferRelativeResize="0"/>
          <p:nvPr/>
        </p:nvPicPr>
        <p:blipFill rotWithShape="1">
          <a:blip r:embed="rId4">
            <a:alphaModFix/>
          </a:blip>
          <a:srcRect b="80052" l="0" r="0" t="0"/>
          <a:stretch/>
        </p:blipFill>
        <p:spPr>
          <a:xfrm>
            <a:off x="-85615" y="9258300"/>
            <a:ext cx="18459227" cy="1335053"/>
          </a:xfrm>
          <a:prstGeom prst="rect">
            <a:avLst/>
          </a:prstGeom>
          <a:noFill/>
          <a:ln>
            <a:noFill/>
          </a:ln>
        </p:spPr>
      </p:pic>
      <p:pic>
        <p:nvPicPr>
          <p:cNvPr id="372" name="Google Shape;372;p19"/>
          <p:cNvPicPr preferRelativeResize="0"/>
          <p:nvPr/>
        </p:nvPicPr>
        <p:blipFill rotWithShape="1">
          <a:blip r:embed="rId3">
            <a:alphaModFix/>
          </a:blip>
          <a:srcRect b="0" l="0" r="0" t="0"/>
          <a:stretch/>
        </p:blipFill>
        <p:spPr>
          <a:xfrm rot="-6901509">
            <a:off x="16202913" y="-1558735"/>
            <a:ext cx="2526926" cy="3902589"/>
          </a:xfrm>
          <a:prstGeom prst="rect">
            <a:avLst/>
          </a:prstGeom>
          <a:noFill/>
          <a:ln>
            <a:noFill/>
          </a:ln>
        </p:spPr>
      </p:pic>
      <p:sp>
        <p:nvSpPr>
          <p:cNvPr id="373" name="Google Shape;373;p19"/>
          <p:cNvSpPr txBox="1"/>
          <p:nvPr/>
        </p:nvSpPr>
        <p:spPr>
          <a:xfrm>
            <a:off x="5029198" y="472167"/>
            <a:ext cx="8229600"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600"/>
              <a:buFont typeface="Arial"/>
              <a:buNone/>
            </a:pPr>
            <a:r>
              <a:rPr b="1" i="1" lang="en-US" sz="5600" u="none" cap="none" strike="noStrike">
                <a:solidFill>
                  <a:schemeClr val="dk1"/>
                </a:solidFill>
                <a:latin typeface="Arial"/>
                <a:ea typeface="Arial"/>
                <a:cs typeface="Arial"/>
                <a:sym typeface="Arial"/>
              </a:rPr>
              <a:t>2. Nhân vật Đa-ni</a:t>
            </a:r>
            <a:endParaRPr b="1" i="1" sz="5600" u="none" cap="none" strike="noStrike">
              <a:solidFill>
                <a:schemeClr val="dk1"/>
              </a:solidFill>
              <a:latin typeface="Arial"/>
              <a:ea typeface="Arial"/>
              <a:cs typeface="Arial"/>
              <a:sym typeface="Arial"/>
            </a:endParaRPr>
          </a:p>
        </p:txBody>
      </p:sp>
      <p:sp>
        <p:nvSpPr>
          <p:cNvPr id="374" name="Google Shape;374;p19"/>
          <p:cNvSpPr txBox="1"/>
          <p:nvPr/>
        </p:nvSpPr>
        <p:spPr>
          <a:xfrm>
            <a:off x="1219200" y="1468455"/>
            <a:ext cx="3124200" cy="942053"/>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4200"/>
              <a:buFont typeface="Arial"/>
              <a:buNone/>
            </a:pPr>
            <a:r>
              <a:rPr b="1" i="1" lang="en-US" sz="4200" u="none" cap="none" strike="noStrike">
                <a:solidFill>
                  <a:schemeClr val="dk1"/>
                </a:solidFill>
                <a:latin typeface="Arial"/>
                <a:ea typeface="Arial"/>
                <a:cs typeface="Arial"/>
                <a:sym typeface="Arial"/>
              </a:rPr>
              <a:t>+ Cảm xúc:</a:t>
            </a:r>
            <a:endParaRPr b="0" i="0" sz="1400" u="none" cap="none" strike="noStrike">
              <a:solidFill>
                <a:srgbClr val="000000"/>
              </a:solidFill>
              <a:latin typeface="Arial"/>
              <a:ea typeface="Arial"/>
              <a:cs typeface="Arial"/>
              <a:sym typeface="Arial"/>
            </a:endParaRPr>
          </a:p>
        </p:txBody>
      </p:sp>
      <p:sp>
        <p:nvSpPr>
          <p:cNvPr id="375" name="Google Shape;375;p19"/>
          <p:cNvSpPr/>
          <p:nvPr/>
        </p:nvSpPr>
        <p:spPr>
          <a:xfrm>
            <a:off x="1447798" y="2400703"/>
            <a:ext cx="16111826" cy="6878806"/>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chemeClr val="dk1"/>
              </a:buClr>
              <a:buSzPts val="4200"/>
              <a:buFont typeface="Calibri"/>
              <a:buChar char="-"/>
            </a:pPr>
            <a:r>
              <a:rPr b="0" i="0" lang="en-US" sz="4200" u="none" cap="none" strike="noStrike">
                <a:solidFill>
                  <a:schemeClr val="dk1"/>
                </a:solidFill>
                <a:latin typeface="Calibri"/>
                <a:ea typeface="Calibri"/>
                <a:cs typeface="Calibri"/>
                <a:sym typeface="Calibri"/>
              </a:rPr>
              <a:t>Đa-ni nghĩ : </a:t>
            </a:r>
            <a:r>
              <a:rPr b="0" i="1" lang="en-US" sz="4200" u="none" cap="none" strike="noStrike">
                <a:solidFill>
                  <a:schemeClr val="dk1"/>
                </a:solidFill>
                <a:latin typeface="Calibri"/>
                <a:ea typeface="Calibri"/>
                <a:cs typeface="Calibri"/>
                <a:sym typeface="Calibri"/>
              </a:rPr>
              <a:t>“Bác ấy mất rồi ư?”, “Vì sao?”, “Cảm ơn bác”</a:t>
            </a:r>
            <a:r>
              <a:rPr b="0" i="0" lang="en-US" sz="4200" u="none" cap="none" strike="noStrike">
                <a:solidFill>
                  <a:schemeClr val="dk1"/>
                </a:solidFill>
                <a:latin typeface="Calibri"/>
                <a:ea typeface="Calibri"/>
                <a:cs typeface="Calibri"/>
                <a:sym typeface="Calibri"/>
              </a:rPr>
              <a:t>, </a:t>
            </a:r>
            <a:r>
              <a:rPr b="0" i="1" lang="en-US" sz="4200" u="none" cap="none" strike="noStrike">
                <a:solidFill>
                  <a:schemeClr val="dk1"/>
                </a:solidFill>
                <a:latin typeface="Calibri"/>
                <a:ea typeface="Calibri"/>
                <a:cs typeface="Calibri"/>
                <a:sym typeface="Calibri"/>
              </a:rPr>
              <a:t>“Vì bác đã không quên cháu. Vì lòng hào hiệp của bác. Vì bác đã cho cháu thấy cái tuyệt mĩ, mà con người thì phải sống bằng cái tuyệt mĩ ấy”</a:t>
            </a:r>
            <a:r>
              <a:rPr b="0" i="0" lang="en-US" sz="42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571500" lvl="0" marL="571500" marR="0" rtl="0" algn="just">
              <a:lnSpc>
                <a:spcPct val="150000"/>
              </a:lnSpc>
              <a:spcBef>
                <a:spcPts val="0"/>
              </a:spcBef>
              <a:spcAft>
                <a:spcPts val="0"/>
              </a:spcAft>
              <a:buClr>
                <a:srgbClr val="FF0000"/>
              </a:buClr>
              <a:buSzPts val="5200"/>
              <a:buFont typeface="Calibri"/>
              <a:buChar char="-"/>
            </a:pPr>
            <a:r>
              <a:rPr b="1" i="0" lang="en-US" sz="5200" u="none" cap="none" strike="noStrike">
                <a:solidFill>
                  <a:srgbClr val="FF0000"/>
                </a:solidFill>
                <a:latin typeface="Arial"/>
                <a:ea typeface="Arial"/>
                <a:cs typeface="Arial"/>
                <a:sym typeface="Arial"/>
              </a:rPr>
              <a:t>Đa - ni cảm</a:t>
            </a:r>
            <a:r>
              <a:rPr b="1" i="0" lang="en-US" sz="5200" u="none" cap="none" strike="noStrike">
                <a:solidFill>
                  <a:srgbClr val="FF0000"/>
                </a:solidFill>
                <a:latin typeface="Calibri"/>
                <a:ea typeface="Calibri"/>
                <a:cs typeface="Calibri"/>
                <a:sym typeface="Calibri"/>
              </a:rPr>
              <a:t>  thấy biết ơn.</a:t>
            </a:r>
            <a:endParaRPr b="1" i="0" sz="5200" u="none" cap="none" strike="noStrike">
              <a:solidFill>
                <a:srgbClr val="FF0000"/>
              </a:solidFill>
              <a:latin typeface="Calibri"/>
              <a:ea typeface="Calibri"/>
              <a:cs typeface="Calibri"/>
              <a:sym typeface="Calibri"/>
            </a:endParaRPr>
          </a:p>
          <a:p>
            <a:pPr indent="-571500" lvl="0" marL="571500" marR="0" rtl="0" algn="l">
              <a:lnSpc>
                <a:spcPct val="150000"/>
              </a:lnSpc>
              <a:spcBef>
                <a:spcPts val="0"/>
              </a:spcBef>
              <a:spcAft>
                <a:spcPts val="0"/>
              </a:spcAft>
              <a:buClr>
                <a:schemeClr val="dk1"/>
              </a:buClr>
              <a:buSzPts val="4200"/>
              <a:buFont typeface="Calibri"/>
              <a:buChar char="-"/>
            </a:pPr>
            <a:r>
              <a:rPr b="0" i="0" lang="en-US" sz="4200" u="none" cap="none" strike="noStrike">
                <a:solidFill>
                  <a:schemeClr val="dk1"/>
                </a:solidFill>
                <a:latin typeface="Calibri"/>
                <a:ea typeface="Calibri"/>
                <a:cs typeface="Calibri"/>
                <a:sym typeface="Calibri"/>
              </a:rPr>
              <a:t>Cái đẹp của cuộc đời chiếm lĩnh toàn cơ thể.</a:t>
            </a:r>
            <a:endParaRPr b="0" i="0" sz="4200" u="none" cap="none" strike="noStrike">
              <a:solidFill>
                <a:schemeClr val="dk1"/>
              </a:solidFill>
              <a:latin typeface="Calibri"/>
              <a:ea typeface="Calibri"/>
              <a:cs typeface="Calibri"/>
              <a:sym typeface="Calibri"/>
            </a:endParaRPr>
          </a:p>
          <a:p>
            <a:pPr indent="-571500" lvl="0" marL="571500" marR="0" rtl="0" algn="l">
              <a:lnSpc>
                <a:spcPct val="150000"/>
              </a:lnSpc>
              <a:spcBef>
                <a:spcPts val="0"/>
              </a:spcBef>
              <a:spcAft>
                <a:spcPts val="0"/>
              </a:spcAft>
              <a:buClr>
                <a:srgbClr val="FF0000"/>
              </a:buClr>
              <a:buSzPts val="4600"/>
              <a:buFont typeface="Calibri"/>
              <a:buChar char="-"/>
            </a:pPr>
            <a:r>
              <a:rPr b="1" i="0" lang="en-US" sz="4600" u="none" cap="none" strike="noStrike">
                <a:solidFill>
                  <a:srgbClr val="FF0000"/>
                </a:solidFill>
                <a:latin typeface="Calibri"/>
                <a:ea typeface="Calibri"/>
                <a:cs typeface="Calibri"/>
                <a:sym typeface="Calibri"/>
              </a:rPr>
              <a:t>Cuộc sống thật đẹp, thật “tuyệt mĩ”.</a:t>
            </a:r>
            <a:endParaRPr b="1" i="0" sz="4600" u="none" cap="none" strike="noStrike">
              <a:solidFill>
                <a:srgbClr val="FF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5">
                                            <p:txEl>
                                              <p:pRg end="0" st="0"/>
                                            </p:txEl>
                                          </p:spTgt>
                                        </p:tgtEl>
                                        <p:attrNameLst>
                                          <p:attrName>style.visibility</p:attrName>
                                        </p:attrNameLst>
                                      </p:cBhvr>
                                      <p:to>
                                        <p:strVal val="visible"/>
                                      </p:to>
                                    </p:set>
                                    <p:animEffect filter="fade" transition="in">
                                      <p:cBhvr>
                                        <p:cTn dur="500"/>
                                        <p:tgtEl>
                                          <p:spTgt spid="37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5">
                                            <p:txEl>
                                              <p:pRg end="1" st="1"/>
                                            </p:txEl>
                                          </p:spTgt>
                                        </p:tgtEl>
                                        <p:attrNameLst>
                                          <p:attrName>style.visibility</p:attrName>
                                        </p:attrNameLst>
                                      </p:cBhvr>
                                      <p:to>
                                        <p:strVal val="visible"/>
                                      </p:to>
                                    </p:set>
                                    <p:animEffect filter="fade" transition="in">
                                      <p:cBhvr>
                                        <p:cTn dur="500"/>
                                        <p:tgtEl>
                                          <p:spTgt spid="37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5">
                                            <p:txEl>
                                              <p:pRg end="2" st="2"/>
                                            </p:txEl>
                                          </p:spTgt>
                                        </p:tgtEl>
                                        <p:attrNameLst>
                                          <p:attrName>style.visibility</p:attrName>
                                        </p:attrNameLst>
                                      </p:cBhvr>
                                      <p:to>
                                        <p:strVal val="visible"/>
                                      </p:to>
                                    </p:set>
                                    <p:animEffect filter="fade" transition="in">
                                      <p:cBhvr>
                                        <p:cTn dur="500"/>
                                        <p:tgtEl>
                                          <p:spTgt spid="37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5">
                                            <p:txEl>
                                              <p:pRg end="3" st="3"/>
                                            </p:txEl>
                                          </p:spTgt>
                                        </p:tgtEl>
                                        <p:attrNameLst>
                                          <p:attrName>style.visibility</p:attrName>
                                        </p:attrNameLst>
                                      </p:cBhvr>
                                      <p:to>
                                        <p:strVal val="visible"/>
                                      </p:to>
                                    </p:set>
                                    <p:animEffect filter="fade" transition="in">
                                      <p:cBhvr>
                                        <p:cTn dur="500"/>
                                        <p:tgtEl>
                                          <p:spTgt spid="375">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379" name="Shape 379"/>
        <p:cNvGrpSpPr/>
        <p:nvPr/>
      </p:nvGrpSpPr>
      <p:grpSpPr>
        <a:xfrm>
          <a:off x="0" y="0"/>
          <a:ext cx="0" cy="0"/>
          <a:chOff x="0" y="0"/>
          <a:chExt cx="0" cy="0"/>
        </a:xfrm>
      </p:grpSpPr>
      <p:pic>
        <p:nvPicPr>
          <p:cNvPr id="380" name="Google Shape;380;p20"/>
          <p:cNvPicPr preferRelativeResize="0"/>
          <p:nvPr/>
        </p:nvPicPr>
        <p:blipFill rotWithShape="1">
          <a:blip r:embed="rId3">
            <a:alphaModFix/>
          </a:blip>
          <a:srcRect b="0" l="0" r="0" t="0"/>
          <a:stretch/>
        </p:blipFill>
        <p:spPr>
          <a:xfrm rot="-6901509">
            <a:off x="-127294" y="-1307915"/>
            <a:ext cx="2526926" cy="3902589"/>
          </a:xfrm>
          <a:prstGeom prst="rect">
            <a:avLst/>
          </a:prstGeom>
          <a:noFill/>
          <a:ln>
            <a:noFill/>
          </a:ln>
        </p:spPr>
      </p:pic>
      <p:pic>
        <p:nvPicPr>
          <p:cNvPr id="381" name="Google Shape;381;p20"/>
          <p:cNvPicPr preferRelativeResize="0"/>
          <p:nvPr/>
        </p:nvPicPr>
        <p:blipFill rotWithShape="1">
          <a:blip r:embed="rId4">
            <a:alphaModFix/>
          </a:blip>
          <a:srcRect b="80052" l="0" r="0" t="0"/>
          <a:stretch/>
        </p:blipFill>
        <p:spPr>
          <a:xfrm>
            <a:off x="-85615" y="9258300"/>
            <a:ext cx="18459227" cy="1335053"/>
          </a:xfrm>
          <a:prstGeom prst="rect">
            <a:avLst/>
          </a:prstGeom>
          <a:noFill/>
          <a:ln>
            <a:noFill/>
          </a:ln>
        </p:spPr>
      </p:pic>
      <p:pic>
        <p:nvPicPr>
          <p:cNvPr id="382" name="Google Shape;382;p20"/>
          <p:cNvPicPr preferRelativeResize="0"/>
          <p:nvPr/>
        </p:nvPicPr>
        <p:blipFill rotWithShape="1">
          <a:blip r:embed="rId3">
            <a:alphaModFix/>
          </a:blip>
          <a:srcRect b="0" l="0" r="0" t="0"/>
          <a:stretch/>
        </p:blipFill>
        <p:spPr>
          <a:xfrm rot="-6901509">
            <a:off x="16202913" y="-1558735"/>
            <a:ext cx="2526926" cy="3902589"/>
          </a:xfrm>
          <a:prstGeom prst="rect">
            <a:avLst/>
          </a:prstGeom>
          <a:noFill/>
          <a:ln>
            <a:noFill/>
          </a:ln>
        </p:spPr>
      </p:pic>
      <p:sp>
        <p:nvSpPr>
          <p:cNvPr id="383" name="Google Shape;383;p20"/>
          <p:cNvSpPr txBox="1"/>
          <p:nvPr/>
        </p:nvSpPr>
        <p:spPr>
          <a:xfrm>
            <a:off x="5029198" y="472167"/>
            <a:ext cx="8229600"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600"/>
              <a:buFont typeface="Arial"/>
              <a:buNone/>
            </a:pPr>
            <a:r>
              <a:rPr b="1" i="1" lang="en-US" sz="5600" u="none" cap="none" strike="noStrike">
                <a:solidFill>
                  <a:schemeClr val="dk1"/>
                </a:solidFill>
                <a:latin typeface="Arial"/>
                <a:ea typeface="Arial"/>
                <a:cs typeface="Arial"/>
                <a:sym typeface="Arial"/>
              </a:rPr>
              <a:t>2. Nhân vật Đa-ni</a:t>
            </a:r>
            <a:endParaRPr b="1" i="1" sz="5600" u="none" cap="none" strike="noStrike">
              <a:solidFill>
                <a:schemeClr val="dk1"/>
              </a:solidFill>
              <a:latin typeface="Arial"/>
              <a:ea typeface="Arial"/>
              <a:cs typeface="Arial"/>
              <a:sym typeface="Arial"/>
            </a:endParaRPr>
          </a:p>
        </p:txBody>
      </p:sp>
      <p:sp>
        <p:nvSpPr>
          <p:cNvPr id="384" name="Google Shape;384;p20"/>
          <p:cNvSpPr txBox="1"/>
          <p:nvPr/>
        </p:nvSpPr>
        <p:spPr>
          <a:xfrm>
            <a:off x="1447798" y="1458650"/>
            <a:ext cx="15392400" cy="1911549"/>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50000"/>
              </a:lnSpc>
              <a:spcBef>
                <a:spcPts val="0"/>
              </a:spcBef>
              <a:spcAft>
                <a:spcPts val="0"/>
              </a:spcAft>
              <a:buClr>
                <a:srgbClr val="FF0000"/>
              </a:buClr>
              <a:buSzPts val="4200"/>
              <a:buFont typeface="Arial"/>
              <a:buChar char="-"/>
            </a:pPr>
            <a:r>
              <a:rPr b="1" i="0" lang="en-US" sz="4200" u="none" cap="none" strike="noStrike">
                <a:solidFill>
                  <a:srgbClr val="FF0000"/>
                </a:solidFill>
                <a:latin typeface="Arial"/>
                <a:ea typeface="Arial"/>
                <a:cs typeface="Arial"/>
                <a:sym typeface="Arial"/>
              </a:rPr>
              <a:t>Hành động, cảm xúc của Đa-ni sau khi nghe bản hòa nhạc món quà bất ngờ:</a:t>
            </a:r>
            <a:endParaRPr b="0" i="0" sz="1400" u="none" cap="none" strike="noStrike">
              <a:solidFill>
                <a:srgbClr val="000000"/>
              </a:solidFill>
              <a:latin typeface="Arial"/>
              <a:ea typeface="Arial"/>
              <a:cs typeface="Arial"/>
              <a:sym typeface="Arial"/>
            </a:endParaRPr>
          </a:p>
        </p:txBody>
      </p:sp>
      <p:sp>
        <p:nvSpPr>
          <p:cNvPr id="385" name="Google Shape;385;p20"/>
          <p:cNvSpPr/>
          <p:nvPr/>
        </p:nvSpPr>
        <p:spPr>
          <a:xfrm>
            <a:off x="1676400" y="3779245"/>
            <a:ext cx="15011400" cy="1911549"/>
          </a:xfrm>
          <a:prstGeom prst="rect">
            <a:avLst/>
          </a:prstGeom>
          <a:noFill/>
          <a:ln>
            <a:noFill/>
          </a:ln>
        </p:spPr>
        <p:txBody>
          <a:bodyPr anchorCtr="0" anchor="t" bIns="45700" lIns="91425" spcFirstLastPara="1" rIns="91425" wrap="square" tIns="45700">
            <a:spAutoFit/>
          </a:bodyPr>
          <a:lstStyle/>
          <a:p>
            <a:pPr indent="0" lvl="0" marL="457200" marR="0" rtl="0" algn="l">
              <a:lnSpc>
                <a:spcPct val="150000"/>
              </a:lnSpc>
              <a:spcBef>
                <a:spcPts val="0"/>
              </a:spcBef>
              <a:spcAft>
                <a:spcPts val="0"/>
              </a:spcAft>
              <a:buClr>
                <a:srgbClr val="000000"/>
              </a:buClr>
              <a:buSzPts val="4700"/>
              <a:buFont typeface="Arial"/>
              <a:buNone/>
            </a:pPr>
            <a:r>
              <a:rPr b="1" i="1" lang="en-US" sz="4700" u="none" cap="none" strike="noStrike">
                <a:solidFill>
                  <a:srgbClr val="0000FF"/>
                </a:solidFill>
                <a:latin typeface="Arial"/>
                <a:ea typeface="Arial"/>
                <a:cs typeface="Arial"/>
                <a:sym typeface="Arial"/>
              </a:rPr>
              <a:t>   Đa-ni là một cô gái hiểu biết, luôn biết ơn, trân trọng giá trị món quà mình được đón nhận.</a:t>
            </a:r>
            <a:endParaRPr b="0" i="0" sz="4700" u="none" cap="none" strike="noStrike">
              <a:solidFill>
                <a:srgbClr val="0000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5"/>
                                        </p:tgtEl>
                                        <p:attrNameLst>
                                          <p:attrName>style.visibility</p:attrName>
                                        </p:attrNameLst>
                                      </p:cBhvr>
                                      <p:to>
                                        <p:strVal val="visible"/>
                                      </p:to>
                                    </p:set>
                                    <p:animEffect filter="fade" transition="in">
                                      <p:cBhvr>
                                        <p:cTn dur="500"/>
                                        <p:tgtEl>
                                          <p:spTgt spid="3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389" name="Shape 389"/>
        <p:cNvGrpSpPr/>
        <p:nvPr/>
      </p:nvGrpSpPr>
      <p:grpSpPr>
        <a:xfrm>
          <a:off x="0" y="0"/>
          <a:ext cx="0" cy="0"/>
          <a:chOff x="0" y="0"/>
          <a:chExt cx="0" cy="0"/>
        </a:xfrm>
      </p:grpSpPr>
      <p:pic>
        <p:nvPicPr>
          <p:cNvPr id="390" name="Google Shape;390;p21"/>
          <p:cNvPicPr preferRelativeResize="0"/>
          <p:nvPr/>
        </p:nvPicPr>
        <p:blipFill rotWithShape="1">
          <a:blip r:embed="rId3">
            <a:alphaModFix/>
          </a:blip>
          <a:srcRect b="0" l="0" r="0" t="0"/>
          <a:stretch/>
        </p:blipFill>
        <p:spPr>
          <a:xfrm rot="-6901509">
            <a:off x="-127294" y="-1307915"/>
            <a:ext cx="2526926" cy="3902589"/>
          </a:xfrm>
          <a:prstGeom prst="rect">
            <a:avLst/>
          </a:prstGeom>
          <a:noFill/>
          <a:ln>
            <a:noFill/>
          </a:ln>
        </p:spPr>
      </p:pic>
      <p:pic>
        <p:nvPicPr>
          <p:cNvPr id="391" name="Google Shape;391;p21"/>
          <p:cNvPicPr preferRelativeResize="0"/>
          <p:nvPr/>
        </p:nvPicPr>
        <p:blipFill rotWithShape="1">
          <a:blip r:embed="rId4">
            <a:alphaModFix/>
          </a:blip>
          <a:srcRect b="80052" l="0" r="0" t="0"/>
          <a:stretch/>
        </p:blipFill>
        <p:spPr>
          <a:xfrm>
            <a:off x="-85615" y="9258300"/>
            <a:ext cx="18459227" cy="1335053"/>
          </a:xfrm>
          <a:prstGeom prst="rect">
            <a:avLst/>
          </a:prstGeom>
          <a:noFill/>
          <a:ln>
            <a:noFill/>
          </a:ln>
        </p:spPr>
      </p:pic>
      <p:pic>
        <p:nvPicPr>
          <p:cNvPr id="392" name="Google Shape;392;p21"/>
          <p:cNvPicPr preferRelativeResize="0"/>
          <p:nvPr/>
        </p:nvPicPr>
        <p:blipFill rotWithShape="1">
          <a:blip r:embed="rId3">
            <a:alphaModFix/>
          </a:blip>
          <a:srcRect b="0" l="0" r="0" t="0"/>
          <a:stretch/>
        </p:blipFill>
        <p:spPr>
          <a:xfrm rot="-6901509">
            <a:off x="16202913" y="-1558735"/>
            <a:ext cx="2526926" cy="3902589"/>
          </a:xfrm>
          <a:prstGeom prst="rect">
            <a:avLst/>
          </a:prstGeom>
          <a:noFill/>
          <a:ln>
            <a:noFill/>
          </a:ln>
        </p:spPr>
      </p:pic>
      <p:sp>
        <p:nvSpPr>
          <p:cNvPr id="393" name="Google Shape;393;p21"/>
          <p:cNvSpPr txBox="1"/>
          <p:nvPr/>
        </p:nvSpPr>
        <p:spPr>
          <a:xfrm>
            <a:off x="5029198" y="472167"/>
            <a:ext cx="8229600"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600"/>
              <a:buFont typeface="Arial"/>
              <a:buNone/>
            </a:pPr>
            <a:r>
              <a:rPr b="1" i="1" lang="en-US" sz="5600" u="none" cap="none" strike="noStrike">
                <a:solidFill>
                  <a:schemeClr val="dk1"/>
                </a:solidFill>
                <a:latin typeface="Arial"/>
                <a:ea typeface="Arial"/>
                <a:cs typeface="Arial"/>
                <a:sym typeface="Arial"/>
              </a:rPr>
              <a:t>2. Nhân vật Đa-ni</a:t>
            </a:r>
            <a:endParaRPr b="1" i="1" sz="5600" u="none" cap="none" strike="noStrike">
              <a:solidFill>
                <a:schemeClr val="dk1"/>
              </a:solidFill>
              <a:latin typeface="Arial"/>
              <a:ea typeface="Arial"/>
              <a:cs typeface="Arial"/>
              <a:sym typeface="Arial"/>
            </a:endParaRPr>
          </a:p>
        </p:txBody>
      </p:sp>
      <p:sp>
        <p:nvSpPr>
          <p:cNvPr id="394" name="Google Shape;394;p21"/>
          <p:cNvSpPr txBox="1"/>
          <p:nvPr/>
        </p:nvSpPr>
        <p:spPr>
          <a:xfrm>
            <a:off x="2628897" y="1462099"/>
            <a:ext cx="13030202" cy="1911549"/>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50000"/>
              </a:lnSpc>
              <a:spcBef>
                <a:spcPts val="0"/>
              </a:spcBef>
              <a:spcAft>
                <a:spcPts val="0"/>
              </a:spcAft>
              <a:buClr>
                <a:srgbClr val="FF0000"/>
              </a:buClr>
              <a:buSzPts val="4200"/>
              <a:buFont typeface="Arial"/>
              <a:buChar char="-"/>
            </a:pPr>
            <a:r>
              <a:rPr b="1" i="0" lang="en-US" sz="4200" u="none" cap="none" strike="noStrike">
                <a:solidFill>
                  <a:srgbClr val="FF0000"/>
                </a:solidFill>
                <a:latin typeface="Arial"/>
                <a:ea typeface="Arial"/>
                <a:cs typeface="Arial"/>
                <a:sym typeface="Arial"/>
              </a:rPr>
              <a:t>Từ ngữ thể hiện tình cảm của tác giả đối với nhân vật Đa-ni:</a:t>
            </a:r>
            <a:endParaRPr b="1" i="0" sz="4200" u="none" cap="none" strike="noStrike">
              <a:solidFill>
                <a:srgbClr val="FF0000"/>
              </a:solidFill>
              <a:latin typeface="Arial"/>
              <a:ea typeface="Arial"/>
              <a:cs typeface="Arial"/>
              <a:sym typeface="Arial"/>
            </a:endParaRPr>
          </a:p>
        </p:txBody>
      </p:sp>
      <p:sp>
        <p:nvSpPr>
          <p:cNvPr id="395" name="Google Shape;395;p21"/>
          <p:cNvSpPr/>
          <p:nvPr/>
        </p:nvSpPr>
        <p:spPr>
          <a:xfrm>
            <a:off x="2648231" y="3773597"/>
            <a:ext cx="13411200" cy="1911549"/>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4200"/>
              <a:buFont typeface="Arial"/>
              <a:buNone/>
            </a:pPr>
            <a:r>
              <a:rPr b="0" i="1" lang="en-US" sz="4200" u="none" cap="none" strike="noStrike">
                <a:solidFill>
                  <a:schemeClr val="dk1"/>
                </a:solidFill>
                <a:latin typeface="Arial"/>
                <a:ea typeface="Arial"/>
                <a:cs typeface="Arial"/>
                <a:sym typeface="Arial"/>
              </a:rPr>
              <a:t>“Bản nhạc đã tràn ngập khoảng không”, “vì sao lấp lánh”, “Cháu là hạnh phúc”, “Cháu là bình minh”....</a:t>
            </a:r>
            <a:endParaRPr b="0" i="0" sz="1400" u="none" cap="none" strike="noStrike">
              <a:solidFill>
                <a:srgbClr val="000000"/>
              </a:solidFill>
              <a:latin typeface="Arial"/>
              <a:ea typeface="Arial"/>
              <a:cs typeface="Arial"/>
              <a:sym typeface="Arial"/>
            </a:endParaRPr>
          </a:p>
        </p:txBody>
      </p:sp>
      <p:sp>
        <p:nvSpPr>
          <p:cNvPr id="396" name="Google Shape;396;p21"/>
          <p:cNvSpPr/>
          <p:nvPr/>
        </p:nvSpPr>
        <p:spPr>
          <a:xfrm>
            <a:off x="2448346" y="6085095"/>
            <a:ext cx="13810969" cy="1911549"/>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rgbClr val="0000FF"/>
              </a:buClr>
              <a:buSzPts val="4200"/>
              <a:buFont typeface="Noto Sans Symbols"/>
              <a:buChar char="⇒"/>
            </a:pPr>
            <a:r>
              <a:rPr b="1" i="1" lang="en-US" sz="4200" u="none" cap="none" strike="noStrike">
                <a:solidFill>
                  <a:srgbClr val="0000FF"/>
                </a:solidFill>
                <a:latin typeface="Arial"/>
                <a:ea typeface="Arial"/>
                <a:cs typeface="Arial"/>
                <a:sym typeface="Arial"/>
              </a:rPr>
              <a:t>Tác giả yêu mến, cảm phục, cảm xúc trào dâng trước vẻ đẹp tâm hồn của Đa-ni.</a:t>
            </a:r>
            <a:endParaRPr b="0" i="0" sz="1400" u="none" cap="none" strike="noStrike">
              <a:solidFill>
                <a:srgbClr val="0000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94"/>
                                        </p:tgtEl>
                                        <p:attrNameLst>
                                          <p:attrName>style.visibility</p:attrName>
                                        </p:attrNameLst>
                                      </p:cBhvr>
                                      <p:to>
                                        <p:strVal val="visible"/>
                                      </p:to>
                                    </p:set>
                                    <p:anim calcmode="lin" valueType="num">
                                      <p:cBhvr additive="base">
                                        <p:cTn dur="500"/>
                                        <p:tgtEl>
                                          <p:spTgt spid="39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5"/>
                                        </p:tgtEl>
                                        <p:attrNameLst>
                                          <p:attrName>style.visibility</p:attrName>
                                        </p:attrNameLst>
                                      </p:cBhvr>
                                      <p:to>
                                        <p:strVal val="visible"/>
                                      </p:to>
                                    </p:set>
                                    <p:animEffect filter="fade" transition="in">
                                      <p:cBhvr>
                                        <p:cTn dur="500"/>
                                        <p:tgtEl>
                                          <p:spTgt spid="3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6"/>
                                        </p:tgtEl>
                                        <p:attrNameLst>
                                          <p:attrName>style.visibility</p:attrName>
                                        </p:attrNameLst>
                                      </p:cBhvr>
                                      <p:to>
                                        <p:strVal val="visible"/>
                                      </p:to>
                                    </p:set>
                                    <p:animEffect filter="fade" transition="in">
                                      <p:cBhvr>
                                        <p:cTn dur="500"/>
                                        <p:tgtEl>
                                          <p:spTgt spid="3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400" name="Shape 400"/>
        <p:cNvGrpSpPr/>
        <p:nvPr/>
      </p:nvGrpSpPr>
      <p:grpSpPr>
        <a:xfrm>
          <a:off x="0" y="0"/>
          <a:ext cx="0" cy="0"/>
          <a:chOff x="0" y="0"/>
          <a:chExt cx="0" cy="0"/>
        </a:xfrm>
      </p:grpSpPr>
      <p:pic>
        <p:nvPicPr>
          <p:cNvPr id="401" name="Google Shape;401;p22"/>
          <p:cNvPicPr preferRelativeResize="0"/>
          <p:nvPr/>
        </p:nvPicPr>
        <p:blipFill rotWithShape="1">
          <a:blip r:embed="rId3">
            <a:alphaModFix/>
          </a:blip>
          <a:srcRect b="0" l="0" r="0" t="0"/>
          <a:stretch/>
        </p:blipFill>
        <p:spPr>
          <a:xfrm rot="-6901509">
            <a:off x="-127294" y="-1307915"/>
            <a:ext cx="2526926" cy="3902589"/>
          </a:xfrm>
          <a:prstGeom prst="rect">
            <a:avLst/>
          </a:prstGeom>
          <a:noFill/>
          <a:ln>
            <a:noFill/>
          </a:ln>
        </p:spPr>
      </p:pic>
      <p:pic>
        <p:nvPicPr>
          <p:cNvPr id="402" name="Google Shape;402;p22"/>
          <p:cNvPicPr preferRelativeResize="0"/>
          <p:nvPr/>
        </p:nvPicPr>
        <p:blipFill rotWithShape="1">
          <a:blip r:embed="rId4">
            <a:alphaModFix/>
          </a:blip>
          <a:srcRect b="80052" l="0" r="0" t="0"/>
          <a:stretch/>
        </p:blipFill>
        <p:spPr>
          <a:xfrm>
            <a:off x="-85615" y="9258300"/>
            <a:ext cx="18459227" cy="1335053"/>
          </a:xfrm>
          <a:prstGeom prst="rect">
            <a:avLst/>
          </a:prstGeom>
          <a:noFill/>
          <a:ln>
            <a:noFill/>
          </a:ln>
        </p:spPr>
      </p:pic>
      <p:pic>
        <p:nvPicPr>
          <p:cNvPr id="403" name="Google Shape;403;p22"/>
          <p:cNvPicPr preferRelativeResize="0"/>
          <p:nvPr/>
        </p:nvPicPr>
        <p:blipFill rotWithShape="1">
          <a:blip r:embed="rId3">
            <a:alphaModFix/>
          </a:blip>
          <a:srcRect b="0" l="0" r="0" t="0"/>
          <a:stretch/>
        </p:blipFill>
        <p:spPr>
          <a:xfrm rot="-6901509">
            <a:off x="16202913" y="-1558735"/>
            <a:ext cx="2526926" cy="3902589"/>
          </a:xfrm>
          <a:prstGeom prst="rect">
            <a:avLst/>
          </a:prstGeom>
          <a:noFill/>
          <a:ln>
            <a:noFill/>
          </a:ln>
        </p:spPr>
      </p:pic>
      <p:sp>
        <p:nvSpPr>
          <p:cNvPr id="404" name="Google Shape;404;p22"/>
          <p:cNvSpPr txBox="1"/>
          <p:nvPr/>
        </p:nvSpPr>
        <p:spPr>
          <a:xfrm>
            <a:off x="5029198" y="472167"/>
            <a:ext cx="8229600" cy="103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100"/>
              <a:buFont typeface="Arial"/>
              <a:buNone/>
            </a:pPr>
            <a:r>
              <a:rPr b="1" i="1" lang="en-US" sz="6100" u="none" cap="none" strike="noStrike">
                <a:solidFill>
                  <a:srgbClr val="0000FF"/>
                </a:solidFill>
                <a:latin typeface="Arial"/>
                <a:ea typeface="Arial"/>
                <a:cs typeface="Arial"/>
                <a:sym typeface="Arial"/>
              </a:rPr>
              <a:t>3. </a:t>
            </a:r>
            <a:r>
              <a:rPr b="1" i="1" lang="en-US" sz="6100" u="sng" cap="none" strike="noStrike">
                <a:solidFill>
                  <a:srgbClr val="0000FF"/>
                </a:solidFill>
                <a:latin typeface="Arial"/>
                <a:ea typeface="Arial"/>
                <a:cs typeface="Arial"/>
                <a:sym typeface="Arial"/>
              </a:rPr>
              <a:t>Đề tài, chủ đề:</a:t>
            </a:r>
            <a:endParaRPr b="1" i="1" sz="6100" u="sng" cap="none" strike="noStrike">
              <a:solidFill>
                <a:srgbClr val="0000FF"/>
              </a:solidFill>
              <a:latin typeface="Arial"/>
              <a:ea typeface="Arial"/>
              <a:cs typeface="Arial"/>
              <a:sym typeface="Arial"/>
            </a:endParaRPr>
          </a:p>
        </p:txBody>
      </p:sp>
      <p:sp>
        <p:nvSpPr>
          <p:cNvPr id="405" name="Google Shape;405;p22"/>
          <p:cNvSpPr txBox="1"/>
          <p:nvPr/>
        </p:nvSpPr>
        <p:spPr>
          <a:xfrm>
            <a:off x="2495548" y="2095500"/>
            <a:ext cx="13296900" cy="5447645"/>
          </a:xfrm>
          <a:prstGeom prst="rect">
            <a:avLst/>
          </a:prstGeom>
          <a:solidFill>
            <a:srgbClr val="DAEEF3"/>
          </a:solidFill>
          <a:ln>
            <a:noFill/>
          </a:ln>
        </p:spPr>
        <p:txBody>
          <a:bodyPr anchorCtr="0" anchor="t" bIns="45700" lIns="91425" spcFirstLastPara="1" rIns="91425" wrap="square" tIns="45700">
            <a:spAutoFit/>
          </a:bodyPr>
          <a:lstStyle/>
          <a:p>
            <a:pPr indent="0" lvl="0" marL="0" marR="0" rtl="0" algn="ctr">
              <a:lnSpc>
                <a:spcPct val="200000"/>
              </a:lnSpc>
              <a:spcBef>
                <a:spcPts val="0"/>
              </a:spcBef>
              <a:spcAft>
                <a:spcPts val="0"/>
              </a:spcAft>
              <a:buClr>
                <a:srgbClr val="000000"/>
              </a:buClr>
              <a:buSzPts val="4800"/>
              <a:buFont typeface="Arial"/>
              <a:buNone/>
            </a:pPr>
            <a:r>
              <a:rPr b="1" i="0" lang="en-US" sz="4800" u="none" cap="none" strike="noStrike">
                <a:solidFill>
                  <a:srgbClr val="FF0000"/>
                </a:solidFill>
                <a:latin typeface="Arial"/>
                <a:ea typeface="Arial"/>
                <a:cs typeface="Arial"/>
                <a:sym typeface="Arial"/>
              </a:rPr>
              <a:t>THẢO LUẬN, CHIA SẺ CẶP ĐÔI</a:t>
            </a:r>
            <a:endParaRPr b="0" i="0" sz="1400" u="none" cap="none" strike="noStrike">
              <a:solidFill>
                <a:srgbClr val="000000"/>
              </a:solidFill>
              <a:latin typeface="Arial"/>
              <a:ea typeface="Arial"/>
              <a:cs typeface="Arial"/>
              <a:sym typeface="Arial"/>
            </a:endParaRPr>
          </a:p>
          <a:p>
            <a:pPr indent="-571500" lvl="0" marL="571500" marR="0" rtl="0" algn="l">
              <a:lnSpc>
                <a:spcPct val="200000"/>
              </a:lnSpc>
              <a:spcBef>
                <a:spcPts val="0"/>
              </a:spcBef>
              <a:spcAft>
                <a:spcPts val="0"/>
              </a:spcAft>
              <a:buClr>
                <a:schemeClr val="dk1"/>
              </a:buClr>
              <a:buSzPts val="4200"/>
              <a:buFont typeface="Noto Sans Symbols"/>
              <a:buChar char="▪"/>
            </a:pPr>
            <a:r>
              <a:rPr b="0" i="0" lang="en-US" sz="4200" u="none" cap="none" strike="noStrike">
                <a:solidFill>
                  <a:schemeClr val="dk1"/>
                </a:solidFill>
                <a:latin typeface="Arial"/>
                <a:ea typeface="Arial"/>
                <a:cs typeface="Arial"/>
                <a:sym typeface="Arial"/>
              </a:rPr>
              <a:t>Nêu đề tài của văn bản Lẵng quả thông?</a:t>
            </a:r>
            <a:endParaRPr b="0" i="0" sz="1400" u="none" cap="none" strike="noStrike">
              <a:solidFill>
                <a:srgbClr val="000000"/>
              </a:solidFill>
              <a:latin typeface="Arial"/>
              <a:ea typeface="Arial"/>
              <a:cs typeface="Arial"/>
              <a:sym typeface="Arial"/>
            </a:endParaRPr>
          </a:p>
          <a:p>
            <a:pPr indent="-571500" lvl="0" marL="571500" marR="0" rtl="0" algn="l">
              <a:lnSpc>
                <a:spcPct val="200000"/>
              </a:lnSpc>
              <a:spcBef>
                <a:spcPts val="0"/>
              </a:spcBef>
              <a:spcAft>
                <a:spcPts val="0"/>
              </a:spcAft>
              <a:buClr>
                <a:schemeClr val="dk1"/>
              </a:buClr>
              <a:buSzPts val="4200"/>
              <a:buFont typeface="Noto Sans Symbols"/>
              <a:buChar char="▪"/>
            </a:pPr>
            <a:r>
              <a:rPr b="0" i="0" lang="en-US" sz="4200" u="none" cap="none" strike="noStrike">
                <a:solidFill>
                  <a:schemeClr val="dk1"/>
                </a:solidFill>
                <a:latin typeface="Arial"/>
                <a:ea typeface="Arial"/>
                <a:cs typeface="Arial"/>
                <a:sym typeface="Arial"/>
              </a:rPr>
              <a:t>Nêu chủ đề văn bản bằng cách hoàn thành câu văn: “Thông qua câu chuyện này, tác giả muốn...”</a:t>
            </a:r>
            <a:endParaRPr b="0" i="0" sz="42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04"/>
                                        </p:tgtEl>
                                        <p:attrNameLst>
                                          <p:attrName>style.visibility</p:attrName>
                                        </p:attrNameLst>
                                      </p:cBhvr>
                                      <p:to>
                                        <p:strVal val="visible"/>
                                      </p:to>
                                    </p:set>
                                    <p:anim calcmode="lin" valueType="num">
                                      <p:cBhvr additive="base">
                                        <p:cTn dur="500"/>
                                        <p:tgtEl>
                                          <p:spTgt spid="40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5"/>
                                        </p:tgtEl>
                                        <p:attrNameLst>
                                          <p:attrName>style.visibility</p:attrName>
                                        </p:attrNameLst>
                                      </p:cBhvr>
                                      <p:to>
                                        <p:strVal val="visible"/>
                                      </p:to>
                                    </p:set>
                                    <p:animEffect filter="fade" transition="in">
                                      <p:cBhvr>
                                        <p:cTn dur="500"/>
                                        <p:tgtEl>
                                          <p:spTgt spid="4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409" name="Shape 409"/>
        <p:cNvGrpSpPr/>
        <p:nvPr/>
      </p:nvGrpSpPr>
      <p:grpSpPr>
        <a:xfrm>
          <a:off x="0" y="0"/>
          <a:ext cx="0" cy="0"/>
          <a:chOff x="0" y="0"/>
          <a:chExt cx="0" cy="0"/>
        </a:xfrm>
      </p:grpSpPr>
      <p:pic>
        <p:nvPicPr>
          <p:cNvPr id="410" name="Google Shape;410;p23"/>
          <p:cNvPicPr preferRelativeResize="0"/>
          <p:nvPr/>
        </p:nvPicPr>
        <p:blipFill rotWithShape="1">
          <a:blip r:embed="rId3">
            <a:alphaModFix/>
          </a:blip>
          <a:srcRect b="0" l="0" r="0" t="0"/>
          <a:stretch/>
        </p:blipFill>
        <p:spPr>
          <a:xfrm rot="-6901509">
            <a:off x="-127294" y="-1307915"/>
            <a:ext cx="2526926" cy="3902589"/>
          </a:xfrm>
          <a:prstGeom prst="rect">
            <a:avLst/>
          </a:prstGeom>
          <a:noFill/>
          <a:ln>
            <a:noFill/>
          </a:ln>
        </p:spPr>
      </p:pic>
      <p:pic>
        <p:nvPicPr>
          <p:cNvPr id="411" name="Google Shape;411;p23"/>
          <p:cNvPicPr preferRelativeResize="0"/>
          <p:nvPr/>
        </p:nvPicPr>
        <p:blipFill rotWithShape="1">
          <a:blip r:embed="rId4">
            <a:alphaModFix/>
          </a:blip>
          <a:srcRect b="80052" l="0" r="0" t="0"/>
          <a:stretch/>
        </p:blipFill>
        <p:spPr>
          <a:xfrm>
            <a:off x="-85615" y="9258300"/>
            <a:ext cx="18459227" cy="1335053"/>
          </a:xfrm>
          <a:prstGeom prst="rect">
            <a:avLst/>
          </a:prstGeom>
          <a:noFill/>
          <a:ln>
            <a:noFill/>
          </a:ln>
        </p:spPr>
      </p:pic>
      <p:pic>
        <p:nvPicPr>
          <p:cNvPr id="412" name="Google Shape;412;p23"/>
          <p:cNvPicPr preferRelativeResize="0"/>
          <p:nvPr/>
        </p:nvPicPr>
        <p:blipFill rotWithShape="1">
          <a:blip r:embed="rId3">
            <a:alphaModFix/>
          </a:blip>
          <a:srcRect b="0" l="0" r="0" t="0"/>
          <a:stretch/>
        </p:blipFill>
        <p:spPr>
          <a:xfrm rot="-6901509">
            <a:off x="16202913" y="-1558735"/>
            <a:ext cx="2526926" cy="3902589"/>
          </a:xfrm>
          <a:prstGeom prst="rect">
            <a:avLst/>
          </a:prstGeom>
          <a:noFill/>
          <a:ln>
            <a:noFill/>
          </a:ln>
        </p:spPr>
      </p:pic>
      <p:sp>
        <p:nvSpPr>
          <p:cNvPr id="413" name="Google Shape;413;p23"/>
          <p:cNvSpPr txBox="1"/>
          <p:nvPr/>
        </p:nvSpPr>
        <p:spPr>
          <a:xfrm>
            <a:off x="5029198" y="643379"/>
            <a:ext cx="8229600"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600"/>
              <a:buFont typeface="Arial"/>
              <a:buNone/>
            </a:pPr>
            <a:r>
              <a:rPr b="1" i="1" lang="en-US" sz="5600" u="none" cap="none" strike="noStrike">
                <a:solidFill>
                  <a:schemeClr val="dk1"/>
                </a:solidFill>
                <a:latin typeface="Arial"/>
                <a:ea typeface="Arial"/>
                <a:cs typeface="Arial"/>
                <a:sym typeface="Arial"/>
              </a:rPr>
              <a:t>3. Đề tài, chủ đề</a:t>
            </a:r>
            <a:endParaRPr b="1" i="1" sz="5600" u="none" cap="none" strike="noStrike">
              <a:solidFill>
                <a:schemeClr val="dk1"/>
              </a:solidFill>
              <a:latin typeface="Arial"/>
              <a:ea typeface="Arial"/>
              <a:cs typeface="Arial"/>
              <a:sym typeface="Arial"/>
            </a:endParaRPr>
          </a:p>
        </p:txBody>
      </p:sp>
      <p:sp>
        <p:nvSpPr>
          <p:cNvPr id="414" name="Google Shape;414;p23"/>
          <p:cNvSpPr/>
          <p:nvPr/>
        </p:nvSpPr>
        <p:spPr>
          <a:xfrm>
            <a:off x="1524000" y="1597486"/>
            <a:ext cx="15544800" cy="7848302"/>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200000"/>
              </a:lnSpc>
              <a:spcBef>
                <a:spcPts val="0"/>
              </a:spcBef>
              <a:spcAft>
                <a:spcPts val="0"/>
              </a:spcAft>
              <a:buClr>
                <a:srgbClr val="0000FF"/>
              </a:buClr>
              <a:buSzPts val="4500"/>
              <a:buFont typeface="Arial"/>
              <a:buChar char="-"/>
            </a:pPr>
            <a:r>
              <a:rPr b="1" i="0" lang="en-US" sz="4500" u="sng" cap="none" strike="noStrike">
                <a:solidFill>
                  <a:srgbClr val="0000FF"/>
                </a:solidFill>
                <a:latin typeface="Arial"/>
                <a:ea typeface="Arial"/>
                <a:cs typeface="Arial"/>
                <a:sym typeface="Arial"/>
              </a:rPr>
              <a:t>Đề tài</a:t>
            </a:r>
            <a:r>
              <a:rPr b="1" i="0" lang="en-US" sz="4500" u="none" cap="none" strike="noStrike">
                <a:solidFill>
                  <a:srgbClr val="0000FF"/>
                </a:solidFill>
                <a:latin typeface="Arial"/>
                <a:ea typeface="Arial"/>
                <a:cs typeface="Arial"/>
                <a:sym typeface="Arial"/>
              </a:rPr>
              <a:t>: “Lẵng quả thông” miêu tả về cuộc gặp gỡ giữa E-đơ-va Gờ-ric và cô bé Đa-ni.</a:t>
            </a:r>
            <a:endParaRPr b="1" i="0" sz="4500" u="none" cap="none" strike="noStrike">
              <a:solidFill>
                <a:srgbClr val="0000FF"/>
              </a:solidFill>
              <a:latin typeface="Arial"/>
              <a:ea typeface="Arial"/>
              <a:cs typeface="Arial"/>
              <a:sym typeface="Arial"/>
            </a:endParaRPr>
          </a:p>
          <a:p>
            <a:pPr indent="-571500" lvl="0" marL="571500" marR="0" rtl="0" algn="just">
              <a:lnSpc>
                <a:spcPct val="200000"/>
              </a:lnSpc>
              <a:spcBef>
                <a:spcPts val="0"/>
              </a:spcBef>
              <a:spcAft>
                <a:spcPts val="0"/>
              </a:spcAft>
              <a:buClr>
                <a:srgbClr val="0000FF"/>
              </a:buClr>
              <a:buSzPts val="4500"/>
              <a:buFont typeface="Calibri"/>
              <a:buChar char="-"/>
            </a:pPr>
            <a:r>
              <a:rPr b="1" i="0" lang="en-US" sz="4500" u="sng" cap="none" strike="noStrike">
                <a:solidFill>
                  <a:srgbClr val="0000FF"/>
                </a:solidFill>
                <a:latin typeface="Calibri"/>
                <a:ea typeface="Calibri"/>
                <a:cs typeface="Calibri"/>
                <a:sym typeface="Calibri"/>
              </a:rPr>
              <a:t>Chủ đề</a:t>
            </a:r>
            <a:r>
              <a:rPr b="1" i="0" lang="en-US" sz="4500" u="none" cap="none" strike="noStrike">
                <a:solidFill>
                  <a:srgbClr val="0000FF"/>
                </a:solidFill>
                <a:latin typeface="Calibri"/>
                <a:ea typeface="Calibri"/>
                <a:cs typeface="Calibri"/>
                <a:sym typeface="Calibri"/>
              </a:rPr>
              <a:t>: Thông qua câu chuyện về món quà mà nhạc sĩ E-đơ-va Gờ-ríc tặng Đa-ni, tác giả muốn khẳng định giá trị, sự kì diệu và ý nghĩa của món quà tinh thần và của âm nhạc đối với tâm hồn con người.”</a:t>
            </a:r>
            <a:endParaRPr b="1" i="0" sz="4500" u="none" cap="none" strike="noStrike">
              <a:solidFill>
                <a:srgbClr val="0000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14">
                                            <p:txEl>
                                              <p:pRg end="0" st="0"/>
                                            </p:txEl>
                                          </p:spTgt>
                                        </p:tgtEl>
                                        <p:attrNameLst>
                                          <p:attrName>style.visibility</p:attrName>
                                        </p:attrNameLst>
                                      </p:cBhvr>
                                      <p:to>
                                        <p:strVal val="visible"/>
                                      </p:to>
                                    </p:set>
                                    <p:anim calcmode="lin" valueType="num">
                                      <p:cBhvr additive="base">
                                        <p:cTn dur="500"/>
                                        <p:tgtEl>
                                          <p:spTgt spid="414">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414">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14">
                                            <p:txEl>
                                              <p:pRg end="1" st="1"/>
                                            </p:txEl>
                                          </p:spTgt>
                                        </p:tgtEl>
                                        <p:attrNameLst>
                                          <p:attrName>style.visibility</p:attrName>
                                        </p:attrNameLst>
                                      </p:cBhvr>
                                      <p:to>
                                        <p:strVal val="visible"/>
                                      </p:to>
                                    </p:set>
                                    <p:anim calcmode="lin" valueType="num">
                                      <p:cBhvr additive="base">
                                        <p:cTn dur="500"/>
                                        <p:tgtEl>
                                          <p:spTgt spid="414">
                                            <p:txEl>
                                              <p:pRg end="1" st="1"/>
                                            </p:txEl>
                                          </p:spTgt>
                                        </p:tgtEl>
                                        <p:attrNameLst>
                                          <p:attrName>ppt_w</p:attrName>
                                        </p:attrNameLst>
                                      </p:cBhvr>
                                      <p:tavLst>
                                        <p:tav fmla="" tm="0">
                                          <p:val>
                                            <p:strVal val="0"/>
                                          </p:val>
                                        </p:tav>
                                        <p:tav fmla="" tm="100000">
                                          <p:val>
                                            <p:strVal val="#ppt_w"/>
                                          </p:val>
                                        </p:tav>
                                      </p:tavLst>
                                    </p:anim>
                                    <p:anim calcmode="lin" valueType="num">
                                      <p:cBhvr additive="base">
                                        <p:cTn dur="500"/>
                                        <p:tgtEl>
                                          <p:spTgt spid="414">
                                            <p:txEl>
                                              <p:pRg end="1" st="1"/>
                                            </p:txEl>
                                          </p:spTgt>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418" name="Shape 418"/>
        <p:cNvGrpSpPr/>
        <p:nvPr/>
      </p:nvGrpSpPr>
      <p:grpSpPr>
        <a:xfrm>
          <a:off x="0" y="0"/>
          <a:ext cx="0" cy="0"/>
          <a:chOff x="0" y="0"/>
          <a:chExt cx="0" cy="0"/>
        </a:xfrm>
      </p:grpSpPr>
      <p:pic>
        <p:nvPicPr>
          <p:cNvPr id="419" name="Google Shape;419;p24"/>
          <p:cNvPicPr preferRelativeResize="0"/>
          <p:nvPr/>
        </p:nvPicPr>
        <p:blipFill rotWithShape="1">
          <a:blip r:embed="rId3">
            <a:alphaModFix/>
          </a:blip>
          <a:srcRect b="62451" l="38270" r="7258" t="0"/>
          <a:stretch/>
        </p:blipFill>
        <p:spPr>
          <a:xfrm rot="10800000">
            <a:off x="14524311" y="0"/>
            <a:ext cx="3763689" cy="3436516"/>
          </a:xfrm>
          <a:prstGeom prst="rect">
            <a:avLst/>
          </a:prstGeom>
          <a:noFill/>
          <a:ln>
            <a:noFill/>
          </a:ln>
        </p:spPr>
      </p:pic>
      <p:pic>
        <p:nvPicPr>
          <p:cNvPr id="420" name="Google Shape;420;p24"/>
          <p:cNvPicPr preferRelativeResize="0"/>
          <p:nvPr/>
        </p:nvPicPr>
        <p:blipFill rotWithShape="1">
          <a:blip r:embed="rId4">
            <a:alphaModFix/>
          </a:blip>
          <a:srcRect b="13083" l="0" r="8027" t="0"/>
          <a:stretch/>
        </p:blipFill>
        <p:spPr>
          <a:xfrm flipH="1" rot="5400000">
            <a:off x="256003" y="-256003"/>
            <a:ext cx="3436516" cy="3948522"/>
          </a:xfrm>
          <a:prstGeom prst="rect">
            <a:avLst/>
          </a:prstGeom>
          <a:noFill/>
          <a:ln>
            <a:noFill/>
          </a:ln>
        </p:spPr>
      </p:pic>
      <p:pic>
        <p:nvPicPr>
          <p:cNvPr id="421" name="Google Shape;421;p24"/>
          <p:cNvPicPr preferRelativeResize="0"/>
          <p:nvPr/>
        </p:nvPicPr>
        <p:blipFill rotWithShape="1">
          <a:blip r:embed="rId5">
            <a:alphaModFix/>
          </a:blip>
          <a:srcRect b="0" l="0" r="0" t="0"/>
          <a:stretch/>
        </p:blipFill>
        <p:spPr>
          <a:xfrm>
            <a:off x="1028700" y="1028700"/>
            <a:ext cx="1834499" cy="1685446"/>
          </a:xfrm>
          <a:prstGeom prst="rect">
            <a:avLst/>
          </a:prstGeom>
          <a:noFill/>
          <a:ln>
            <a:noFill/>
          </a:ln>
        </p:spPr>
      </p:pic>
      <p:pic>
        <p:nvPicPr>
          <p:cNvPr id="422" name="Google Shape;422;p24"/>
          <p:cNvPicPr preferRelativeResize="0"/>
          <p:nvPr/>
        </p:nvPicPr>
        <p:blipFill rotWithShape="1">
          <a:blip r:embed="rId6">
            <a:alphaModFix/>
          </a:blip>
          <a:srcRect b="0" l="0" r="0" t="0"/>
          <a:stretch/>
        </p:blipFill>
        <p:spPr>
          <a:xfrm>
            <a:off x="8839200" y="2014893"/>
            <a:ext cx="1385792" cy="1398505"/>
          </a:xfrm>
          <a:prstGeom prst="rect">
            <a:avLst/>
          </a:prstGeom>
          <a:noFill/>
          <a:ln>
            <a:noFill/>
          </a:ln>
        </p:spPr>
      </p:pic>
      <p:pic>
        <p:nvPicPr>
          <p:cNvPr id="423" name="Google Shape;423;p24"/>
          <p:cNvPicPr preferRelativeResize="0"/>
          <p:nvPr/>
        </p:nvPicPr>
        <p:blipFill rotWithShape="1">
          <a:blip r:embed="rId7">
            <a:alphaModFix/>
          </a:blip>
          <a:srcRect b="0" l="0" r="0" t="0"/>
          <a:stretch/>
        </p:blipFill>
        <p:spPr>
          <a:xfrm rot="-5400000">
            <a:off x="7645567" y="36725"/>
            <a:ext cx="3021058" cy="11710608"/>
          </a:xfrm>
          <a:prstGeom prst="rect">
            <a:avLst/>
          </a:prstGeom>
          <a:noFill/>
          <a:ln>
            <a:noFill/>
          </a:ln>
        </p:spPr>
      </p:pic>
      <p:pic>
        <p:nvPicPr>
          <p:cNvPr id="424" name="Google Shape;424;p24"/>
          <p:cNvPicPr preferRelativeResize="0"/>
          <p:nvPr/>
        </p:nvPicPr>
        <p:blipFill rotWithShape="1">
          <a:blip r:embed="rId8">
            <a:alphaModFix/>
          </a:blip>
          <a:srcRect b="0" l="0" r="0" t="0"/>
          <a:stretch/>
        </p:blipFill>
        <p:spPr>
          <a:xfrm rot="10800000">
            <a:off x="14719776" y="747289"/>
            <a:ext cx="2539524" cy="1730051"/>
          </a:xfrm>
          <a:prstGeom prst="rect">
            <a:avLst/>
          </a:prstGeom>
          <a:noFill/>
          <a:ln>
            <a:noFill/>
          </a:ln>
        </p:spPr>
      </p:pic>
      <p:sp>
        <p:nvSpPr>
          <p:cNvPr id="425" name="Google Shape;425;p24"/>
          <p:cNvSpPr txBox="1"/>
          <p:nvPr/>
        </p:nvSpPr>
        <p:spPr>
          <a:xfrm>
            <a:off x="3300792" y="5058467"/>
            <a:ext cx="11921872" cy="1532920"/>
          </a:xfrm>
          <a:prstGeom prst="rect">
            <a:avLst/>
          </a:prstGeom>
          <a:noFill/>
          <a:ln>
            <a:noFill/>
          </a:ln>
        </p:spPr>
        <p:txBody>
          <a:bodyPr anchorCtr="0" anchor="t" bIns="0" lIns="0" spcFirstLastPara="1" rIns="0" wrap="square" tIns="0">
            <a:spAutoFit/>
          </a:bodyPr>
          <a:lstStyle/>
          <a:p>
            <a:pPr indent="0" lvl="0" marL="0" marR="0" rtl="0" algn="ctr">
              <a:lnSpc>
                <a:spcPct val="151151"/>
              </a:lnSpc>
              <a:spcBef>
                <a:spcPts val="0"/>
              </a:spcBef>
              <a:spcAft>
                <a:spcPts val="0"/>
              </a:spcAft>
              <a:buClr>
                <a:srgbClr val="000000"/>
              </a:buClr>
              <a:buSzPts val="8600"/>
              <a:buFont typeface="Arial"/>
              <a:buNone/>
            </a:pPr>
            <a:r>
              <a:rPr b="1" i="0" lang="en-US" sz="8600" u="none" cap="none" strike="noStrike">
                <a:solidFill>
                  <a:srgbClr val="E17795"/>
                </a:solidFill>
                <a:latin typeface="Calibri"/>
                <a:ea typeface="Calibri"/>
                <a:cs typeface="Calibri"/>
                <a:sym typeface="Calibri"/>
              </a:rPr>
              <a:t>III. TỔNG KẾT</a:t>
            </a:r>
            <a:endParaRPr b="1" i="0" sz="8600" u="none" cap="none" strike="noStrike">
              <a:solidFill>
                <a:srgbClr val="E17795"/>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429" name="Shape 429"/>
        <p:cNvGrpSpPr/>
        <p:nvPr/>
      </p:nvGrpSpPr>
      <p:grpSpPr>
        <a:xfrm>
          <a:off x="0" y="0"/>
          <a:ext cx="0" cy="0"/>
          <a:chOff x="0" y="0"/>
          <a:chExt cx="0" cy="0"/>
        </a:xfrm>
      </p:grpSpPr>
      <p:pic>
        <p:nvPicPr>
          <p:cNvPr id="430" name="Google Shape;430;p25"/>
          <p:cNvPicPr preferRelativeResize="0"/>
          <p:nvPr/>
        </p:nvPicPr>
        <p:blipFill rotWithShape="1">
          <a:blip r:embed="rId3">
            <a:alphaModFix/>
          </a:blip>
          <a:srcRect b="80052" l="0" r="0" t="0"/>
          <a:stretch/>
        </p:blipFill>
        <p:spPr>
          <a:xfrm>
            <a:off x="-85614" y="8951947"/>
            <a:ext cx="18459227" cy="1335053"/>
          </a:xfrm>
          <a:prstGeom prst="rect">
            <a:avLst/>
          </a:prstGeom>
          <a:noFill/>
          <a:ln>
            <a:noFill/>
          </a:ln>
        </p:spPr>
      </p:pic>
      <p:pic>
        <p:nvPicPr>
          <p:cNvPr id="431" name="Google Shape;431;p25"/>
          <p:cNvPicPr preferRelativeResize="0"/>
          <p:nvPr/>
        </p:nvPicPr>
        <p:blipFill rotWithShape="1">
          <a:blip r:embed="rId4">
            <a:alphaModFix/>
          </a:blip>
          <a:srcRect b="0" l="0" r="0" t="0"/>
          <a:stretch/>
        </p:blipFill>
        <p:spPr>
          <a:xfrm rot="-2700000">
            <a:off x="14812747" y="-1305588"/>
            <a:ext cx="3634442" cy="3810687"/>
          </a:xfrm>
          <a:prstGeom prst="rect">
            <a:avLst/>
          </a:prstGeom>
          <a:noFill/>
          <a:ln>
            <a:noFill/>
          </a:ln>
        </p:spPr>
      </p:pic>
      <p:pic>
        <p:nvPicPr>
          <p:cNvPr id="432" name="Google Shape;432;p25"/>
          <p:cNvPicPr preferRelativeResize="0"/>
          <p:nvPr/>
        </p:nvPicPr>
        <p:blipFill rotWithShape="1">
          <a:blip r:embed="rId5">
            <a:alphaModFix/>
          </a:blip>
          <a:srcRect b="0" l="0" r="0" t="0"/>
          <a:stretch/>
        </p:blipFill>
        <p:spPr>
          <a:xfrm>
            <a:off x="13014528" y="-357954"/>
            <a:ext cx="2453269" cy="1226634"/>
          </a:xfrm>
          <a:prstGeom prst="rect">
            <a:avLst/>
          </a:prstGeom>
          <a:noFill/>
          <a:ln>
            <a:noFill/>
          </a:ln>
        </p:spPr>
      </p:pic>
      <p:sp>
        <p:nvSpPr>
          <p:cNvPr id="433" name="Google Shape;433;p25"/>
          <p:cNvSpPr txBox="1"/>
          <p:nvPr/>
        </p:nvSpPr>
        <p:spPr>
          <a:xfrm>
            <a:off x="5486400" y="1181100"/>
            <a:ext cx="7848600" cy="1187120"/>
          </a:xfrm>
          <a:prstGeom prst="rect">
            <a:avLst/>
          </a:prstGeom>
          <a:noFill/>
          <a:ln>
            <a:noFill/>
          </a:ln>
        </p:spPr>
        <p:txBody>
          <a:bodyPr anchorCtr="0" anchor="t" bIns="0" lIns="0" spcFirstLastPara="1" rIns="0" wrap="square" tIns="0">
            <a:spAutoFit/>
          </a:bodyPr>
          <a:lstStyle/>
          <a:p>
            <a:pPr indent="0" lvl="1" marL="0" marR="0" rtl="0" algn="ctr">
              <a:lnSpc>
                <a:spcPct val="162500"/>
              </a:lnSpc>
              <a:spcBef>
                <a:spcPts val="0"/>
              </a:spcBef>
              <a:spcAft>
                <a:spcPts val="0"/>
              </a:spcAft>
              <a:buClr>
                <a:srgbClr val="000000"/>
              </a:buClr>
              <a:buSzPts val="6400"/>
              <a:buFont typeface="Arial"/>
              <a:buNone/>
            </a:pPr>
            <a:r>
              <a:rPr b="1" i="0" lang="en-US" sz="6400" u="none" cap="none" strike="noStrike">
                <a:solidFill>
                  <a:srgbClr val="E17795"/>
                </a:solidFill>
                <a:latin typeface="Arial"/>
                <a:ea typeface="Arial"/>
                <a:cs typeface="Arial"/>
                <a:sym typeface="Arial"/>
              </a:rPr>
              <a:t>NỘI DUNG</a:t>
            </a:r>
            <a:endParaRPr b="1" i="0" sz="6400" u="none" cap="none" strike="noStrike">
              <a:solidFill>
                <a:srgbClr val="E17795"/>
              </a:solidFill>
              <a:latin typeface="Arial"/>
              <a:ea typeface="Arial"/>
              <a:cs typeface="Arial"/>
              <a:sym typeface="Arial"/>
            </a:endParaRPr>
          </a:p>
        </p:txBody>
      </p:sp>
      <p:pic>
        <p:nvPicPr>
          <p:cNvPr id="434" name="Google Shape;434;p25"/>
          <p:cNvPicPr preferRelativeResize="0"/>
          <p:nvPr/>
        </p:nvPicPr>
        <p:blipFill rotWithShape="1">
          <a:blip r:embed="rId6">
            <a:alphaModFix/>
          </a:blip>
          <a:srcRect b="0" l="0" r="0" t="0"/>
          <a:stretch/>
        </p:blipFill>
        <p:spPr>
          <a:xfrm>
            <a:off x="14580686" y="7406772"/>
            <a:ext cx="2161282" cy="497095"/>
          </a:xfrm>
          <a:prstGeom prst="rect">
            <a:avLst/>
          </a:prstGeom>
          <a:noFill/>
          <a:ln>
            <a:noFill/>
          </a:ln>
        </p:spPr>
      </p:pic>
      <p:sp>
        <p:nvSpPr>
          <p:cNvPr id="435" name="Google Shape;435;p25"/>
          <p:cNvSpPr/>
          <p:nvPr/>
        </p:nvSpPr>
        <p:spPr>
          <a:xfrm>
            <a:off x="1828800" y="2928092"/>
            <a:ext cx="14554200" cy="4524315"/>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4800"/>
              <a:buFont typeface="Arial"/>
              <a:buNone/>
            </a:pPr>
            <a:r>
              <a:rPr b="0" i="0" lang="en-US" sz="4800" u="none" cap="none" strike="noStrike">
                <a:solidFill>
                  <a:srgbClr val="000000"/>
                </a:solidFill>
                <a:latin typeface="Calibri"/>
                <a:ea typeface="Calibri"/>
                <a:cs typeface="Calibri"/>
                <a:sym typeface="Calibri"/>
              </a:rPr>
              <a:t>- Câu chuyện kể về cách tặng quà và món quà của nhạc sĩ E-đơ-va Gờ-ric tặng cô bé Đa-ni, tác giả khẳng định giá trị của món quà tinh thần và của âm nhạc đối với tâm hồn con người.</a:t>
            </a:r>
            <a:endParaRPr b="0" i="0" sz="4800" u="none" cap="none" strike="noStrike">
              <a:solidFill>
                <a:schemeClr val="dk1"/>
              </a:solidFill>
              <a:latin typeface="Calibri"/>
              <a:ea typeface="Calibri"/>
              <a:cs typeface="Calibri"/>
              <a:sym typeface="Calibri"/>
            </a:endParaRPr>
          </a:p>
        </p:txBody>
      </p:sp>
    </p:spTree>
  </p:cSld>
  <p:clrMapOvr>
    <a:masterClrMapping/>
  </p:clrMapOvr>
  <mc:AlternateContent>
    <mc:Choice Requires="p14">
      <p:transition spd="slow" p14:dur="1250">
        <p14:flip dir="l"/>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439" name="Shape 439"/>
        <p:cNvGrpSpPr/>
        <p:nvPr/>
      </p:nvGrpSpPr>
      <p:grpSpPr>
        <a:xfrm>
          <a:off x="0" y="0"/>
          <a:ext cx="0" cy="0"/>
          <a:chOff x="0" y="0"/>
          <a:chExt cx="0" cy="0"/>
        </a:xfrm>
      </p:grpSpPr>
      <p:pic>
        <p:nvPicPr>
          <p:cNvPr id="440" name="Google Shape;440;p26"/>
          <p:cNvPicPr preferRelativeResize="0"/>
          <p:nvPr/>
        </p:nvPicPr>
        <p:blipFill rotWithShape="1">
          <a:blip r:embed="rId3">
            <a:alphaModFix/>
          </a:blip>
          <a:srcRect b="80052" l="0" r="0" t="0"/>
          <a:stretch/>
        </p:blipFill>
        <p:spPr>
          <a:xfrm>
            <a:off x="-85614" y="8951947"/>
            <a:ext cx="18459227" cy="1335053"/>
          </a:xfrm>
          <a:prstGeom prst="rect">
            <a:avLst/>
          </a:prstGeom>
          <a:noFill/>
          <a:ln>
            <a:noFill/>
          </a:ln>
        </p:spPr>
      </p:pic>
      <p:pic>
        <p:nvPicPr>
          <p:cNvPr id="441" name="Google Shape;441;p26"/>
          <p:cNvPicPr preferRelativeResize="0"/>
          <p:nvPr/>
        </p:nvPicPr>
        <p:blipFill rotWithShape="1">
          <a:blip r:embed="rId4">
            <a:alphaModFix/>
          </a:blip>
          <a:srcRect b="0" l="0" r="0" t="0"/>
          <a:stretch/>
        </p:blipFill>
        <p:spPr>
          <a:xfrm rot="-2700000">
            <a:off x="14812747" y="-1305588"/>
            <a:ext cx="3634442" cy="3810687"/>
          </a:xfrm>
          <a:prstGeom prst="rect">
            <a:avLst/>
          </a:prstGeom>
          <a:noFill/>
          <a:ln>
            <a:noFill/>
          </a:ln>
        </p:spPr>
      </p:pic>
      <p:pic>
        <p:nvPicPr>
          <p:cNvPr id="442" name="Google Shape;442;p26"/>
          <p:cNvPicPr preferRelativeResize="0"/>
          <p:nvPr/>
        </p:nvPicPr>
        <p:blipFill rotWithShape="1">
          <a:blip r:embed="rId5">
            <a:alphaModFix/>
          </a:blip>
          <a:srcRect b="0" l="0" r="0" t="0"/>
          <a:stretch/>
        </p:blipFill>
        <p:spPr>
          <a:xfrm>
            <a:off x="13014528" y="-357954"/>
            <a:ext cx="2453269" cy="1226634"/>
          </a:xfrm>
          <a:prstGeom prst="rect">
            <a:avLst/>
          </a:prstGeom>
          <a:noFill/>
          <a:ln>
            <a:noFill/>
          </a:ln>
        </p:spPr>
      </p:pic>
      <p:sp>
        <p:nvSpPr>
          <p:cNvPr id="443" name="Google Shape;443;p26"/>
          <p:cNvSpPr txBox="1"/>
          <p:nvPr/>
        </p:nvSpPr>
        <p:spPr>
          <a:xfrm>
            <a:off x="5486400" y="1181100"/>
            <a:ext cx="7848600" cy="1187120"/>
          </a:xfrm>
          <a:prstGeom prst="rect">
            <a:avLst/>
          </a:prstGeom>
          <a:noFill/>
          <a:ln>
            <a:noFill/>
          </a:ln>
        </p:spPr>
        <p:txBody>
          <a:bodyPr anchorCtr="0" anchor="t" bIns="0" lIns="0" spcFirstLastPara="1" rIns="0" wrap="square" tIns="0">
            <a:spAutoFit/>
          </a:bodyPr>
          <a:lstStyle/>
          <a:p>
            <a:pPr indent="0" lvl="1" marL="0" marR="0" rtl="0" algn="ctr">
              <a:lnSpc>
                <a:spcPct val="162500"/>
              </a:lnSpc>
              <a:spcBef>
                <a:spcPts val="0"/>
              </a:spcBef>
              <a:spcAft>
                <a:spcPts val="0"/>
              </a:spcAft>
              <a:buClr>
                <a:srgbClr val="000000"/>
              </a:buClr>
              <a:buSzPts val="6400"/>
              <a:buFont typeface="Arial"/>
              <a:buNone/>
            </a:pPr>
            <a:r>
              <a:rPr b="1" i="0" lang="en-US" sz="6400" u="none" cap="none" strike="noStrike">
                <a:solidFill>
                  <a:srgbClr val="E17795"/>
                </a:solidFill>
                <a:latin typeface="Arial"/>
                <a:ea typeface="Arial"/>
                <a:cs typeface="Arial"/>
                <a:sym typeface="Arial"/>
              </a:rPr>
              <a:t>NGHỆ THUẬT</a:t>
            </a:r>
            <a:endParaRPr b="1" i="0" sz="6400" u="none" cap="none" strike="noStrike">
              <a:solidFill>
                <a:srgbClr val="E17795"/>
              </a:solidFill>
              <a:latin typeface="Arial"/>
              <a:ea typeface="Arial"/>
              <a:cs typeface="Arial"/>
              <a:sym typeface="Arial"/>
            </a:endParaRPr>
          </a:p>
        </p:txBody>
      </p:sp>
      <p:pic>
        <p:nvPicPr>
          <p:cNvPr id="444" name="Google Shape;444;p26"/>
          <p:cNvPicPr preferRelativeResize="0"/>
          <p:nvPr/>
        </p:nvPicPr>
        <p:blipFill rotWithShape="1">
          <a:blip r:embed="rId6">
            <a:alphaModFix/>
          </a:blip>
          <a:srcRect b="0" l="0" r="0" t="0"/>
          <a:stretch/>
        </p:blipFill>
        <p:spPr>
          <a:xfrm>
            <a:off x="14580686" y="7406772"/>
            <a:ext cx="2161282" cy="497095"/>
          </a:xfrm>
          <a:prstGeom prst="rect">
            <a:avLst/>
          </a:prstGeom>
          <a:noFill/>
          <a:ln>
            <a:noFill/>
          </a:ln>
        </p:spPr>
      </p:pic>
      <p:sp>
        <p:nvSpPr>
          <p:cNvPr id="445" name="Google Shape;445;p26"/>
          <p:cNvSpPr/>
          <p:nvPr/>
        </p:nvSpPr>
        <p:spPr>
          <a:xfrm>
            <a:off x="1828800" y="2928092"/>
            <a:ext cx="14554200" cy="4524315"/>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4800"/>
              <a:buFont typeface="Arial"/>
              <a:buNone/>
            </a:pPr>
            <a:r>
              <a:rPr b="0" i="0" lang="en-US" sz="4800" u="none" cap="none" strike="noStrike">
                <a:solidFill>
                  <a:srgbClr val="000000"/>
                </a:solidFill>
                <a:latin typeface="Calibri"/>
                <a:ea typeface="Calibri"/>
                <a:cs typeface="Calibri"/>
                <a:sym typeface="Calibri"/>
              </a:rPr>
              <a:t>- Phương thức biểu đạt: tự sự, miêu tả, biểu cảm</a:t>
            </a:r>
            <a:endParaRPr b="0" i="0" sz="1400" u="none" cap="none" strike="noStrike">
              <a:solidFill>
                <a:srgbClr val="000000"/>
              </a:solidFill>
              <a:latin typeface="Arial"/>
              <a:ea typeface="Arial"/>
              <a:cs typeface="Arial"/>
              <a:sym typeface="Arial"/>
            </a:endParaRPr>
          </a:p>
          <a:p>
            <a:pPr indent="-685800" lvl="0" marL="685800" marR="0" rtl="0" algn="just">
              <a:lnSpc>
                <a:spcPct val="150000"/>
              </a:lnSpc>
              <a:spcBef>
                <a:spcPts val="0"/>
              </a:spcBef>
              <a:spcAft>
                <a:spcPts val="0"/>
              </a:spcAft>
              <a:buClr>
                <a:srgbClr val="000000"/>
              </a:buClr>
              <a:buSzPts val="4800"/>
              <a:buFont typeface="Calibri"/>
              <a:buChar char="-"/>
            </a:pPr>
            <a:r>
              <a:rPr b="0" i="0" lang="en-US" sz="4800" u="none" cap="none" strike="noStrike">
                <a:solidFill>
                  <a:srgbClr val="000000"/>
                </a:solidFill>
                <a:latin typeface="Calibri"/>
                <a:ea typeface="Calibri"/>
                <a:cs typeface="Calibri"/>
                <a:sym typeface="Calibri"/>
              </a:rPr>
              <a:t>Lời văn nhẹ nhàng, sâu sắc, thể hiện sự quan sát và miêu tả tâm lí nhận vật tinh tế.</a:t>
            </a:r>
            <a:endParaRPr b="0" i="0" sz="4800" u="none" cap="none" strike="noStrike">
              <a:solidFill>
                <a:srgbClr val="000000"/>
              </a:solidFill>
              <a:latin typeface="Calibri"/>
              <a:ea typeface="Calibri"/>
              <a:cs typeface="Calibri"/>
              <a:sym typeface="Calibri"/>
            </a:endParaRPr>
          </a:p>
          <a:p>
            <a:pPr indent="-685800" lvl="0" marL="685800" marR="0" rtl="0" algn="just">
              <a:lnSpc>
                <a:spcPct val="150000"/>
              </a:lnSpc>
              <a:spcBef>
                <a:spcPts val="0"/>
              </a:spcBef>
              <a:spcAft>
                <a:spcPts val="0"/>
              </a:spcAft>
              <a:buClr>
                <a:srgbClr val="000000"/>
              </a:buClr>
              <a:buSzPts val="4800"/>
              <a:buFont typeface="Calibri"/>
              <a:buChar char="-"/>
            </a:pPr>
            <a:r>
              <a:rPr b="0" i="0" lang="en-US" sz="4800" u="none" cap="none" strike="noStrike">
                <a:solidFill>
                  <a:srgbClr val="000000"/>
                </a:solidFill>
                <a:latin typeface="Calibri"/>
                <a:ea typeface="Calibri"/>
                <a:cs typeface="Calibri"/>
                <a:sym typeface="Calibri"/>
              </a:rPr>
              <a:t>Ngôn ngữ miêu tả chính xác, giàu cảm xúc</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1250">
        <p14:flip dir="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g36cc2ed1230959f_0"/>
          <p:cNvSpPr txBox="1"/>
          <p:nvPr>
            <p:ph idx="1" type="body"/>
          </p:nvPr>
        </p:nvSpPr>
        <p:spPr>
          <a:xfrm>
            <a:off x="457200" y="626525"/>
            <a:ext cx="17830800" cy="96606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360"/>
              </a:spcBef>
              <a:spcAft>
                <a:spcPts val="0"/>
              </a:spcAft>
              <a:buSzPts val="1800"/>
              <a:buNone/>
            </a:pPr>
            <a:r>
              <a:t/>
            </a:r>
            <a:endParaRPr/>
          </a:p>
        </p:txBody>
      </p:sp>
      <p:pic>
        <p:nvPicPr>
          <p:cNvPr id="183" name="Google Shape;183;g36cc2ed1230959f_0"/>
          <p:cNvPicPr preferRelativeResize="0"/>
          <p:nvPr/>
        </p:nvPicPr>
        <p:blipFill rotWithShape="1">
          <a:blip r:embed="rId3">
            <a:alphaModFix/>
          </a:blip>
          <a:srcRect b="0" l="0" r="0" t="27974"/>
          <a:stretch/>
        </p:blipFill>
        <p:spPr>
          <a:xfrm>
            <a:off x="0" y="313200"/>
            <a:ext cx="10346279" cy="9660598"/>
          </a:xfrm>
          <a:prstGeom prst="rect">
            <a:avLst/>
          </a:prstGeom>
          <a:noFill/>
          <a:ln>
            <a:noFill/>
          </a:ln>
        </p:spPr>
      </p:pic>
      <p:pic>
        <p:nvPicPr>
          <p:cNvPr id="184" name="Google Shape;184;g36cc2ed1230959f_0"/>
          <p:cNvPicPr preferRelativeResize="0"/>
          <p:nvPr/>
        </p:nvPicPr>
        <p:blipFill rotWithShape="1">
          <a:blip r:embed="rId4">
            <a:alphaModFix/>
          </a:blip>
          <a:srcRect b="0" l="0" r="0" t="0"/>
          <a:stretch/>
        </p:blipFill>
        <p:spPr>
          <a:xfrm>
            <a:off x="10346275" y="0"/>
            <a:ext cx="7941727" cy="1028700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449" name="Shape 449"/>
        <p:cNvGrpSpPr/>
        <p:nvPr/>
      </p:nvGrpSpPr>
      <p:grpSpPr>
        <a:xfrm>
          <a:off x="0" y="0"/>
          <a:ext cx="0" cy="0"/>
          <a:chOff x="0" y="0"/>
          <a:chExt cx="0" cy="0"/>
        </a:xfrm>
      </p:grpSpPr>
      <p:pic>
        <p:nvPicPr>
          <p:cNvPr id="450" name="Google Shape;450;p32"/>
          <p:cNvPicPr preferRelativeResize="0"/>
          <p:nvPr/>
        </p:nvPicPr>
        <p:blipFill rotWithShape="1">
          <a:blip r:embed="rId3">
            <a:alphaModFix/>
          </a:blip>
          <a:srcRect b="0" l="0" r="0" t="0"/>
          <a:stretch/>
        </p:blipFill>
        <p:spPr>
          <a:xfrm flipH="1">
            <a:off x="0" y="6894967"/>
            <a:ext cx="3007583" cy="3753614"/>
          </a:xfrm>
          <a:prstGeom prst="rect">
            <a:avLst/>
          </a:prstGeom>
          <a:noFill/>
          <a:ln>
            <a:noFill/>
          </a:ln>
        </p:spPr>
      </p:pic>
      <p:pic>
        <p:nvPicPr>
          <p:cNvPr id="451" name="Google Shape;451;p32"/>
          <p:cNvPicPr preferRelativeResize="0"/>
          <p:nvPr/>
        </p:nvPicPr>
        <p:blipFill rotWithShape="1">
          <a:blip r:embed="rId4">
            <a:alphaModFix/>
          </a:blip>
          <a:srcRect b="0" l="0" r="0" t="0"/>
          <a:stretch/>
        </p:blipFill>
        <p:spPr>
          <a:xfrm>
            <a:off x="13105219" y="-253171"/>
            <a:ext cx="2922164" cy="1461082"/>
          </a:xfrm>
          <a:prstGeom prst="rect">
            <a:avLst/>
          </a:prstGeom>
          <a:noFill/>
          <a:ln>
            <a:noFill/>
          </a:ln>
        </p:spPr>
      </p:pic>
      <p:pic>
        <p:nvPicPr>
          <p:cNvPr id="452" name="Google Shape;452;p32"/>
          <p:cNvPicPr preferRelativeResize="0"/>
          <p:nvPr/>
        </p:nvPicPr>
        <p:blipFill rotWithShape="1">
          <a:blip r:embed="rId5">
            <a:alphaModFix/>
          </a:blip>
          <a:srcRect b="0" l="0" r="0" t="31063"/>
          <a:stretch/>
        </p:blipFill>
        <p:spPr>
          <a:xfrm>
            <a:off x="15013545" y="-131895"/>
            <a:ext cx="3538650" cy="2541081"/>
          </a:xfrm>
          <a:prstGeom prst="rect">
            <a:avLst/>
          </a:prstGeom>
          <a:noFill/>
          <a:ln>
            <a:noFill/>
          </a:ln>
        </p:spPr>
      </p:pic>
      <p:pic>
        <p:nvPicPr>
          <p:cNvPr id="453" name="Google Shape;453;p32"/>
          <p:cNvPicPr preferRelativeResize="0"/>
          <p:nvPr/>
        </p:nvPicPr>
        <p:blipFill rotWithShape="1">
          <a:blip r:embed="rId6">
            <a:alphaModFix/>
          </a:blip>
          <a:srcRect b="0" l="0" r="0" t="0"/>
          <a:stretch/>
        </p:blipFill>
        <p:spPr>
          <a:xfrm flipH="1" rot="-7861384">
            <a:off x="1462341" y="3187218"/>
            <a:ext cx="2373704" cy="772533"/>
          </a:xfrm>
          <a:prstGeom prst="rect">
            <a:avLst/>
          </a:prstGeom>
          <a:noFill/>
          <a:ln>
            <a:noFill/>
          </a:ln>
        </p:spPr>
      </p:pic>
      <p:sp>
        <p:nvSpPr>
          <p:cNvPr id="454" name="Google Shape;454;p32"/>
          <p:cNvSpPr txBox="1"/>
          <p:nvPr/>
        </p:nvSpPr>
        <p:spPr>
          <a:xfrm>
            <a:off x="4305611" y="1855188"/>
            <a:ext cx="9867900" cy="1107996"/>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Clr>
                <a:srgbClr val="000000"/>
              </a:buClr>
              <a:buSzPts val="7200"/>
              <a:buFont typeface="Arial"/>
              <a:buNone/>
            </a:pPr>
            <a:r>
              <a:rPr b="1" i="0" lang="en-US" sz="7200" u="none" cap="none" strike="noStrike">
                <a:solidFill>
                  <a:srgbClr val="995599"/>
                </a:solidFill>
                <a:latin typeface="Arial"/>
                <a:ea typeface="Arial"/>
                <a:cs typeface="Arial"/>
                <a:sym typeface="Arial"/>
              </a:rPr>
              <a:t>HƯỚNG DẪN VỀ NHÀ</a:t>
            </a:r>
            <a:endParaRPr b="1" i="0" sz="7200" u="none" cap="none" strike="noStrike">
              <a:solidFill>
                <a:srgbClr val="995599"/>
              </a:solidFill>
              <a:latin typeface="Arial"/>
              <a:ea typeface="Arial"/>
              <a:cs typeface="Arial"/>
              <a:sym typeface="Arial"/>
            </a:endParaRPr>
          </a:p>
        </p:txBody>
      </p:sp>
      <p:pic>
        <p:nvPicPr>
          <p:cNvPr id="455" name="Google Shape;455;p32"/>
          <p:cNvPicPr preferRelativeResize="0"/>
          <p:nvPr/>
        </p:nvPicPr>
        <p:blipFill rotWithShape="1">
          <a:blip r:embed="rId7">
            <a:alphaModFix/>
          </a:blip>
          <a:srcRect b="0" l="0" r="0" t="0"/>
          <a:stretch/>
        </p:blipFill>
        <p:spPr>
          <a:xfrm flipH="1" rot="10800000">
            <a:off x="3462165" y="1118757"/>
            <a:ext cx="1358349" cy="1039755"/>
          </a:xfrm>
          <a:prstGeom prst="rect">
            <a:avLst/>
          </a:prstGeom>
          <a:noFill/>
          <a:ln>
            <a:noFill/>
          </a:ln>
        </p:spPr>
      </p:pic>
      <p:sp>
        <p:nvSpPr>
          <p:cNvPr id="456" name="Google Shape;456;p32"/>
          <p:cNvSpPr txBox="1"/>
          <p:nvPr/>
        </p:nvSpPr>
        <p:spPr>
          <a:xfrm>
            <a:off x="3723025" y="3429000"/>
            <a:ext cx="13003800" cy="620130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50000"/>
              </a:lnSpc>
              <a:spcBef>
                <a:spcPts val="0"/>
              </a:spcBef>
              <a:spcAft>
                <a:spcPts val="0"/>
              </a:spcAft>
              <a:buClr>
                <a:schemeClr val="dk1"/>
              </a:buClr>
              <a:buSzPts val="5300"/>
              <a:buFont typeface="Arial"/>
              <a:buAutoNum type="arabicPeriod"/>
            </a:pPr>
            <a:r>
              <a:rPr b="0" i="0" lang="en-US" sz="5300" u="none" cap="none" strike="noStrike">
                <a:solidFill>
                  <a:schemeClr val="dk1"/>
                </a:solidFill>
                <a:latin typeface="Arial"/>
                <a:ea typeface="Arial"/>
                <a:cs typeface="Arial"/>
                <a:sym typeface="Arial"/>
              </a:rPr>
              <a:t>Bài vừa học : Học Tri thức ngữ văn</a:t>
            </a:r>
            <a:endParaRPr b="0" i="0" sz="53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5300"/>
              <a:buFont typeface="Arial"/>
              <a:buNone/>
            </a:pPr>
            <a:r>
              <a:rPr b="0" i="0" lang="en-US" sz="5300" u="none" cap="none" strike="noStrike">
                <a:solidFill>
                  <a:schemeClr val="dk1"/>
                </a:solidFill>
                <a:latin typeface="Arial"/>
                <a:ea typeface="Arial"/>
                <a:cs typeface="Arial"/>
                <a:sym typeface="Arial"/>
              </a:rPr>
              <a:t> ( sgk/5, 6) +Học vở ghi </a:t>
            </a:r>
            <a:endParaRPr b="0" i="0" sz="5300" u="none" cap="none" strike="noStrike">
              <a:solidFill>
                <a:schemeClr val="dk1"/>
              </a:solidFill>
              <a:latin typeface="Arial"/>
              <a:ea typeface="Arial"/>
              <a:cs typeface="Arial"/>
              <a:sym typeface="Arial"/>
            </a:endParaRPr>
          </a:p>
          <a:p>
            <a:pPr indent="-457200" lvl="0" marL="457200" marR="0" rtl="0" algn="l">
              <a:lnSpc>
                <a:spcPct val="150000"/>
              </a:lnSpc>
              <a:spcBef>
                <a:spcPts val="0"/>
              </a:spcBef>
              <a:spcAft>
                <a:spcPts val="0"/>
              </a:spcAft>
              <a:buClr>
                <a:schemeClr val="dk1"/>
              </a:buClr>
              <a:buSzPts val="5300"/>
              <a:buFont typeface="Arial"/>
              <a:buAutoNum type="arabicPeriod"/>
            </a:pPr>
            <a:r>
              <a:rPr b="0" i="0" lang="en-US" sz="5300" u="none" cap="none" strike="noStrike">
                <a:solidFill>
                  <a:schemeClr val="dk1"/>
                </a:solidFill>
                <a:latin typeface="Arial"/>
                <a:ea typeface="Arial"/>
                <a:cs typeface="Arial"/>
                <a:sym typeface="Arial"/>
              </a:rPr>
              <a:t> Bài  sắp học : </a:t>
            </a:r>
            <a:r>
              <a:rPr b="1" i="1" lang="en-US" sz="5300" u="none" cap="none" strike="noStrike">
                <a:solidFill>
                  <a:schemeClr val="dk1"/>
                </a:solidFill>
                <a:latin typeface="Arial"/>
                <a:ea typeface="Arial"/>
                <a:cs typeface="Arial"/>
                <a:sym typeface="Arial"/>
              </a:rPr>
              <a:t>Con muốn làm một cái cây</a:t>
            </a:r>
            <a:endParaRPr b="1" i="1" sz="53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5300"/>
              <a:buFont typeface="Arial"/>
              <a:buNone/>
            </a:pPr>
            <a:r>
              <a:rPr b="1" i="1" lang="en-US" sz="5300" u="none" cap="none" strike="noStrike">
                <a:solidFill>
                  <a:schemeClr val="dk1"/>
                </a:solidFill>
                <a:latin typeface="Arial"/>
                <a:ea typeface="Arial"/>
                <a:cs typeface="Arial"/>
                <a:sym typeface="Arial"/>
              </a:rPr>
              <a:t>  Đọc văn bản, trả lời câu hỏi sgk/68</a:t>
            </a:r>
            <a:endParaRPr b="1" i="1" sz="5300" u="none" cap="none" strike="noStrike">
              <a:solidFill>
                <a:schemeClr val="dk1"/>
              </a:solidFill>
              <a:latin typeface="Arial"/>
              <a:ea typeface="Arial"/>
              <a:cs typeface="Arial"/>
              <a:sym typeface="Arial"/>
            </a:endParaRPr>
          </a:p>
        </p:txBody>
      </p:sp>
    </p:spTree>
  </p:cSld>
  <p:clrMapOvr>
    <a:masterClrMapping/>
  </p:clrMapOvr>
  <p:transition spd="slow">
    <p:push/>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460" name="Shape 460"/>
        <p:cNvGrpSpPr/>
        <p:nvPr/>
      </p:nvGrpSpPr>
      <p:grpSpPr>
        <a:xfrm>
          <a:off x="0" y="0"/>
          <a:ext cx="0" cy="0"/>
          <a:chOff x="0" y="0"/>
          <a:chExt cx="0" cy="0"/>
        </a:xfrm>
      </p:grpSpPr>
      <p:grpSp>
        <p:nvGrpSpPr>
          <p:cNvPr id="461" name="Google Shape;461;p27"/>
          <p:cNvGrpSpPr/>
          <p:nvPr/>
        </p:nvGrpSpPr>
        <p:grpSpPr>
          <a:xfrm>
            <a:off x="5137603" y="1028700"/>
            <a:ext cx="8008606" cy="1407061"/>
            <a:chOff x="-3810" y="0"/>
            <a:chExt cx="2426850" cy="270197"/>
          </a:xfrm>
        </p:grpSpPr>
        <p:sp>
          <p:nvSpPr>
            <p:cNvPr id="462" name="Google Shape;462;p27"/>
            <p:cNvSpPr/>
            <p:nvPr/>
          </p:nvSpPr>
          <p:spPr>
            <a:xfrm>
              <a:off x="10160" y="16510"/>
              <a:ext cx="2397639" cy="243527"/>
            </a:xfrm>
            <a:custGeom>
              <a:rect b="b" l="l" r="r" t="t"/>
              <a:pathLst>
                <a:path extrusionOk="0" h="243527" w="2397639">
                  <a:moveTo>
                    <a:pt x="2397639" y="243527"/>
                  </a:moveTo>
                  <a:lnTo>
                    <a:pt x="0" y="235907"/>
                  </a:lnTo>
                  <a:lnTo>
                    <a:pt x="0" y="97688"/>
                  </a:lnTo>
                  <a:lnTo>
                    <a:pt x="17780" y="19050"/>
                  </a:lnTo>
                  <a:lnTo>
                    <a:pt x="1193459" y="0"/>
                  </a:lnTo>
                  <a:lnTo>
                    <a:pt x="2378589" y="5080"/>
                  </a:lnTo>
                  <a:close/>
                </a:path>
              </a:pathLst>
            </a:custGeom>
            <a:solidFill>
              <a:srgbClr val="ABDEE6"/>
            </a:solidFill>
            <a:ln>
              <a:noFill/>
            </a:ln>
          </p:spPr>
        </p:sp>
        <p:sp>
          <p:nvSpPr>
            <p:cNvPr id="463" name="Google Shape;463;p27"/>
            <p:cNvSpPr/>
            <p:nvPr/>
          </p:nvSpPr>
          <p:spPr>
            <a:xfrm>
              <a:off x="-3810" y="0"/>
              <a:ext cx="2426850" cy="270197"/>
            </a:xfrm>
            <a:custGeom>
              <a:rect b="b" l="l" r="r" t="t"/>
              <a:pathLst>
                <a:path extrusionOk="0" h="270197" w="2426850">
                  <a:moveTo>
                    <a:pt x="2392559" y="21590"/>
                  </a:moveTo>
                  <a:cubicBezTo>
                    <a:pt x="2393829" y="34290"/>
                    <a:pt x="2393829" y="44450"/>
                    <a:pt x="2395100" y="54610"/>
                  </a:cubicBezTo>
                  <a:cubicBezTo>
                    <a:pt x="2397639" y="66572"/>
                    <a:pt x="2398909" y="69793"/>
                    <a:pt x="2401450" y="72899"/>
                  </a:cubicBezTo>
                  <a:cubicBezTo>
                    <a:pt x="2401450" y="77386"/>
                    <a:pt x="2414150" y="165851"/>
                    <a:pt x="2420500" y="170338"/>
                  </a:cubicBezTo>
                  <a:cubicBezTo>
                    <a:pt x="2426850" y="177125"/>
                    <a:pt x="2423039" y="184027"/>
                    <a:pt x="2423039" y="190815"/>
                  </a:cubicBezTo>
                  <a:cubicBezTo>
                    <a:pt x="2423039" y="196797"/>
                    <a:pt x="2424309" y="202319"/>
                    <a:pt x="2425579" y="209237"/>
                  </a:cubicBezTo>
                  <a:cubicBezTo>
                    <a:pt x="2425579" y="230827"/>
                    <a:pt x="2425579" y="244797"/>
                    <a:pt x="2425579" y="268927"/>
                  </a:cubicBezTo>
                  <a:cubicBezTo>
                    <a:pt x="2402719" y="268927"/>
                    <a:pt x="2382400" y="270197"/>
                    <a:pt x="2359769" y="268927"/>
                  </a:cubicBezTo>
                  <a:cubicBezTo>
                    <a:pt x="2240498" y="263847"/>
                    <a:pt x="2119392" y="270197"/>
                    <a:pt x="2000121" y="265117"/>
                  </a:cubicBezTo>
                  <a:cubicBezTo>
                    <a:pt x="1928559" y="261307"/>
                    <a:pt x="1858831" y="263847"/>
                    <a:pt x="1787269" y="261307"/>
                  </a:cubicBezTo>
                  <a:cubicBezTo>
                    <a:pt x="1754240" y="260037"/>
                    <a:pt x="1721211" y="258767"/>
                    <a:pt x="1688182" y="257497"/>
                  </a:cubicBezTo>
                  <a:cubicBezTo>
                    <a:pt x="1667998" y="257497"/>
                    <a:pt x="1649648" y="258767"/>
                    <a:pt x="1629464" y="258767"/>
                  </a:cubicBezTo>
                  <a:cubicBezTo>
                    <a:pt x="1578086" y="257497"/>
                    <a:pt x="1436796" y="258767"/>
                    <a:pt x="1385418" y="257497"/>
                  </a:cubicBezTo>
                  <a:cubicBezTo>
                    <a:pt x="1348719" y="256227"/>
                    <a:pt x="614744" y="265117"/>
                    <a:pt x="578046" y="263847"/>
                  </a:cubicBezTo>
                  <a:cubicBezTo>
                    <a:pt x="568871" y="263847"/>
                    <a:pt x="557861" y="265117"/>
                    <a:pt x="548687" y="265117"/>
                  </a:cubicBezTo>
                  <a:cubicBezTo>
                    <a:pt x="526667" y="265117"/>
                    <a:pt x="506483" y="266387"/>
                    <a:pt x="484464" y="266387"/>
                  </a:cubicBezTo>
                  <a:cubicBezTo>
                    <a:pt x="429416" y="266387"/>
                    <a:pt x="376203" y="265117"/>
                    <a:pt x="321155" y="263847"/>
                  </a:cubicBezTo>
                  <a:cubicBezTo>
                    <a:pt x="288126" y="262577"/>
                    <a:pt x="255097" y="261307"/>
                    <a:pt x="223903" y="260037"/>
                  </a:cubicBezTo>
                  <a:cubicBezTo>
                    <a:pt x="165185" y="258767"/>
                    <a:pt x="106467" y="257497"/>
                    <a:pt x="48260" y="257497"/>
                  </a:cubicBezTo>
                  <a:cubicBezTo>
                    <a:pt x="38100" y="257497"/>
                    <a:pt x="29210" y="257497"/>
                    <a:pt x="19050" y="256227"/>
                  </a:cubicBezTo>
                  <a:cubicBezTo>
                    <a:pt x="10160" y="254957"/>
                    <a:pt x="5080" y="248607"/>
                    <a:pt x="7620" y="239717"/>
                  </a:cubicBezTo>
                  <a:cubicBezTo>
                    <a:pt x="16510" y="208071"/>
                    <a:pt x="12700" y="205195"/>
                    <a:pt x="11430" y="202204"/>
                  </a:cubicBezTo>
                  <a:cubicBezTo>
                    <a:pt x="10160" y="196107"/>
                    <a:pt x="6350" y="190125"/>
                    <a:pt x="7620" y="184027"/>
                  </a:cubicBezTo>
                  <a:cubicBezTo>
                    <a:pt x="5080" y="176435"/>
                    <a:pt x="0" y="82448"/>
                    <a:pt x="7620" y="74740"/>
                  </a:cubicBezTo>
                  <a:cubicBezTo>
                    <a:pt x="8890" y="73244"/>
                    <a:pt x="7620" y="71634"/>
                    <a:pt x="8890" y="70138"/>
                  </a:cubicBezTo>
                  <a:cubicBezTo>
                    <a:pt x="10160" y="67722"/>
                    <a:pt x="12700" y="65077"/>
                    <a:pt x="13970" y="44450"/>
                  </a:cubicBezTo>
                  <a:cubicBezTo>
                    <a:pt x="13970" y="41910"/>
                    <a:pt x="15240" y="39370"/>
                    <a:pt x="16510" y="38100"/>
                  </a:cubicBezTo>
                  <a:cubicBezTo>
                    <a:pt x="38100" y="35560"/>
                    <a:pt x="60594" y="30480"/>
                    <a:pt x="89953" y="29210"/>
                  </a:cubicBezTo>
                  <a:cubicBezTo>
                    <a:pt x="139496" y="25400"/>
                    <a:pt x="189039" y="22860"/>
                    <a:pt x="240417" y="20320"/>
                  </a:cubicBezTo>
                  <a:cubicBezTo>
                    <a:pt x="275281" y="17780"/>
                    <a:pt x="310145" y="16510"/>
                    <a:pt x="343174" y="13970"/>
                  </a:cubicBezTo>
                  <a:cubicBezTo>
                    <a:pt x="376203" y="11430"/>
                    <a:pt x="411066" y="8890"/>
                    <a:pt x="444095" y="8890"/>
                  </a:cubicBezTo>
                  <a:cubicBezTo>
                    <a:pt x="480794" y="7620"/>
                    <a:pt x="517493" y="10160"/>
                    <a:pt x="554192" y="8890"/>
                  </a:cubicBezTo>
                  <a:cubicBezTo>
                    <a:pt x="600065" y="8890"/>
                    <a:pt x="1431291" y="6350"/>
                    <a:pt x="1477165" y="5080"/>
                  </a:cubicBezTo>
                  <a:cubicBezTo>
                    <a:pt x="1521203" y="3810"/>
                    <a:pt x="1565241" y="2540"/>
                    <a:pt x="1611115" y="2540"/>
                  </a:cubicBezTo>
                  <a:cubicBezTo>
                    <a:pt x="1686347" y="1270"/>
                    <a:pt x="1759745" y="0"/>
                    <a:pt x="1834977" y="0"/>
                  </a:cubicBezTo>
                  <a:cubicBezTo>
                    <a:pt x="1866171" y="0"/>
                    <a:pt x="1899200" y="2540"/>
                    <a:pt x="1930394" y="2540"/>
                  </a:cubicBezTo>
                  <a:cubicBezTo>
                    <a:pt x="2016636" y="3810"/>
                    <a:pt x="2104713" y="5080"/>
                    <a:pt x="2190955" y="7620"/>
                  </a:cubicBezTo>
                  <a:cubicBezTo>
                    <a:pt x="2236828" y="8890"/>
                    <a:pt x="2282702" y="12700"/>
                    <a:pt x="2328575" y="16510"/>
                  </a:cubicBezTo>
                  <a:cubicBezTo>
                    <a:pt x="2339585" y="16510"/>
                    <a:pt x="2350594" y="16510"/>
                    <a:pt x="2359769" y="16510"/>
                  </a:cubicBezTo>
                  <a:cubicBezTo>
                    <a:pt x="2373509" y="17780"/>
                    <a:pt x="2382399" y="20320"/>
                    <a:pt x="2392559" y="21590"/>
                  </a:cubicBezTo>
                  <a:close/>
                  <a:moveTo>
                    <a:pt x="2402719" y="252417"/>
                  </a:moveTo>
                  <a:cubicBezTo>
                    <a:pt x="2403989" y="235907"/>
                    <a:pt x="2405260" y="223207"/>
                    <a:pt x="2405260" y="210507"/>
                  </a:cubicBezTo>
                  <a:cubicBezTo>
                    <a:pt x="2403989" y="201744"/>
                    <a:pt x="2402719" y="195646"/>
                    <a:pt x="2402719" y="189089"/>
                  </a:cubicBezTo>
                  <a:cubicBezTo>
                    <a:pt x="2402719" y="186098"/>
                    <a:pt x="2405260" y="183107"/>
                    <a:pt x="2403989" y="180116"/>
                  </a:cubicBezTo>
                  <a:cubicBezTo>
                    <a:pt x="2403989" y="177355"/>
                    <a:pt x="2402719" y="174479"/>
                    <a:pt x="2401450" y="171718"/>
                  </a:cubicBezTo>
                  <a:cubicBezTo>
                    <a:pt x="2396369" y="167462"/>
                    <a:pt x="2384939" y="79341"/>
                    <a:pt x="2384939" y="75085"/>
                  </a:cubicBezTo>
                  <a:cubicBezTo>
                    <a:pt x="2382400" y="71519"/>
                    <a:pt x="2379860" y="67838"/>
                    <a:pt x="2377319" y="63500"/>
                  </a:cubicBezTo>
                  <a:cubicBezTo>
                    <a:pt x="2376050" y="44450"/>
                    <a:pt x="2374779" y="43180"/>
                    <a:pt x="2354264" y="41910"/>
                  </a:cubicBezTo>
                  <a:cubicBezTo>
                    <a:pt x="2348759" y="41910"/>
                    <a:pt x="2345089" y="41910"/>
                    <a:pt x="2339585" y="40640"/>
                  </a:cubicBezTo>
                  <a:cubicBezTo>
                    <a:pt x="2293711" y="36830"/>
                    <a:pt x="2246003" y="31750"/>
                    <a:pt x="2200129" y="30480"/>
                  </a:cubicBezTo>
                  <a:cubicBezTo>
                    <a:pt x="2088198" y="26670"/>
                    <a:pt x="1974432" y="25400"/>
                    <a:pt x="1862501" y="22860"/>
                  </a:cubicBezTo>
                  <a:cubicBezTo>
                    <a:pt x="1845987" y="22860"/>
                    <a:pt x="1827637" y="22860"/>
                    <a:pt x="1811123" y="22860"/>
                  </a:cubicBezTo>
                  <a:cubicBezTo>
                    <a:pt x="1783599" y="22860"/>
                    <a:pt x="1756075" y="22860"/>
                    <a:pt x="1730386" y="22860"/>
                  </a:cubicBezTo>
                  <a:cubicBezTo>
                    <a:pt x="1671668" y="22860"/>
                    <a:pt x="1612950" y="22860"/>
                    <a:pt x="1556067" y="24130"/>
                  </a:cubicBezTo>
                  <a:cubicBezTo>
                    <a:pt x="1506524" y="25400"/>
                    <a:pt x="671627" y="29210"/>
                    <a:pt x="622084" y="29210"/>
                  </a:cubicBezTo>
                  <a:cubicBezTo>
                    <a:pt x="541347" y="29210"/>
                    <a:pt x="460610" y="26670"/>
                    <a:pt x="379873" y="33020"/>
                  </a:cubicBezTo>
                  <a:cubicBezTo>
                    <a:pt x="337669" y="36830"/>
                    <a:pt x="297300" y="36830"/>
                    <a:pt x="256932" y="38100"/>
                  </a:cubicBezTo>
                  <a:cubicBezTo>
                    <a:pt x="187204" y="41910"/>
                    <a:pt x="117477" y="45720"/>
                    <a:pt x="49530" y="50800"/>
                  </a:cubicBezTo>
                  <a:cubicBezTo>
                    <a:pt x="36830" y="50800"/>
                    <a:pt x="34290" y="53340"/>
                    <a:pt x="33020" y="64731"/>
                  </a:cubicBezTo>
                  <a:cubicBezTo>
                    <a:pt x="31750" y="66802"/>
                    <a:pt x="31750" y="68873"/>
                    <a:pt x="30480" y="70944"/>
                  </a:cubicBezTo>
                  <a:cubicBezTo>
                    <a:pt x="29210" y="74395"/>
                    <a:pt x="26670" y="77731"/>
                    <a:pt x="25400" y="81182"/>
                  </a:cubicBezTo>
                  <a:cubicBezTo>
                    <a:pt x="20320" y="84863"/>
                    <a:pt x="26670" y="174824"/>
                    <a:pt x="29210" y="178506"/>
                  </a:cubicBezTo>
                  <a:cubicBezTo>
                    <a:pt x="29210" y="182417"/>
                    <a:pt x="29210" y="186443"/>
                    <a:pt x="30480" y="190355"/>
                  </a:cubicBezTo>
                  <a:cubicBezTo>
                    <a:pt x="30480" y="193231"/>
                    <a:pt x="33020" y="196107"/>
                    <a:pt x="33020" y="198983"/>
                  </a:cubicBezTo>
                  <a:cubicBezTo>
                    <a:pt x="33020" y="202089"/>
                    <a:pt x="33020" y="205195"/>
                    <a:pt x="31750" y="210507"/>
                  </a:cubicBezTo>
                  <a:cubicBezTo>
                    <a:pt x="31750" y="214317"/>
                    <a:pt x="31750" y="216857"/>
                    <a:pt x="31750" y="220667"/>
                  </a:cubicBezTo>
                  <a:cubicBezTo>
                    <a:pt x="31750" y="230827"/>
                    <a:pt x="35560" y="234637"/>
                    <a:pt x="44450" y="234637"/>
                  </a:cubicBezTo>
                  <a:cubicBezTo>
                    <a:pt x="64264" y="234637"/>
                    <a:pt x="89953" y="235907"/>
                    <a:pt x="113807" y="235907"/>
                  </a:cubicBezTo>
                  <a:cubicBezTo>
                    <a:pt x="148671" y="235907"/>
                    <a:pt x="185369" y="233367"/>
                    <a:pt x="220233" y="235907"/>
                  </a:cubicBezTo>
                  <a:cubicBezTo>
                    <a:pt x="277116" y="239717"/>
                    <a:pt x="333999" y="242257"/>
                    <a:pt x="390882" y="240987"/>
                  </a:cubicBezTo>
                  <a:cubicBezTo>
                    <a:pt x="427581" y="239717"/>
                    <a:pt x="462445" y="242257"/>
                    <a:pt x="499143" y="242257"/>
                  </a:cubicBezTo>
                  <a:cubicBezTo>
                    <a:pt x="552357" y="242257"/>
                    <a:pt x="605570" y="240987"/>
                    <a:pt x="658783" y="242257"/>
                  </a:cubicBezTo>
                  <a:cubicBezTo>
                    <a:pt x="737685" y="243527"/>
                    <a:pt x="1603775" y="233367"/>
                    <a:pt x="1684512" y="235907"/>
                  </a:cubicBezTo>
                  <a:cubicBezTo>
                    <a:pt x="1719376" y="237177"/>
                    <a:pt x="1754240" y="238447"/>
                    <a:pt x="1787269" y="238447"/>
                  </a:cubicBezTo>
                  <a:cubicBezTo>
                    <a:pt x="1847822" y="240987"/>
                    <a:pt x="1906540" y="237177"/>
                    <a:pt x="1967092" y="240987"/>
                  </a:cubicBezTo>
                  <a:cubicBezTo>
                    <a:pt x="2016636" y="243527"/>
                    <a:pt x="2066179" y="243527"/>
                    <a:pt x="2115722" y="246067"/>
                  </a:cubicBezTo>
                  <a:cubicBezTo>
                    <a:pt x="2189120" y="249877"/>
                    <a:pt x="2262517" y="252417"/>
                    <a:pt x="2335915" y="253687"/>
                  </a:cubicBezTo>
                  <a:cubicBezTo>
                    <a:pt x="2363439" y="253687"/>
                    <a:pt x="2382399" y="252417"/>
                    <a:pt x="2402719" y="252417"/>
                  </a:cubicBezTo>
                  <a:close/>
                </a:path>
              </a:pathLst>
            </a:custGeom>
            <a:solidFill>
              <a:srgbClr val="ABDE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64" name="Google Shape;464;p27"/>
          <p:cNvSpPr txBox="1"/>
          <p:nvPr/>
        </p:nvSpPr>
        <p:spPr>
          <a:xfrm>
            <a:off x="6256835" y="1507570"/>
            <a:ext cx="5774330" cy="691087"/>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Clr>
                <a:srgbClr val="000000"/>
              </a:buClr>
              <a:buSzPts val="7200"/>
              <a:buFont typeface="Arial"/>
              <a:buNone/>
            </a:pPr>
            <a:r>
              <a:rPr b="1" i="0" lang="en-US" sz="7200" u="none" cap="none" strike="noStrike">
                <a:solidFill>
                  <a:srgbClr val="000000"/>
                </a:solidFill>
                <a:latin typeface="Arial"/>
                <a:ea typeface="Arial"/>
                <a:cs typeface="Arial"/>
                <a:sym typeface="Arial"/>
              </a:rPr>
              <a:t>LUYỆN TẬP</a:t>
            </a:r>
            <a:endParaRPr b="1" i="0" sz="7200" u="none" cap="none" strike="noStrike">
              <a:solidFill>
                <a:srgbClr val="000000"/>
              </a:solidFill>
              <a:latin typeface="Arial"/>
              <a:ea typeface="Arial"/>
              <a:cs typeface="Arial"/>
              <a:sym typeface="Arial"/>
            </a:endParaRPr>
          </a:p>
        </p:txBody>
      </p:sp>
      <p:pic>
        <p:nvPicPr>
          <p:cNvPr id="465" name="Google Shape;465;p27"/>
          <p:cNvPicPr preferRelativeResize="0"/>
          <p:nvPr/>
        </p:nvPicPr>
        <p:blipFill rotWithShape="1">
          <a:blip r:embed="rId3">
            <a:alphaModFix/>
          </a:blip>
          <a:srcRect b="0" l="0" r="0" t="0"/>
          <a:stretch/>
        </p:blipFill>
        <p:spPr>
          <a:xfrm rot="-6901509">
            <a:off x="-127294" y="-1307915"/>
            <a:ext cx="2526926" cy="3902589"/>
          </a:xfrm>
          <a:prstGeom prst="rect">
            <a:avLst/>
          </a:prstGeom>
          <a:noFill/>
          <a:ln>
            <a:noFill/>
          </a:ln>
        </p:spPr>
      </p:pic>
      <p:pic>
        <p:nvPicPr>
          <p:cNvPr id="466" name="Google Shape;466;p27"/>
          <p:cNvPicPr preferRelativeResize="0"/>
          <p:nvPr/>
        </p:nvPicPr>
        <p:blipFill rotWithShape="1">
          <a:blip r:embed="rId3">
            <a:alphaModFix/>
          </a:blip>
          <a:srcRect b="0" l="0" r="0" t="0"/>
          <a:stretch/>
        </p:blipFill>
        <p:spPr>
          <a:xfrm rot="-6901509">
            <a:off x="15888368" y="-1307915"/>
            <a:ext cx="2526926" cy="3902589"/>
          </a:xfrm>
          <a:prstGeom prst="rect">
            <a:avLst/>
          </a:prstGeom>
          <a:noFill/>
          <a:ln>
            <a:noFill/>
          </a:ln>
        </p:spPr>
      </p:pic>
      <p:pic>
        <p:nvPicPr>
          <p:cNvPr id="467" name="Google Shape;467;p27"/>
          <p:cNvPicPr preferRelativeResize="0"/>
          <p:nvPr/>
        </p:nvPicPr>
        <p:blipFill rotWithShape="1">
          <a:blip r:embed="rId4">
            <a:alphaModFix/>
          </a:blip>
          <a:srcRect b="80052" l="0" r="0" t="0"/>
          <a:stretch/>
        </p:blipFill>
        <p:spPr>
          <a:xfrm>
            <a:off x="0" y="8964331"/>
            <a:ext cx="18288000" cy="1322669"/>
          </a:xfrm>
          <a:prstGeom prst="rect">
            <a:avLst/>
          </a:prstGeom>
          <a:noFill/>
          <a:ln>
            <a:noFill/>
          </a:ln>
        </p:spPr>
      </p:pic>
      <p:pic>
        <p:nvPicPr>
          <p:cNvPr id="468" name="Google Shape;468;p27"/>
          <p:cNvPicPr preferRelativeResize="0"/>
          <p:nvPr/>
        </p:nvPicPr>
        <p:blipFill rotWithShape="1">
          <a:blip r:embed="rId5">
            <a:alphaModFix/>
          </a:blip>
          <a:srcRect b="21037" l="0" r="7376" t="0"/>
          <a:stretch/>
        </p:blipFill>
        <p:spPr>
          <a:xfrm>
            <a:off x="15156831" y="7062794"/>
            <a:ext cx="3131169" cy="3245426"/>
          </a:xfrm>
          <a:prstGeom prst="rect">
            <a:avLst/>
          </a:prstGeom>
          <a:noFill/>
          <a:ln>
            <a:noFill/>
          </a:ln>
        </p:spPr>
      </p:pic>
      <p:pic>
        <p:nvPicPr>
          <p:cNvPr id="469" name="Google Shape;469;p27"/>
          <p:cNvPicPr preferRelativeResize="0"/>
          <p:nvPr/>
        </p:nvPicPr>
        <p:blipFill rotWithShape="1">
          <a:blip r:embed="rId6">
            <a:alphaModFix/>
          </a:blip>
          <a:srcRect b="0" l="0" r="0" t="0"/>
          <a:stretch/>
        </p:blipFill>
        <p:spPr>
          <a:xfrm flipH="1">
            <a:off x="15302798" y="7631778"/>
            <a:ext cx="1956502" cy="1993888"/>
          </a:xfrm>
          <a:prstGeom prst="rect">
            <a:avLst/>
          </a:prstGeom>
          <a:noFill/>
          <a:ln>
            <a:noFill/>
          </a:ln>
        </p:spPr>
      </p:pic>
      <p:pic>
        <p:nvPicPr>
          <p:cNvPr id="470" name="Google Shape;470;p27"/>
          <p:cNvPicPr preferRelativeResize="0"/>
          <p:nvPr/>
        </p:nvPicPr>
        <p:blipFill rotWithShape="1">
          <a:blip r:embed="rId7">
            <a:alphaModFix/>
          </a:blip>
          <a:srcRect b="31606" l="19652" r="0" t="0"/>
          <a:stretch/>
        </p:blipFill>
        <p:spPr>
          <a:xfrm>
            <a:off x="0" y="7404950"/>
            <a:ext cx="2580570" cy="2848098"/>
          </a:xfrm>
          <a:prstGeom prst="rect">
            <a:avLst/>
          </a:prstGeom>
          <a:noFill/>
          <a:ln>
            <a:noFill/>
          </a:ln>
        </p:spPr>
      </p:pic>
      <p:pic>
        <p:nvPicPr>
          <p:cNvPr id="471" name="Google Shape;471;p27"/>
          <p:cNvPicPr preferRelativeResize="0"/>
          <p:nvPr/>
        </p:nvPicPr>
        <p:blipFill rotWithShape="1">
          <a:blip r:embed="rId8">
            <a:alphaModFix/>
          </a:blip>
          <a:srcRect b="0" l="0" r="0" t="0"/>
          <a:stretch/>
        </p:blipFill>
        <p:spPr>
          <a:xfrm>
            <a:off x="8045865" y="7917528"/>
            <a:ext cx="2196271" cy="505142"/>
          </a:xfrm>
          <a:prstGeom prst="rect">
            <a:avLst/>
          </a:prstGeom>
          <a:noFill/>
          <a:ln>
            <a:noFill/>
          </a:ln>
        </p:spPr>
      </p:pic>
      <p:sp>
        <p:nvSpPr>
          <p:cNvPr id="472" name="Google Shape;472;p27"/>
          <p:cNvSpPr txBox="1"/>
          <p:nvPr/>
        </p:nvSpPr>
        <p:spPr>
          <a:xfrm>
            <a:off x="2015109" y="3130227"/>
            <a:ext cx="14249400" cy="2308324"/>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4800"/>
              <a:buFont typeface="Arial"/>
              <a:buNone/>
            </a:pPr>
            <a:r>
              <a:rPr b="1" i="1" lang="en-US" sz="4800" u="none" cap="none" strike="noStrike">
                <a:solidFill>
                  <a:schemeClr val="dk1"/>
                </a:solidFill>
                <a:latin typeface="Arial"/>
                <a:ea typeface="Arial"/>
                <a:cs typeface="Arial"/>
                <a:sym typeface="Arial"/>
              </a:rPr>
              <a:t>Món quà mà nhạc sĩ E-đơ-va Gờ-ríc tặng Đa-ni có ý nghĩa như thế nào đối với cô?</a:t>
            </a:r>
            <a:endParaRPr b="1" i="1" sz="4800" u="none" cap="none" strike="noStrike">
              <a:solidFill>
                <a:schemeClr val="dk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476" name="Shape 476"/>
        <p:cNvGrpSpPr/>
        <p:nvPr/>
      </p:nvGrpSpPr>
      <p:grpSpPr>
        <a:xfrm>
          <a:off x="0" y="0"/>
          <a:ext cx="0" cy="0"/>
          <a:chOff x="0" y="0"/>
          <a:chExt cx="0" cy="0"/>
        </a:xfrm>
      </p:grpSpPr>
      <p:pic>
        <p:nvPicPr>
          <p:cNvPr id="477" name="Google Shape;477;p28"/>
          <p:cNvPicPr preferRelativeResize="0"/>
          <p:nvPr/>
        </p:nvPicPr>
        <p:blipFill rotWithShape="1">
          <a:blip r:embed="rId3">
            <a:alphaModFix/>
          </a:blip>
          <a:srcRect b="0" l="0" r="0" t="0"/>
          <a:stretch/>
        </p:blipFill>
        <p:spPr>
          <a:xfrm rot="-6901509">
            <a:off x="-484887" y="-1651274"/>
            <a:ext cx="2526926" cy="3902589"/>
          </a:xfrm>
          <a:prstGeom prst="rect">
            <a:avLst/>
          </a:prstGeom>
          <a:noFill/>
          <a:ln>
            <a:noFill/>
          </a:ln>
        </p:spPr>
      </p:pic>
      <p:pic>
        <p:nvPicPr>
          <p:cNvPr id="478" name="Google Shape;478;p28"/>
          <p:cNvPicPr preferRelativeResize="0"/>
          <p:nvPr/>
        </p:nvPicPr>
        <p:blipFill rotWithShape="1">
          <a:blip r:embed="rId3">
            <a:alphaModFix/>
          </a:blip>
          <a:srcRect b="0" l="0" r="0" t="0"/>
          <a:stretch/>
        </p:blipFill>
        <p:spPr>
          <a:xfrm rot="-6901509">
            <a:off x="16195946" y="-1914554"/>
            <a:ext cx="2526926" cy="3902589"/>
          </a:xfrm>
          <a:prstGeom prst="rect">
            <a:avLst/>
          </a:prstGeom>
          <a:noFill/>
          <a:ln>
            <a:noFill/>
          </a:ln>
        </p:spPr>
      </p:pic>
      <p:pic>
        <p:nvPicPr>
          <p:cNvPr id="479" name="Google Shape;479;p28"/>
          <p:cNvPicPr preferRelativeResize="0"/>
          <p:nvPr/>
        </p:nvPicPr>
        <p:blipFill rotWithShape="1">
          <a:blip r:embed="rId4">
            <a:alphaModFix/>
          </a:blip>
          <a:srcRect b="80052" l="0" r="0" t="0"/>
          <a:stretch/>
        </p:blipFill>
        <p:spPr>
          <a:xfrm>
            <a:off x="-275299" y="9349286"/>
            <a:ext cx="18288000" cy="1322669"/>
          </a:xfrm>
          <a:prstGeom prst="rect">
            <a:avLst/>
          </a:prstGeom>
          <a:noFill/>
          <a:ln>
            <a:noFill/>
          </a:ln>
        </p:spPr>
      </p:pic>
      <p:pic>
        <p:nvPicPr>
          <p:cNvPr id="480" name="Google Shape;480;p28"/>
          <p:cNvPicPr preferRelativeResize="0"/>
          <p:nvPr/>
        </p:nvPicPr>
        <p:blipFill rotWithShape="1">
          <a:blip r:embed="rId5">
            <a:alphaModFix/>
          </a:blip>
          <a:srcRect b="21037" l="0" r="7376" t="0"/>
          <a:stretch/>
        </p:blipFill>
        <p:spPr>
          <a:xfrm>
            <a:off x="15156831" y="7062794"/>
            <a:ext cx="3131169" cy="3245426"/>
          </a:xfrm>
          <a:prstGeom prst="rect">
            <a:avLst/>
          </a:prstGeom>
          <a:noFill/>
          <a:ln>
            <a:noFill/>
          </a:ln>
        </p:spPr>
      </p:pic>
      <p:pic>
        <p:nvPicPr>
          <p:cNvPr id="481" name="Google Shape;481;p28"/>
          <p:cNvPicPr preferRelativeResize="0"/>
          <p:nvPr/>
        </p:nvPicPr>
        <p:blipFill rotWithShape="1">
          <a:blip r:embed="rId6">
            <a:alphaModFix/>
          </a:blip>
          <a:srcRect b="0" l="0" r="0" t="0"/>
          <a:stretch/>
        </p:blipFill>
        <p:spPr>
          <a:xfrm flipH="1">
            <a:off x="15302798" y="7631778"/>
            <a:ext cx="1956502" cy="1993888"/>
          </a:xfrm>
          <a:prstGeom prst="rect">
            <a:avLst/>
          </a:prstGeom>
          <a:noFill/>
          <a:ln>
            <a:noFill/>
          </a:ln>
        </p:spPr>
      </p:pic>
      <p:pic>
        <p:nvPicPr>
          <p:cNvPr id="482" name="Google Shape;482;p28"/>
          <p:cNvPicPr preferRelativeResize="0"/>
          <p:nvPr/>
        </p:nvPicPr>
        <p:blipFill rotWithShape="1">
          <a:blip r:embed="rId7">
            <a:alphaModFix/>
          </a:blip>
          <a:srcRect b="31606" l="19652" r="0" t="0"/>
          <a:stretch/>
        </p:blipFill>
        <p:spPr>
          <a:xfrm>
            <a:off x="0" y="7404950"/>
            <a:ext cx="2580570" cy="2848098"/>
          </a:xfrm>
          <a:prstGeom prst="rect">
            <a:avLst/>
          </a:prstGeom>
          <a:noFill/>
          <a:ln>
            <a:noFill/>
          </a:ln>
        </p:spPr>
      </p:pic>
      <p:pic>
        <p:nvPicPr>
          <p:cNvPr id="483" name="Google Shape;483;p28"/>
          <p:cNvPicPr preferRelativeResize="0"/>
          <p:nvPr/>
        </p:nvPicPr>
        <p:blipFill rotWithShape="1">
          <a:blip r:embed="rId8">
            <a:alphaModFix/>
          </a:blip>
          <a:srcRect b="0" l="0" r="0" t="0"/>
          <a:stretch/>
        </p:blipFill>
        <p:spPr>
          <a:xfrm>
            <a:off x="8036449" y="8844144"/>
            <a:ext cx="2196271" cy="505142"/>
          </a:xfrm>
          <a:prstGeom prst="rect">
            <a:avLst/>
          </a:prstGeom>
          <a:noFill/>
          <a:ln>
            <a:noFill/>
          </a:ln>
        </p:spPr>
      </p:pic>
      <p:sp>
        <p:nvSpPr>
          <p:cNvPr id="484" name="Google Shape;484;p28"/>
          <p:cNvSpPr/>
          <p:nvPr/>
        </p:nvSpPr>
        <p:spPr>
          <a:xfrm>
            <a:off x="534436" y="576935"/>
            <a:ext cx="16668530" cy="7848302"/>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4200"/>
              <a:buFont typeface="Arial"/>
              <a:buNone/>
            </a:pPr>
            <a:r>
              <a:rPr b="1" i="0" lang="en-US" sz="4200" u="none" cap="none" strike="noStrike">
                <a:solidFill>
                  <a:srgbClr val="FF0000"/>
                </a:solidFill>
                <a:latin typeface="Calibri"/>
                <a:ea typeface="Calibri"/>
                <a:cs typeface="Calibri"/>
                <a:sym typeface="Calibri"/>
              </a:rPr>
              <a:t>*Ý nghĩa của món quà âm nhạc- món quà tinh thần.</a:t>
            </a:r>
            <a:endParaRPr b="0" i="0" sz="4200" u="none" cap="none" strike="noStrike">
              <a:solidFill>
                <a:srgbClr val="FF0000"/>
              </a:solidFill>
              <a:latin typeface="Calibri"/>
              <a:ea typeface="Calibri"/>
              <a:cs typeface="Calibri"/>
              <a:sym typeface="Calibri"/>
            </a:endParaRPr>
          </a:p>
          <a:p>
            <a:pPr indent="-571500" lvl="0" marL="571500" marR="0" rtl="0" algn="l">
              <a:lnSpc>
                <a:spcPct val="150000"/>
              </a:lnSpc>
              <a:spcBef>
                <a:spcPts val="0"/>
              </a:spcBef>
              <a:spcAft>
                <a:spcPts val="0"/>
              </a:spcAft>
              <a:buClr>
                <a:schemeClr val="dk1"/>
              </a:buClr>
              <a:buSzPts val="4200"/>
              <a:buFont typeface="Calibri"/>
              <a:buChar char="-"/>
            </a:pPr>
            <a:r>
              <a:rPr b="0" i="0" lang="en-US" sz="4200" u="none" cap="none" strike="noStrike">
                <a:solidFill>
                  <a:schemeClr val="dk1"/>
                </a:solidFill>
                <a:latin typeface="Calibri"/>
                <a:ea typeface="Calibri"/>
                <a:cs typeface="Calibri"/>
                <a:sym typeface="Calibri"/>
              </a:rPr>
              <a:t>Đánh thức trong tâm hồn Đa-ni về những hình ảnh đẹp đẽ của quê hương nàng.</a:t>
            </a:r>
            <a:endParaRPr b="0" i="0" sz="4200" u="none" cap="none" strike="noStrike">
              <a:solidFill>
                <a:schemeClr val="dk1"/>
              </a:solidFill>
              <a:latin typeface="Calibri"/>
              <a:ea typeface="Calibri"/>
              <a:cs typeface="Calibri"/>
              <a:sym typeface="Calibri"/>
            </a:endParaRPr>
          </a:p>
          <a:p>
            <a:pPr indent="-571500" lvl="0" marL="571500" marR="0" rtl="0" algn="l">
              <a:lnSpc>
                <a:spcPct val="150000"/>
              </a:lnSpc>
              <a:spcBef>
                <a:spcPts val="0"/>
              </a:spcBef>
              <a:spcAft>
                <a:spcPts val="0"/>
              </a:spcAft>
              <a:buClr>
                <a:schemeClr val="dk1"/>
              </a:buClr>
              <a:buSzPts val="4200"/>
              <a:buFont typeface="Calibri"/>
              <a:buChar char="-"/>
            </a:pPr>
            <a:r>
              <a:rPr b="0" i="0" lang="en-US" sz="4200" u="none" cap="none" strike="noStrike">
                <a:solidFill>
                  <a:schemeClr val="dk1"/>
                </a:solidFill>
                <a:latin typeface="Calibri"/>
                <a:ea typeface="Calibri"/>
                <a:cs typeface="Calibri"/>
                <a:sym typeface="Calibri"/>
              </a:rPr>
              <a:t>Cảm nhận được tình yêu, lòng nhân hậu của nhạc sĩ giành cho cô.</a:t>
            </a:r>
            <a:endParaRPr b="0" i="0" sz="4200" u="none" cap="none" strike="noStrike">
              <a:solidFill>
                <a:schemeClr val="dk1"/>
              </a:solidFill>
              <a:latin typeface="Calibri"/>
              <a:ea typeface="Calibri"/>
              <a:cs typeface="Calibri"/>
              <a:sym typeface="Calibri"/>
            </a:endParaRPr>
          </a:p>
          <a:p>
            <a:pPr indent="-571500" lvl="0" marL="571500" marR="0" rtl="0" algn="l">
              <a:lnSpc>
                <a:spcPct val="150000"/>
              </a:lnSpc>
              <a:spcBef>
                <a:spcPts val="0"/>
              </a:spcBef>
              <a:spcAft>
                <a:spcPts val="0"/>
              </a:spcAft>
              <a:buClr>
                <a:schemeClr val="dk1"/>
              </a:buClr>
              <a:buSzPts val="4200"/>
              <a:buFont typeface="Calibri"/>
              <a:buChar char="-"/>
            </a:pPr>
            <a:r>
              <a:rPr b="0" i="0" lang="en-US" sz="4200" u="none" cap="none" strike="noStrike">
                <a:solidFill>
                  <a:schemeClr val="dk1"/>
                </a:solidFill>
                <a:latin typeface="Calibri"/>
                <a:ea typeface="Calibri"/>
                <a:cs typeface="Calibri"/>
                <a:sym typeface="Calibri"/>
              </a:rPr>
              <a:t>Lòng biết ơn</a:t>
            </a:r>
            <a:r>
              <a:rPr b="0" i="0" lang="en-US" sz="4200" u="none" cap="none" strike="noStrike">
                <a:solidFill>
                  <a:schemeClr val="dk1"/>
                </a:solidFill>
                <a:latin typeface="Arial"/>
                <a:ea typeface="Arial"/>
                <a:cs typeface="Arial"/>
                <a:sym typeface="Arial"/>
              </a:rPr>
              <a:t>, và c</a:t>
            </a:r>
            <a:r>
              <a:rPr b="0" i="0" lang="en-US" sz="4200" u="none" cap="none" strike="noStrike">
                <a:solidFill>
                  <a:schemeClr val="dk1"/>
                </a:solidFill>
                <a:latin typeface="Calibri"/>
                <a:ea typeface="Calibri"/>
                <a:cs typeface="Calibri"/>
                <a:sym typeface="Calibri"/>
              </a:rPr>
              <a:t>ủng cố niềm tin về lời hứa.</a:t>
            </a:r>
            <a:endParaRPr b="0" i="0" sz="4200" u="none" cap="none" strike="noStrike">
              <a:solidFill>
                <a:schemeClr val="dk1"/>
              </a:solidFill>
              <a:latin typeface="Calibri"/>
              <a:ea typeface="Calibri"/>
              <a:cs typeface="Calibri"/>
              <a:sym typeface="Calibri"/>
            </a:endParaRPr>
          </a:p>
          <a:p>
            <a:pPr indent="-571500" lvl="0" marL="571500" marR="0" rtl="0" algn="l">
              <a:lnSpc>
                <a:spcPct val="150000"/>
              </a:lnSpc>
              <a:spcBef>
                <a:spcPts val="0"/>
              </a:spcBef>
              <a:spcAft>
                <a:spcPts val="0"/>
              </a:spcAft>
              <a:buClr>
                <a:schemeClr val="dk1"/>
              </a:buClr>
              <a:buSzPts val="4200"/>
              <a:buFont typeface="Calibri"/>
              <a:buChar char="-"/>
            </a:pPr>
            <a:r>
              <a:rPr b="0" i="0" lang="en-US" sz="4200" u="none" cap="none" strike="noStrike">
                <a:solidFill>
                  <a:schemeClr val="dk1"/>
                </a:solidFill>
                <a:latin typeface="Calibri"/>
                <a:ea typeface="Calibri"/>
                <a:cs typeface="Calibri"/>
                <a:sym typeface="Calibri"/>
              </a:rPr>
              <a:t>Tình yêu cuộc đời. Sống có ý nghĩa hơn</a:t>
            </a:r>
            <a:endParaRPr b="0" i="0" sz="1400" u="none" cap="none" strike="noStrike">
              <a:solidFill>
                <a:srgbClr val="000000"/>
              </a:solidFill>
              <a:latin typeface="Arial"/>
              <a:ea typeface="Arial"/>
              <a:cs typeface="Arial"/>
              <a:sym typeface="Arial"/>
            </a:endParaRPr>
          </a:p>
          <a:p>
            <a:pPr indent="-571500" lvl="0" marL="571500" marR="0" rtl="0" algn="l">
              <a:lnSpc>
                <a:spcPct val="150000"/>
              </a:lnSpc>
              <a:spcBef>
                <a:spcPts val="0"/>
              </a:spcBef>
              <a:spcAft>
                <a:spcPts val="0"/>
              </a:spcAft>
              <a:buClr>
                <a:schemeClr val="dk1"/>
              </a:buClr>
              <a:buSzPts val="4200"/>
              <a:buFont typeface="Noto Sans Symbols"/>
              <a:buChar char="⇒"/>
            </a:pPr>
            <a:r>
              <a:rPr b="1" i="1" lang="en-US" sz="4200" u="none" cap="none" strike="noStrike">
                <a:solidFill>
                  <a:schemeClr val="dk1"/>
                </a:solidFill>
                <a:latin typeface="Calibri"/>
                <a:ea typeface="Calibri"/>
                <a:cs typeface="Calibri"/>
                <a:sym typeface="Calibri"/>
              </a:rPr>
              <a:t>Món quà tinh thần đã giúp tâm hồn của Đa-ni trở nên phong phú và sâu sắc hơn; trái tim giàu cảm xúc hơn.</a:t>
            </a:r>
            <a:endParaRPr b="1" i="1" sz="42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84">
                                            <p:txEl>
                                              <p:pRg end="0" st="0"/>
                                            </p:txEl>
                                          </p:spTgt>
                                        </p:tgtEl>
                                        <p:attrNameLst>
                                          <p:attrName>style.visibility</p:attrName>
                                        </p:attrNameLst>
                                      </p:cBhvr>
                                      <p:to>
                                        <p:strVal val="visible"/>
                                      </p:to>
                                    </p:set>
                                    <p:anim calcmode="lin" valueType="num">
                                      <p:cBhvr additive="base">
                                        <p:cTn dur="500"/>
                                        <p:tgtEl>
                                          <p:spTgt spid="484">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84">
                                            <p:txEl>
                                              <p:pRg end="1" st="1"/>
                                            </p:txEl>
                                          </p:spTgt>
                                        </p:tgtEl>
                                        <p:attrNameLst>
                                          <p:attrName>style.visibility</p:attrName>
                                        </p:attrNameLst>
                                      </p:cBhvr>
                                      <p:to>
                                        <p:strVal val="visible"/>
                                      </p:to>
                                    </p:set>
                                    <p:anim calcmode="lin" valueType="num">
                                      <p:cBhvr additive="base">
                                        <p:cTn dur="500"/>
                                        <p:tgtEl>
                                          <p:spTgt spid="484">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84">
                                            <p:txEl>
                                              <p:pRg end="2" st="2"/>
                                            </p:txEl>
                                          </p:spTgt>
                                        </p:tgtEl>
                                        <p:attrNameLst>
                                          <p:attrName>style.visibility</p:attrName>
                                        </p:attrNameLst>
                                      </p:cBhvr>
                                      <p:to>
                                        <p:strVal val="visible"/>
                                      </p:to>
                                    </p:set>
                                    <p:anim calcmode="lin" valueType="num">
                                      <p:cBhvr additive="base">
                                        <p:cTn dur="500"/>
                                        <p:tgtEl>
                                          <p:spTgt spid="484">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84">
                                            <p:txEl>
                                              <p:pRg end="3" st="3"/>
                                            </p:txEl>
                                          </p:spTgt>
                                        </p:tgtEl>
                                        <p:attrNameLst>
                                          <p:attrName>style.visibility</p:attrName>
                                        </p:attrNameLst>
                                      </p:cBhvr>
                                      <p:to>
                                        <p:strVal val="visible"/>
                                      </p:to>
                                    </p:set>
                                    <p:anim calcmode="lin" valueType="num">
                                      <p:cBhvr additive="base">
                                        <p:cTn dur="500"/>
                                        <p:tgtEl>
                                          <p:spTgt spid="484">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84">
                                            <p:txEl>
                                              <p:pRg end="4" st="4"/>
                                            </p:txEl>
                                          </p:spTgt>
                                        </p:tgtEl>
                                        <p:attrNameLst>
                                          <p:attrName>style.visibility</p:attrName>
                                        </p:attrNameLst>
                                      </p:cBhvr>
                                      <p:to>
                                        <p:strVal val="visible"/>
                                      </p:to>
                                    </p:set>
                                    <p:anim calcmode="lin" valueType="num">
                                      <p:cBhvr additive="base">
                                        <p:cTn dur="500"/>
                                        <p:tgtEl>
                                          <p:spTgt spid="484">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84">
                                            <p:txEl>
                                              <p:pRg end="5" st="5"/>
                                            </p:txEl>
                                          </p:spTgt>
                                        </p:tgtEl>
                                        <p:attrNameLst>
                                          <p:attrName>style.visibility</p:attrName>
                                        </p:attrNameLst>
                                      </p:cBhvr>
                                      <p:to>
                                        <p:strVal val="visible"/>
                                      </p:to>
                                    </p:set>
                                    <p:anim calcmode="lin" valueType="num">
                                      <p:cBhvr additive="base">
                                        <p:cTn dur="500"/>
                                        <p:tgtEl>
                                          <p:spTgt spid="484">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488" name="Shape 488"/>
        <p:cNvGrpSpPr/>
        <p:nvPr/>
      </p:nvGrpSpPr>
      <p:grpSpPr>
        <a:xfrm>
          <a:off x="0" y="0"/>
          <a:ext cx="0" cy="0"/>
          <a:chOff x="0" y="0"/>
          <a:chExt cx="0" cy="0"/>
        </a:xfrm>
      </p:grpSpPr>
      <p:grpSp>
        <p:nvGrpSpPr>
          <p:cNvPr id="489" name="Google Shape;489;p29"/>
          <p:cNvGrpSpPr/>
          <p:nvPr/>
        </p:nvGrpSpPr>
        <p:grpSpPr>
          <a:xfrm>
            <a:off x="5137603" y="1028700"/>
            <a:ext cx="8008606" cy="1407061"/>
            <a:chOff x="-3810" y="0"/>
            <a:chExt cx="2426850" cy="270197"/>
          </a:xfrm>
        </p:grpSpPr>
        <p:sp>
          <p:nvSpPr>
            <p:cNvPr id="490" name="Google Shape;490;p29"/>
            <p:cNvSpPr/>
            <p:nvPr/>
          </p:nvSpPr>
          <p:spPr>
            <a:xfrm>
              <a:off x="10160" y="16510"/>
              <a:ext cx="2397639" cy="243527"/>
            </a:xfrm>
            <a:custGeom>
              <a:rect b="b" l="l" r="r" t="t"/>
              <a:pathLst>
                <a:path extrusionOk="0" h="243527" w="2397639">
                  <a:moveTo>
                    <a:pt x="2397639" y="243527"/>
                  </a:moveTo>
                  <a:lnTo>
                    <a:pt x="0" y="235907"/>
                  </a:lnTo>
                  <a:lnTo>
                    <a:pt x="0" y="97688"/>
                  </a:lnTo>
                  <a:lnTo>
                    <a:pt x="17780" y="19050"/>
                  </a:lnTo>
                  <a:lnTo>
                    <a:pt x="1193459" y="0"/>
                  </a:lnTo>
                  <a:lnTo>
                    <a:pt x="2378589" y="5080"/>
                  </a:lnTo>
                  <a:close/>
                </a:path>
              </a:pathLst>
            </a:custGeom>
            <a:solidFill>
              <a:srgbClr val="ABDEE6"/>
            </a:solidFill>
            <a:ln>
              <a:noFill/>
            </a:ln>
          </p:spPr>
        </p:sp>
        <p:sp>
          <p:nvSpPr>
            <p:cNvPr id="491" name="Google Shape;491;p29"/>
            <p:cNvSpPr/>
            <p:nvPr/>
          </p:nvSpPr>
          <p:spPr>
            <a:xfrm>
              <a:off x="-3810" y="0"/>
              <a:ext cx="2426850" cy="270197"/>
            </a:xfrm>
            <a:custGeom>
              <a:rect b="b" l="l" r="r" t="t"/>
              <a:pathLst>
                <a:path extrusionOk="0" h="270197" w="2426850">
                  <a:moveTo>
                    <a:pt x="2392559" y="21590"/>
                  </a:moveTo>
                  <a:cubicBezTo>
                    <a:pt x="2393829" y="34290"/>
                    <a:pt x="2393829" y="44450"/>
                    <a:pt x="2395100" y="54610"/>
                  </a:cubicBezTo>
                  <a:cubicBezTo>
                    <a:pt x="2397639" y="66572"/>
                    <a:pt x="2398909" y="69793"/>
                    <a:pt x="2401450" y="72899"/>
                  </a:cubicBezTo>
                  <a:cubicBezTo>
                    <a:pt x="2401450" y="77386"/>
                    <a:pt x="2414150" y="165851"/>
                    <a:pt x="2420500" y="170338"/>
                  </a:cubicBezTo>
                  <a:cubicBezTo>
                    <a:pt x="2426850" y="177125"/>
                    <a:pt x="2423039" y="184027"/>
                    <a:pt x="2423039" y="190815"/>
                  </a:cubicBezTo>
                  <a:cubicBezTo>
                    <a:pt x="2423039" y="196797"/>
                    <a:pt x="2424309" y="202319"/>
                    <a:pt x="2425579" y="209237"/>
                  </a:cubicBezTo>
                  <a:cubicBezTo>
                    <a:pt x="2425579" y="230827"/>
                    <a:pt x="2425579" y="244797"/>
                    <a:pt x="2425579" y="268927"/>
                  </a:cubicBezTo>
                  <a:cubicBezTo>
                    <a:pt x="2402719" y="268927"/>
                    <a:pt x="2382400" y="270197"/>
                    <a:pt x="2359769" y="268927"/>
                  </a:cubicBezTo>
                  <a:cubicBezTo>
                    <a:pt x="2240498" y="263847"/>
                    <a:pt x="2119392" y="270197"/>
                    <a:pt x="2000121" y="265117"/>
                  </a:cubicBezTo>
                  <a:cubicBezTo>
                    <a:pt x="1928559" y="261307"/>
                    <a:pt x="1858831" y="263847"/>
                    <a:pt x="1787269" y="261307"/>
                  </a:cubicBezTo>
                  <a:cubicBezTo>
                    <a:pt x="1754240" y="260037"/>
                    <a:pt x="1721211" y="258767"/>
                    <a:pt x="1688182" y="257497"/>
                  </a:cubicBezTo>
                  <a:cubicBezTo>
                    <a:pt x="1667998" y="257497"/>
                    <a:pt x="1649648" y="258767"/>
                    <a:pt x="1629464" y="258767"/>
                  </a:cubicBezTo>
                  <a:cubicBezTo>
                    <a:pt x="1578086" y="257497"/>
                    <a:pt x="1436796" y="258767"/>
                    <a:pt x="1385418" y="257497"/>
                  </a:cubicBezTo>
                  <a:cubicBezTo>
                    <a:pt x="1348719" y="256227"/>
                    <a:pt x="614744" y="265117"/>
                    <a:pt x="578046" y="263847"/>
                  </a:cubicBezTo>
                  <a:cubicBezTo>
                    <a:pt x="568871" y="263847"/>
                    <a:pt x="557861" y="265117"/>
                    <a:pt x="548687" y="265117"/>
                  </a:cubicBezTo>
                  <a:cubicBezTo>
                    <a:pt x="526667" y="265117"/>
                    <a:pt x="506483" y="266387"/>
                    <a:pt x="484464" y="266387"/>
                  </a:cubicBezTo>
                  <a:cubicBezTo>
                    <a:pt x="429416" y="266387"/>
                    <a:pt x="376203" y="265117"/>
                    <a:pt x="321155" y="263847"/>
                  </a:cubicBezTo>
                  <a:cubicBezTo>
                    <a:pt x="288126" y="262577"/>
                    <a:pt x="255097" y="261307"/>
                    <a:pt x="223903" y="260037"/>
                  </a:cubicBezTo>
                  <a:cubicBezTo>
                    <a:pt x="165185" y="258767"/>
                    <a:pt x="106467" y="257497"/>
                    <a:pt x="48260" y="257497"/>
                  </a:cubicBezTo>
                  <a:cubicBezTo>
                    <a:pt x="38100" y="257497"/>
                    <a:pt x="29210" y="257497"/>
                    <a:pt x="19050" y="256227"/>
                  </a:cubicBezTo>
                  <a:cubicBezTo>
                    <a:pt x="10160" y="254957"/>
                    <a:pt x="5080" y="248607"/>
                    <a:pt x="7620" y="239717"/>
                  </a:cubicBezTo>
                  <a:cubicBezTo>
                    <a:pt x="16510" y="208071"/>
                    <a:pt x="12700" y="205195"/>
                    <a:pt x="11430" y="202204"/>
                  </a:cubicBezTo>
                  <a:cubicBezTo>
                    <a:pt x="10160" y="196107"/>
                    <a:pt x="6350" y="190125"/>
                    <a:pt x="7620" y="184027"/>
                  </a:cubicBezTo>
                  <a:cubicBezTo>
                    <a:pt x="5080" y="176435"/>
                    <a:pt x="0" y="82448"/>
                    <a:pt x="7620" y="74740"/>
                  </a:cubicBezTo>
                  <a:cubicBezTo>
                    <a:pt x="8890" y="73244"/>
                    <a:pt x="7620" y="71634"/>
                    <a:pt x="8890" y="70138"/>
                  </a:cubicBezTo>
                  <a:cubicBezTo>
                    <a:pt x="10160" y="67722"/>
                    <a:pt x="12700" y="65077"/>
                    <a:pt x="13970" y="44450"/>
                  </a:cubicBezTo>
                  <a:cubicBezTo>
                    <a:pt x="13970" y="41910"/>
                    <a:pt x="15240" y="39370"/>
                    <a:pt x="16510" y="38100"/>
                  </a:cubicBezTo>
                  <a:cubicBezTo>
                    <a:pt x="38100" y="35560"/>
                    <a:pt x="60594" y="30480"/>
                    <a:pt x="89953" y="29210"/>
                  </a:cubicBezTo>
                  <a:cubicBezTo>
                    <a:pt x="139496" y="25400"/>
                    <a:pt x="189039" y="22860"/>
                    <a:pt x="240417" y="20320"/>
                  </a:cubicBezTo>
                  <a:cubicBezTo>
                    <a:pt x="275281" y="17780"/>
                    <a:pt x="310145" y="16510"/>
                    <a:pt x="343174" y="13970"/>
                  </a:cubicBezTo>
                  <a:cubicBezTo>
                    <a:pt x="376203" y="11430"/>
                    <a:pt x="411066" y="8890"/>
                    <a:pt x="444095" y="8890"/>
                  </a:cubicBezTo>
                  <a:cubicBezTo>
                    <a:pt x="480794" y="7620"/>
                    <a:pt x="517493" y="10160"/>
                    <a:pt x="554192" y="8890"/>
                  </a:cubicBezTo>
                  <a:cubicBezTo>
                    <a:pt x="600065" y="8890"/>
                    <a:pt x="1431291" y="6350"/>
                    <a:pt x="1477165" y="5080"/>
                  </a:cubicBezTo>
                  <a:cubicBezTo>
                    <a:pt x="1521203" y="3810"/>
                    <a:pt x="1565241" y="2540"/>
                    <a:pt x="1611115" y="2540"/>
                  </a:cubicBezTo>
                  <a:cubicBezTo>
                    <a:pt x="1686347" y="1270"/>
                    <a:pt x="1759745" y="0"/>
                    <a:pt x="1834977" y="0"/>
                  </a:cubicBezTo>
                  <a:cubicBezTo>
                    <a:pt x="1866171" y="0"/>
                    <a:pt x="1899200" y="2540"/>
                    <a:pt x="1930394" y="2540"/>
                  </a:cubicBezTo>
                  <a:cubicBezTo>
                    <a:pt x="2016636" y="3810"/>
                    <a:pt x="2104713" y="5080"/>
                    <a:pt x="2190955" y="7620"/>
                  </a:cubicBezTo>
                  <a:cubicBezTo>
                    <a:pt x="2236828" y="8890"/>
                    <a:pt x="2282702" y="12700"/>
                    <a:pt x="2328575" y="16510"/>
                  </a:cubicBezTo>
                  <a:cubicBezTo>
                    <a:pt x="2339585" y="16510"/>
                    <a:pt x="2350594" y="16510"/>
                    <a:pt x="2359769" y="16510"/>
                  </a:cubicBezTo>
                  <a:cubicBezTo>
                    <a:pt x="2373509" y="17780"/>
                    <a:pt x="2382399" y="20320"/>
                    <a:pt x="2392559" y="21590"/>
                  </a:cubicBezTo>
                  <a:close/>
                  <a:moveTo>
                    <a:pt x="2402719" y="252417"/>
                  </a:moveTo>
                  <a:cubicBezTo>
                    <a:pt x="2403989" y="235907"/>
                    <a:pt x="2405260" y="223207"/>
                    <a:pt x="2405260" y="210507"/>
                  </a:cubicBezTo>
                  <a:cubicBezTo>
                    <a:pt x="2403989" y="201744"/>
                    <a:pt x="2402719" y="195646"/>
                    <a:pt x="2402719" y="189089"/>
                  </a:cubicBezTo>
                  <a:cubicBezTo>
                    <a:pt x="2402719" y="186098"/>
                    <a:pt x="2405260" y="183107"/>
                    <a:pt x="2403989" y="180116"/>
                  </a:cubicBezTo>
                  <a:cubicBezTo>
                    <a:pt x="2403989" y="177355"/>
                    <a:pt x="2402719" y="174479"/>
                    <a:pt x="2401450" y="171718"/>
                  </a:cubicBezTo>
                  <a:cubicBezTo>
                    <a:pt x="2396369" y="167462"/>
                    <a:pt x="2384939" y="79341"/>
                    <a:pt x="2384939" y="75085"/>
                  </a:cubicBezTo>
                  <a:cubicBezTo>
                    <a:pt x="2382400" y="71519"/>
                    <a:pt x="2379860" y="67838"/>
                    <a:pt x="2377319" y="63500"/>
                  </a:cubicBezTo>
                  <a:cubicBezTo>
                    <a:pt x="2376050" y="44450"/>
                    <a:pt x="2374779" y="43180"/>
                    <a:pt x="2354264" y="41910"/>
                  </a:cubicBezTo>
                  <a:cubicBezTo>
                    <a:pt x="2348759" y="41910"/>
                    <a:pt x="2345089" y="41910"/>
                    <a:pt x="2339585" y="40640"/>
                  </a:cubicBezTo>
                  <a:cubicBezTo>
                    <a:pt x="2293711" y="36830"/>
                    <a:pt x="2246003" y="31750"/>
                    <a:pt x="2200129" y="30480"/>
                  </a:cubicBezTo>
                  <a:cubicBezTo>
                    <a:pt x="2088198" y="26670"/>
                    <a:pt x="1974432" y="25400"/>
                    <a:pt x="1862501" y="22860"/>
                  </a:cubicBezTo>
                  <a:cubicBezTo>
                    <a:pt x="1845987" y="22860"/>
                    <a:pt x="1827637" y="22860"/>
                    <a:pt x="1811123" y="22860"/>
                  </a:cubicBezTo>
                  <a:cubicBezTo>
                    <a:pt x="1783599" y="22860"/>
                    <a:pt x="1756075" y="22860"/>
                    <a:pt x="1730386" y="22860"/>
                  </a:cubicBezTo>
                  <a:cubicBezTo>
                    <a:pt x="1671668" y="22860"/>
                    <a:pt x="1612950" y="22860"/>
                    <a:pt x="1556067" y="24130"/>
                  </a:cubicBezTo>
                  <a:cubicBezTo>
                    <a:pt x="1506524" y="25400"/>
                    <a:pt x="671627" y="29210"/>
                    <a:pt x="622084" y="29210"/>
                  </a:cubicBezTo>
                  <a:cubicBezTo>
                    <a:pt x="541347" y="29210"/>
                    <a:pt x="460610" y="26670"/>
                    <a:pt x="379873" y="33020"/>
                  </a:cubicBezTo>
                  <a:cubicBezTo>
                    <a:pt x="337669" y="36830"/>
                    <a:pt x="297300" y="36830"/>
                    <a:pt x="256932" y="38100"/>
                  </a:cubicBezTo>
                  <a:cubicBezTo>
                    <a:pt x="187204" y="41910"/>
                    <a:pt x="117477" y="45720"/>
                    <a:pt x="49530" y="50800"/>
                  </a:cubicBezTo>
                  <a:cubicBezTo>
                    <a:pt x="36830" y="50800"/>
                    <a:pt x="34290" y="53340"/>
                    <a:pt x="33020" y="64731"/>
                  </a:cubicBezTo>
                  <a:cubicBezTo>
                    <a:pt x="31750" y="66802"/>
                    <a:pt x="31750" y="68873"/>
                    <a:pt x="30480" y="70944"/>
                  </a:cubicBezTo>
                  <a:cubicBezTo>
                    <a:pt x="29210" y="74395"/>
                    <a:pt x="26670" y="77731"/>
                    <a:pt x="25400" y="81182"/>
                  </a:cubicBezTo>
                  <a:cubicBezTo>
                    <a:pt x="20320" y="84863"/>
                    <a:pt x="26670" y="174824"/>
                    <a:pt x="29210" y="178506"/>
                  </a:cubicBezTo>
                  <a:cubicBezTo>
                    <a:pt x="29210" y="182417"/>
                    <a:pt x="29210" y="186443"/>
                    <a:pt x="30480" y="190355"/>
                  </a:cubicBezTo>
                  <a:cubicBezTo>
                    <a:pt x="30480" y="193231"/>
                    <a:pt x="33020" y="196107"/>
                    <a:pt x="33020" y="198983"/>
                  </a:cubicBezTo>
                  <a:cubicBezTo>
                    <a:pt x="33020" y="202089"/>
                    <a:pt x="33020" y="205195"/>
                    <a:pt x="31750" y="210507"/>
                  </a:cubicBezTo>
                  <a:cubicBezTo>
                    <a:pt x="31750" y="214317"/>
                    <a:pt x="31750" y="216857"/>
                    <a:pt x="31750" y="220667"/>
                  </a:cubicBezTo>
                  <a:cubicBezTo>
                    <a:pt x="31750" y="230827"/>
                    <a:pt x="35560" y="234637"/>
                    <a:pt x="44450" y="234637"/>
                  </a:cubicBezTo>
                  <a:cubicBezTo>
                    <a:pt x="64264" y="234637"/>
                    <a:pt x="89953" y="235907"/>
                    <a:pt x="113807" y="235907"/>
                  </a:cubicBezTo>
                  <a:cubicBezTo>
                    <a:pt x="148671" y="235907"/>
                    <a:pt x="185369" y="233367"/>
                    <a:pt x="220233" y="235907"/>
                  </a:cubicBezTo>
                  <a:cubicBezTo>
                    <a:pt x="277116" y="239717"/>
                    <a:pt x="333999" y="242257"/>
                    <a:pt x="390882" y="240987"/>
                  </a:cubicBezTo>
                  <a:cubicBezTo>
                    <a:pt x="427581" y="239717"/>
                    <a:pt x="462445" y="242257"/>
                    <a:pt x="499143" y="242257"/>
                  </a:cubicBezTo>
                  <a:cubicBezTo>
                    <a:pt x="552357" y="242257"/>
                    <a:pt x="605570" y="240987"/>
                    <a:pt x="658783" y="242257"/>
                  </a:cubicBezTo>
                  <a:cubicBezTo>
                    <a:pt x="737685" y="243527"/>
                    <a:pt x="1603775" y="233367"/>
                    <a:pt x="1684512" y="235907"/>
                  </a:cubicBezTo>
                  <a:cubicBezTo>
                    <a:pt x="1719376" y="237177"/>
                    <a:pt x="1754240" y="238447"/>
                    <a:pt x="1787269" y="238447"/>
                  </a:cubicBezTo>
                  <a:cubicBezTo>
                    <a:pt x="1847822" y="240987"/>
                    <a:pt x="1906540" y="237177"/>
                    <a:pt x="1967092" y="240987"/>
                  </a:cubicBezTo>
                  <a:cubicBezTo>
                    <a:pt x="2016636" y="243527"/>
                    <a:pt x="2066179" y="243527"/>
                    <a:pt x="2115722" y="246067"/>
                  </a:cubicBezTo>
                  <a:cubicBezTo>
                    <a:pt x="2189120" y="249877"/>
                    <a:pt x="2262517" y="252417"/>
                    <a:pt x="2335915" y="253687"/>
                  </a:cubicBezTo>
                  <a:cubicBezTo>
                    <a:pt x="2363439" y="253687"/>
                    <a:pt x="2382399" y="252417"/>
                    <a:pt x="2402719" y="252417"/>
                  </a:cubicBezTo>
                  <a:close/>
                </a:path>
              </a:pathLst>
            </a:custGeom>
            <a:solidFill>
              <a:srgbClr val="ABDE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92" name="Google Shape;492;p29"/>
          <p:cNvSpPr txBox="1"/>
          <p:nvPr/>
        </p:nvSpPr>
        <p:spPr>
          <a:xfrm>
            <a:off x="6256835" y="1507570"/>
            <a:ext cx="5774330" cy="691087"/>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Clr>
                <a:srgbClr val="000000"/>
              </a:buClr>
              <a:buSzPts val="7200"/>
              <a:buFont typeface="Arial"/>
              <a:buNone/>
            </a:pPr>
            <a:r>
              <a:rPr b="1" i="0" lang="en-US" sz="7200" u="none" cap="none" strike="noStrike">
                <a:solidFill>
                  <a:srgbClr val="000000"/>
                </a:solidFill>
                <a:latin typeface="Arial"/>
                <a:ea typeface="Arial"/>
                <a:cs typeface="Arial"/>
                <a:sym typeface="Arial"/>
              </a:rPr>
              <a:t>VẬN DỤNG</a:t>
            </a:r>
            <a:endParaRPr b="1" i="0" sz="7200" u="none" cap="none" strike="noStrike">
              <a:solidFill>
                <a:srgbClr val="000000"/>
              </a:solidFill>
              <a:latin typeface="Arial"/>
              <a:ea typeface="Arial"/>
              <a:cs typeface="Arial"/>
              <a:sym typeface="Arial"/>
            </a:endParaRPr>
          </a:p>
        </p:txBody>
      </p:sp>
      <p:pic>
        <p:nvPicPr>
          <p:cNvPr id="493" name="Google Shape;493;p29"/>
          <p:cNvPicPr preferRelativeResize="0"/>
          <p:nvPr/>
        </p:nvPicPr>
        <p:blipFill rotWithShape="1">
          <a:blip r:embed="rId3">
            <a:alphaModFix/>
          </a:blip>
          <a:srcRect b="0" l="0" r="0" t="0"/>
          <a:stretch/>
        </p:blipFill>
        <p:spPr>
          <a:xfrm rot="-6901509">
            <a:off x="-127294" y="-1307915"/>
            <a:ext cx="2526926" cy="3902589"/>
          </a:xfrm>
          <a:prstGeom prst="rect">
            <a:avLst/>
          </a:prstGeom>
          <a:noFill/>
          <a:ln>
            <a:noFill/>
          </a:ln>
        </p:spPr>
      </p:pic>
      <p:pic>
        <p:nvPicPr>
          <p:cNvPr id="494" name="Google Shape;494;p29"/>
          <p:cNvPicPr preferRelativeResize="0"/>
          <p:nvPr/>
        </p:nvPicPr>
        <p:blipFill rotWithShape="1">
          <a:blip r:embed="rId3">
            <a:alphaModFix/>
          </a:blip>
          <a:srcRect b="0" l="0" r="0" t="0"/>
          <a:stretch/>
        </p:blipFill>
        <p:spPr>
          <a:xfrm rot="-6901509">
            <a:off x="15888368" y="-1307915"/>
            <a:ext cx="2526926" cy="3902589"/>
          </a:xfrm>
          <a:prstGeom prst="rect">
            <a:avLst/>
          </a:prstGeom>
          <a:noFill/>
          <a:ln>
            <a:noFill/>
          </a:ln>
        </p:spPr>
      </p:pic>
      <p:pic>
        <p:nvPicPr>
          <p:cNvPr id="495" name="Google Shape;495;p29"/>
          <p:cNvPicPr preferRelativeResize="0"/>
          <p:nvPr/>
        </p:nvPicPr>
        <p:blipFill rotWithShape="1">
          <a:blip r:embed="rId4">
            <a:alphaModFix/>
          </a:blip>
          <a:srcRect b="80052" l="0" r="0" t="0"/>
          <a:stretch/>
        </p:blipFill>
        <p:spPr>
          <a:xfrm>
            <a:off x="0" y="8964331"/>
            <a:ext cx="18288000" cy="1322669"/>
          </a:xfrm>
          <a:prstGeom prst="rect">
            <a:avLst/>
          </a:prstGeom>
          <a:noFill/>
          <a:ln>
            <a:noFill/>
          </a:ln>
        </p:spPr>
      </p:pic>
      <p:pic>
        <p:nvPicPr>
          <p:cNvPr id="496" name="Google Shape;496;p29"/>
          <p:cNvPicPr preferRelativeResize="0"/>
          <p:nvPr/>
        </p:nvPicPr>
        <p:blipFill rotWithShape="1">
          <a:blip r:embed="rId5">
            <a:alphaModFix/>
          </a:blip>
          <a:srcRect b="21037" l="0" r="7376" t="0"/>
          <a:stretch/>
        </p:blipFill>
        <p:spPr>
          <a:xfrm>
            <a:off x="15156831" y="7062794"/>
            <a:ext cx="3131169" cy="3245426"/>
          </a:xfrm>
          <a:prstGeom prst="rect">
            <a:avLst/>
          </a:prstGeom>
          <a:noFill/>
          <a:ln>
            <a:noFill/>
          </a:ln>
        </p:spPr>
      </p:pic>
      <p:pic>
        <p:nvPicPr>
          <p:cNvPr id="497" name="Google Shape;497;p29"/>
          <p:cNvPicPr preferRelativeResize="0"/>
          <p:nvPr/>
        </p:nvPicPr>
        <p:blipFill rotWithShape="1">
          <a:blip r:embed="rId6">
            <a:alphaModFix/>
          </a:blip>
          <a:srcRect b="0" l="0" r="0" t="0"/>
          <a:stretch/>
        </p:blipFill>
        <p:spPr>
          <a:xfrm flipH="1">
            <a:off x="15302798" y="7631778"/>
            <a:ext cx="1956502" cy="1993888"/>
          </a:xfrm>
          <a:prstGeom prst="rect">
            <a:avLst/>
          </a:prstGeom>
          <a:noFill/>
          <a:ln>
            <a:noFill/>
          </a:ln>
        </p:spPr>
      </p:pic>
      <p:pic>
        <p:nvPicPr>
          <p:cNvPr id="498" name="Google Shape;498;p29"/>
          <p:cNvPicPr preferRelativeResize="0"/>
          <p:nvPr/>
        </p:nvPicPr>
        <p:blipFill rotWithShape="1">
          <a:blip r:embed="rId7">
            <a:alphaModFix/>
          </a:blip>
          <a:srcRect b="31606" l="19652" r="0" t="0"/>
          <a:stretch/>
        </p:blipFill>
        <p:spPr>
          <a:xfrm>
            <a:off x="0" y="7404950"/>
            <a:ext cx="2580570" cy="2848098"/>
          </a:xfrm>
          <a:prstGeom prst="rect">
            <a:avLst/>
          </a:prstGeom>
          <a:noFill/>
          <a:ln>
            <a:noFill/>
          </a:ln>
        </p:spPr>
      </p:pic>
      <p:pic>
        <p:nvPicPr>
          <p:cNvPr id="499" name="Google Shape;499;p29"/>
          <p:cNvPicPr preferRelativeResize="0"/>
          <p:nvPr/>
        </p:nvPicPr>
        <p:blipFill rotWithShape="1">
          <a:blip r:embed="rId8">
            <a:alphaModFix/>
          </a:blip>
          <a:srcRect b="0" l="0" r="0" t="0"/>
          <a:stretch/>
        </p:blipFill>
        <p:spPr>
          <a:xfrm>
            <a:off x="8022117" y="8628722"/>
            <a:ext cx="2196271" cy="505142"/>
          </a:xfrm>
          <a:prstGeom prst="rect">
            <a:avLst/>
          </a:prstGeom>
          <a:noFill/>
          <a:ln>
            <a:noFill/>
          </a:ln>
        </p:spPr>
      </p:pic>
      <p:sp>
        <p:nvSpPr>
          <p:cNvPr id="500" name="Google Shape;500;p29"/>
          <p:cNvSpPr txBox="1"/>
          <p:nvPr/>
        </p:nvSpPr>
        <p:spPr>
          <a:xfrm>
            <a:off x="2031648" y="2468828"/>
            <a:ext cx="14732351" cy="2308324"/>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4800"/>
              <a:buFont typeface="Arial"/>
              <a:buNone/>
            </a:pPr>
            <a:r>
              <a:rPr b="1" i="1" lang="en-US" sz="4800" u="none" cap="none" strike="noStrike">
                <a:solidFill>
                  <a:schemeClr val="dk1"/>
                </a:solidFill>
                <a:latin typeface="Calibri"/>
                <a:ea typeface="Calibri"/>
                <a:cs typeface="Calibri"/>
                <a:sym typeface="Calibri"/>
              </a:rPr>
              <a:t>Từ câu chuyện về món quà mà Đa-ni nhận được, em có suy nghĩ gì về cách cho và nhận quà?</a:t>
            </a:r>
            <a:endParaRPr b="1" i="1" sz="4800" u="none" cap="none" strike="noStrike">
              <a:solidFill>
                <a:schemeClr val="dk1"/>
              </a:solidFill>
              <a:latin typeface="Arial"/>
              <a:ea typeface="Arial"/>
              <a:cs typeface="Arial"/>
              <a:sym typeface="Arial"/>
            </a:endParaRPr>
          </a:p>
        </p:txBody>
      </p:sp>
      <p:pic>
        <p:nvPicPr>
          <p:cNvPr id="501" name="Google Shape;501;p29"/>
          <p:cNvPicPr preferRelativeResize="0"/>
          <p:nvPr/>
        </p:nvPicPr>
        <p:blipFill rotWithShape="1">
          <a:blip r:embed="rId9">
            <a:alphaModFix/>
          </a:blip>
          <a:srcRect b="0" l="0" r="0" t="0"/>
          <a:stretch/>
        </p:blipFill>
        <p:spPr>
          <a:xfrm>
            <a:off x="6256835" y="4974800"/>
            <a:ext cx="5726837" cy="3407777"/>
          </a:xfrm>
          <a:prstGeom prst="rect">
            <a:avLst/>
          </a:prstGeom>
          <a:noFill/>
          <a:ln>
            <a:noFill/>
          </a:ln>
        </p:spPr>
      </p:pic>
    </p:spTree>
  </p:cSld>
  <p:clrMapOvr>
    <a:masterClrMapping/>
  </p:clrMapOvr>
  <mc:AlternateContent>
    <mc:Choice Requires="p14">
      <p:transition spd="slow" p14:dur="1400">
        <p14:doors dir="vert"/>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505" name="Shape 505"/>
        <p:cNvGrpSpPr/>
        <p:nvPr/>
      </p:nvGrpSpPr>
      <p:grpSpPr>
        <a:xfrm>
          <a:off x="0" y="0"/>
          <a:ext cx="0" cy="0"/>
          <a:chOff x="0" y="0"/>
          <a:chExt cx="0" cy="0"/>
        </a:xfrm>
      </p:grpSpPr>
      <p:pic>
        <p:nvPicPr>
          <p:cNvPr id="506" name="Google Shape;506;p30"/>
          <p:cNvPicPr preferRelativeResize="0"/>
          <p:nvPr/>
        </p:nvPicPr>
        <p:blipFill rotWithShape="1">
          <a:blip r:embed="rId3">
            <a:alphaModFix/>
          </a:blip>
          <a:srcRect b="0" l="0" r="0" t="0"/>
          <a:stretch/>
        </p:blipFill>
        <p:spPr>
          <a:xfrm rot="-6901509">
            <a:off x="-484887" y="-1651274"/>
            <a:ext cx="2526926" cy="3902589"/>
          </a:xfrm>
          <a:prstGeom prst="rect">
            <a:avLst/>
          </a:prstGeom>
          <a:noFill/>
          <a:ln>
            <a:noFill/>
          </a:ln>
        </p:spPr>
      </p:pic>
      <p:pic>
        <p:nvPicPr>
          <p:cNvPr id="507" name="Google Shape;507;p30"/>
          <p:cNvPicPr preferRelativeResize="0"/>
          <p:nvPr/>
        </p:nvPicPr>
        <p:blipFill rotWithShape="1">
          <a:blip r:embed="rId3">
            <a:alphaModFix/>
          </a:blip>
          <a:srcRect b="0" l="0" r="0" t="0"/>
          <a:stretch/>
        </p:blipFill>
        <p:spPr>
          <a:xfrm rot="-6901509">
            <a:off x="16195946" y="-1914554"/>
            <a:ext cx="2526926" cy="3902589"/>
          </a:xfrm>
          <a:prstGeom prst="rect">
            <a:avLst/>
          </a:prstGeom>
          <a:noFill/>
          <a:ln>
            <a:noFill/>
          </a:ln>
        </p:spPr>
      </p:pic>
      <p:pic>
        <p:nvPicPr>
          <p:cNvPr id="508" name="Google Shape;508;p30"/>
          <p:cNvPicPr preferRelativeResize="0"/>
          <p:nvPr/>
        </p:nvPicPr>
        <p:blipFill rotWithShape="1">
          <a:blip r:embed="rId4">
            <a:alphaModFix/>
          </a:blip>
          <a:srcRect b="80052" l="0" r="0" t="0"/>
          <a:stretch/>
        </p:blipFill>
        <p:spPr>
          <a:xfrm>
            <a:off x="-275299" y="9349286"/>
            <a:ext cx="18288000" cy="1322669"/>
          </a:xfrm>
          <a:prstGeom prst="rect">
            <a:avLst/>
          </a:prstGeom>
          <a:noFill/>
          <a:ln>
            <a:noFill/>
          </a:ln>
        </p:spPr>
      </p:pic>
      <p:pic>
        <p:nvPicPr>
          <p:cNvPr id="509" name="Google Shape;509;p30"/>
          <p:cNvPicPr preferRelativeResize="0"/>
          <p:nvPr/>
        </p:nvPicPr>
        <p:blipFill rotWithShape="1">
          <a:blip r:embed="rId5">
            <a:alphaModFix/>
          </a:blip>
          <a:srcRect b="21037" l="0" r="7376" t="0"/>
          <a:stretch/>
        </p:blipFill>
        <p:spPr>
          <a:xfrm>
            <a:off x="15156831" y="7062794"/>
            <a:ext cx="3131169" cy="3245426"/>
          </a:xfrm>
          <a:prstGeom prst="rect">
            <a:avLst/>
          </a:prstGeom>
          <a:noFill/>
          <a:ln>
            <a:noFill/>
          </a:ln>
        </p:spPr>
      </p:pic>
      <p:pic>
        <p:nvPicPr>
          <p:cNvPr id="510" name="Google Shape;510;p30"/>
          <p:cNvPicPr preferRelativeResize="0"/>
          <p:nvPr/>
        </p:nvPicPr>
        <p:blipFill rotWithShape="1">
          <a:blip r:embed="rId6">
            <a:alphaModFix/>
          </a:blip>
          <a:srcRect b="0" l="0" r="0" t="0"/>
          <a:stretch/>
        </p:blipFill>
        <p:spPr>
          <a:xfrm flipH="1">
            <a:off x="15302798" y="7631778"/>
            <a:ext cx="1956502" cy="1993888"/>
          </a:xfrm>
          <a:prstGeom prst="rect">
            <a:avLst/>
          </a:prstGeom>
          <a:noFill/>
          <a:ln>
            <a:noFill/>
          </a:ln>
        </p:spPr>
      </p:pic>
      <p:pic>
        <p:nvPicPr>
          <p:cNvPr id="511" name="Google Shape;511;p30"/>
          <p:cNvPicPr preferRelativeResize="0"/>
          <p:nvPr/>
        </p:nvPicPr>
        <p:blipFill rotWithShape="1">
          <a:blip r:embed="rId7">
            <a:alphaModFix/>
          </a:blip>
          <a:srcRect b="31606" l="19652" r="0" t="0"/>
          <a:stretch/>
        </p:blipFill>
        <p:spPr>
          <a:xfrm>
            <a:off x="-301457" y="7609170"/>
            <a:ext cx="2580570" cy="2848098"/>
          </a:xfrm>
          <a:prstGeom prst="rect">
            <a:avLst/>
          </a:prstGeom>
          <a:noFill/>
          <a:ln>
            <a:noFill/>
          </a:ln>
        </p:spPr>
      </p:pic>
      <p:pic>
        <p:nvPicPr>
          <p:cNvPr id="512" name="Google Shape;512;p30"/>
          <p:cNvPicPr preferRelativeResize="0"/>
          <p:nvPr/>
        </p:nvPicPr>
        <p:blipFill rotWithShape="1">
          <a:blip r:embed="rId8">
            <a:alphaModFix/>
          </a:blip>
          <a:srcRect b="0" l="0" r="0" t="0"/>
          <a:stretch/>
        </p:blipFill>
        <p:spPr>
          <a:xfrm>
            <a:off x="8036449" y="8844144"/>
            <a:ext cx="2196271" cy="505142"/>
          </a:xfrm>
          <a:prstGeom prst="rect">
            <a:avLst/>
          </a:prstGeom>
          <a:noFill/>
          <a:ln>
            <a:noFill/>
          </a:ln>
        </p:spPr>
      </p:pic>
      <p:pic>
        <p:nvPicPr>
          <p:cNvPr id="513" name="Google Shape;513;p30"/>
          <p:cNvPicPr preferRelativeResize="0"/>
          <p:nvPr/>
        </p:nvPicPr>
        <p:blipFill rotWithShape="1">
          <a:blip r:embed="rId9">
            <a:alphaModFix/>
          </a:blip>
          <a:srcRect b="0" l="0" r="0" t="0"/>
          <a:stretch/>
        </p:blipFill>
        <p:spPr>
          <a:xfrm>
            <a:off x="11753518" y="2298744"/>
            <a:ext cx="5595485" cy="5220277"/>
          </a:xfrm>
          <a:prstGeom prst="rect">
            <a:avLst/>
          </a:prstGeom>
          <a:noFill/>
          <a:ln>
            <a:noFill/>
          </a:ln>
        </p:spPr>
      </p:pic>
      <p:sp>
        <p:nvSpPr>
          <p:cNvPr id="514" name="Google Shape;514;p30"/>
          <p:cNvSpPr/>
          <p:nvPr/>
        </p:nvSpPr>
        <p:spPr>
          <a:xfrm>
            <a:off x="1572788" y="1555348"/>
            <a:ext cx="10180730" cy="6878806"/>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4200"/>
              <a:buFont typeface="Arial"/>
              <a:buNone/>
            </a:pPr>
            <a:r>
              <a:rPr b="1" i="0" lang="en-US" sz="4200" u="none" cap="none" strike="noStrike">
                <a:solidFill>
                  <a:schemeClr val="dk1"/>
                </a:solidFill>
                <a:latin typeface="Arial"/>
                <a:ea typeface="Arial"/>
                <a:cs typeface="Arial"/>
                <a:sym typeface="Arial"/>
              </a:rPr>
              <a:t>*Cách cho (tặng) một món quà</a:t>
            </a:r>
            <a:r>
              <a:rPr b="0" i="0" lang="en-US" sz="4200" u="none" cap="none" strike="noStrike">
                <a:solidFill>
                  <a:schemeClr val="dk1"/>
                </a:solidFill>
                <a:latin typeface="Arial"/>
                <a:ea typeface="Arial"/>
                <a:cs typeface="Arial"/>
                <a:sym typeface="Arial"/>
              </a:rPr>
              <a:t>:</a:t>
            </a:r>
            <a:endParaRPr b="0" i="0" sz="4200" u="none" cap="none" strike="noStrike">
              <a:solidFill>
                <a:schemeClr val="dk1"/>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4200"/>
              <a:buFont typeface="Arial"/>
              <a:buNone/>
            </a:pPr>
            <a:r>
              <a:rPr b="0" i="0" lang="en-US" sz="4200" u="none" cap="none" strike="noStrike">
                <a:solidFill>
                  <a:schemeClr val="dk1"/>
                </a:solidFill>
                <a:latin typeface="Arial"/>
                <a:ea typeface="Arial"/>
                <a:cs typeface="Arial"/>
                <a:sym typeface="Arial"/>
              </a:rPr>
              <a:t>- Đặt cả tấm lòng và tình cảm hoặc những lời chúc tốt đẹp cho người nhận.</a:t>
            </a:r>
            <a:endParaRPr b="0" i="0" sz="4200" u="none" cap="none" strike="noStrike">
              <a:solidFill>
                <a:schemeClr val="dk1"/>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4200"/>
              <a:buFont typeface="Arial"/>
              <a:buNone/>
            </a:pPr>
            <a:r>
              <a:rPr b="0" i="0" lang="en-US" sz="4200" u="none" cap="none" strike="noStrike">
                <a:solidFill>
                  <a:schemeClr val="dk1"/>
                </a:solidFill>
                <a:latin typeface="Arial"/>
                <a:ea typeface="Arial"/>
                <a:cs typeface="Arial"/>
                <a:sym typeface="Arial"/>
              </a:rPr>
              <a:t>- Hiểu rằng giá trị món quà nhiều khi không cần là vật chất mà là một niềm vui, sự yêu thương...</a:t>
            </a:r>
            <a:endParaRPr b="0" i="0" sz="4200" u="none" cap="none" strike="noStrike">
              <a:solidFill>
                <a:schemeClr val="dk1"/>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4200"/>
              <a:buFont typeface="Arial"/>
              <a:buNone/>
            </a:pPr>
            <a:r>
              <a:rPr b="0" i="0" lang="en-US" sz="4200" u="none" cap="none" strike="noStrike">
                <a:solidFill>
                  <a:schemeClr val="dk1"/>
                </a:solidFill>
                <a:latin typeface="Arial"/>
                <a:ea typeface="Arial"/>
                <a:cs typeface="Arial"/>
                <a:sym typeface="Arial"/>
              </a:rPr>
              <a:t>- Cách tặng quà quan trọng hơn món quà.</a:t>
            </a:r>
            <a:endParaRPr b="0" i="0" sz="4200"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1200">
        <p14:prism dir="l"/>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518" name="Shape 518"/>
        <p:cNvGrpSpPr/>
        <p:nvPr/>
      </p:nvGrpSpPr>
      <p:grpSpPr>
        <a:xfrm>
          <a:off x="0" y="0"/>
          <a:ext cx="0" cy="0"/>
          <a:chOff x="0" y="0"/>
          <a:chExt cx="0" cy="0"/>
        </a:xfrm>
      </p:grpSpPr>
      <p:pic>
        <p:nvPicPr>
          <p:cNvPr id="519" name="Google Shape;519;p31"/>
          <p:cNvPicPr preferRelativeResize="0"/>
          <p:nvPr/>
        </p:nvPicPr>
        <p:blipFill rotWithShape="1">
          <a:blip r:embed="rId3">
            <a:alphaModFix/>
          </a:blip>
          <a:srcRect b="0" l="0" r="0" t="0"/>
          <a:stretch/>
        </p:blipFill>
        <p:spPr>
          <a:xfrm rot="-6901509">
            <a:off x="-484887" y="-1651274"/>
            <a:ext cx="2526926" cy="3902589"/>
          </a:xfrm>
          <a:prstGeom prst="rect">
            <a:avLst/>
          </a:prstGeom>
          <a:noFill/>
          <a:ln>
            <a:noFill/>
          </a:ln>
        </p:spPr>
      </p:pic>
      <p:pic>
        <p:nvPicPr>
          <p:cNvPr id="520" name="Google Shape;520;p31"/>
          <p:cNvPicPr preferRelativeResize="0"/>
          <p:nvPr/>
        </p:nvPicPr>
        <p:blipFill rotWithShape="1">
          <a:blip r:embed="rId3">
            <a:alphaModFix/>
          </a:blip>
          <a:srcRect b="0" l="0" r="0" t="0"/>
          <a:stretch/>
        </p:blipFill>
        <p:spPr>
          <a:xfrm rot="-6901509">
            <a:off x="16195946" y="-1914554"/>
            <a:ext cx="2526926" cy="3902589"/>
          </a:xfrm>
          <a:prstGeom prst="rect">
            <a:avLst/>
          </a:prstGeom>
          <a:noFill/>
          <a:ln>
            <a:noFill/>
          </a:ln>
        </p:spPr>
      </p:pic>
      <p:pic>
        <p:nvPicPr>
          <p:cNvPr id="521" name="Google Shape;521;p31"/>
          <p:cNvPicPr preferRelativeResize="0"/>
          <p:nvPr/>
        </p:nvPicPr>
        <p:blipFill rotWithShape="1">
          <a:blip r:embed="rId4">
            <a:alphaModFix/>
          </a:blip>
          <a:srcRect b="80052" l="0" r="0" t="0"/>
          <a:stretch/>
        </p:blipFill>
        <p:spPr>
          <a:xfrm>
            <a:off x="-275299" y="9349286"/>
            <a:ext cx="18288000" cy="1322669"/>
          </a:xfrm>
          <a:prstGeom prst="rect">
            <a:avLst/>
          </a:prstGeom>
          <a:noFill/>
          <a:ln>
            <a:noFill/>
          </a:ln>
        </p:spPr>
      </p:pic>
      <p:pic>
        <p:nvPicPr>
          <p:cNvPr id="522" name="Google Shape;522;p31"/>
          <p:cNvPicPr preferRelativeResize="0"/>
          <p:nvPr/>
        </p:nvPicPr>
        <p:blipFill rotWithShape="1">
          <a:blip r:embed="rId5">
            <a:alphaModFix/>
          </a:blip>
          <a:srcRect b="21037" l="0" r="7376" t="0"/>
          <a:stretch/>
        </p:blipFill>
        <p:spPr>
          <a:xfrm>
            <a:off x="15156831" y="7062794"/>
            <a:ext cx="3131169" cy="3245426"/>
          </a:xfrm>
          <a:prstGeom prst="rect">
            <a:avLst/>
          </a:prstGeom>
          <a:noFill/>
          <a:ln>
            <a:noFill/>
          </a:ln>
        </p:spPr>
      </p:pic>
      <p:pic>
        <p:nvPicPr>
          <p:cNvPr id="523" name="Google Shape;523;p31"/>
          <p:cNvPicPr preferRelativeResize="0"/>
          <p:nvPr/>
        </p:nvPicPr>
        <p:blipFill rotWithShape="1">
          <a:blip r:embed="rId6">
            <a:alphaModFix/>
          </a:blip>
          <a:srcRect b="0" l="0" r="0" t="0"/>
          <a:stretch/>
        </p:blipFill>
        <p:spPr>
          <a:xfrm flipH="1">
            <a:off x="15302798" y="7631778"/>
            <a:ext cx="1956502" cy="1993888"/>
          </a:xfrm>
          <a:prstGeom prst="rect">
            <a:avLst/>
          </a:prstGeom>
          <a:noFill/>
          <a:ln>
            <a:noFill/>
          </a:ln>
        </p:spPr>
      </p:pic>
      <p:pic>
        <p:nvPicPr>
          <p:cNvPr id="524" name="Google Shape;524;p31"/>
          <p:cNvPicPr preferRelativeResize="0"/>
          <p:nvPr/>
        </p:nvPicPr>
        <p:blipFill rotWithShape="1">
          <a:blip r:embed="rId7">
            <a:alphaModFix/>
          </a:blip>
          <a:srcRect b="31606" l="19652" r="0" t="0"/>
          <a:stretch/>
        </p:blipFill>
        <p:spPr>
          <a:xfrm>
            <a:off x="-301457" y="7609170"/>
            <a:ext cx="2580570" cy="2848098"/>
          </a:xfrm>
          <a:prstGeom prst="rect">
            <a:avLst/>
          </a:prstGeom>
          <a:noFill/>
          <a:ln>
            <a:noFill/>
          </a:ln>
        </p:spPr>
      </p:pic>
      <p:pic>
        <p:nvPicPr>
          <p:cNvPr id="525" name="Google Shape;525;p31"/>
          <p:cNvPicPr preferRelativeResize="0"/>
          <p:nvPr/>
        </p:nvPicPr>
        <p:blipFill rotWithShape="1">
          <a:blip r:embed="rId8">
            <a:alphaModFix/>
          </a:blip>
          <a:srcRect b="0" l="0" r="0" t="0"/>
          <a:stretch/>
        </p:blipFill>
        <p:spPr>
          <a:xfrm>
            <a:off x="8036449" y="8844144"/>
            <a:ext cx="2196271" cy="505142"/>
          </a:xfrm>
          <a:prstGeom prst="rect">
            <a:avLst/>
          </a:prstGeom>
          <a:noFill/>
          <a:ln>
            <a:noFill/>
          </a:ln>
        </p:spPr>
      </p:pic>
      <p:pic>
        <p:nvPicPr>
          <p:cNvPr id="526" name="Google Shape;526;p31"/>
          <p:cNvPicPr preferRelativeResize="0"/>
          <p:nvPr/>
        </p:nvPicPr>
        <p:blipFill rotWithShape="1">
          <a:blip r:embed="rId9">
            <a:alphaModFix/>
          </a:blip>
          <a:srcRect b="0" l="0" r="0" t="0"/>
          <a:stretch/>
        </p:blipFill>
        <p:spPr>
          <a:xfrm>
            <a:off x="11753518" y="2298744"/>
            <a:ext cx="5595485" cy="5220277"/>
          </a:xfrm>
          <a:prstGeom prst="rect">
            <a:avLst/>
          </a:prstGeom>
          <a:noFill/>
          <a:ln>
            <a:noFill/>
          </a:ln>
        </p:spPr>
      </p:pic>
      <p:sp>
        <p:nvSpPr>
          <p:cNvPr id="527" name="Google Shape;527;p31"/>
          <p:cNvSpPr/>
          <p:nvPr/>
        </p:nvSpPr>
        <p:spPr>
          <a:xfrm>
            <a:off x="1572788" y="2146775"/>
            <a:ext cx="10180730" cy="4820037"/>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4200"/>
              <a:buFont typeface="Arial"/>
              <a:buNone/>
            </a:pPr>
            <a:r>
              <a:rPr b="1" i="0" lang="en-US" sz="4200" u="none" cap="none" strike="noStrike">
                <a:solidFill>
                  <a:schemeClr val="dk1"/>
                </a:solidFill>
                <a:latin typeface="Calibri"/>
                <a:ea typeface="Calibri"/>
                <a:cs typeface="Calibri"/>
                <a:sym typeface="Calibri"/>
              </a:rPr>
              <a:t>* Cách nhận một món quà:</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200"/>
              <a:buFont typeface="Arial"/>
              <a:buNone/>
            </a:pPr>
            <a:r>
              <a:rPr b="0" i="0" lang="en-US" sz="4200" u="none" cap="none" strike="noStrike">
                <a:solidFill>
                  <a:schemeClr val="dk1"/>
                </a:solidFill>
                <a:latin typeface="Calibri"/>
                <a:ea typeface="Calibri"/>
                <a:cs typeface="Calibri"/>
                <a:sym typeface="Calibri"/>
              </a:rPr>
              <a:t>- Trân trọng tấm lòng người cho (tặng).</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200"/>
              <a:buFont typeface="Arial"/>
              <a:buNone/>
            </a:pPr>
            <a:r>
              <a:rPr b="0" i="0" lang="en-US" sz="4200" u="none" cap="none" strike="noStrike">
                <a:solidFill>
                  <a:schemeClr val="dk1"/>
                </a:solidFill>
                <a:latin typeface="Calibri"/>
                <a:ea typeface="Calibri"/>
                <a:cs typeface="Calibri"/>
                <a:sym typeface="Calibri"/>
              </a:rPr>
              <a:t>- Nhận món quà với lòng biết ơn</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200"/>
              <a:buFont typeface="Arial"/>
              <a:buNone/>
            </a:pPr>
            <a:r>
              <a:rPr b="0" i="0" lang="en-US" sz="4200" u="none" cap="none" strike="noStrike">
                <a:solidFill>
                  <a:schemeClr val="dk1"/>
                </a:solidFill>
                <a:latin typeface="Calibri"/>
                <a:ea typeface="Calibri"/>
                <a:cs typeface="Calibri"/>
                <a:sym typeface="Calibri"/>
              </a:rPr>
              <a:t>- Giữ gìn, nâng niu hoặc có hành động làm tăng lên ý nghĩa, giá trị của món quà. </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1200">
        <p14:prism dir="l"/>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531" name="Shape 531"/>
        <p:cNvGrpSpPr/>
        <p:nvPr/>
      </p:nvGrpSpPr>
      <p:grpSpPr>
        <a:xfrm>
          <a:off x="0" y="0"/>
          <a:ext cx="0" cy="0"/>
          <a:chOff x="0" y="0"/>
          <a:chExt cx="0" cy="0"/>
        </a:xfrm>
      </p:grpSpPr>
      <p:pic>
        <p:nvPicPr>
          <p:cNvPr id="532" name="Google Shape;532;p33"/>
          <p:cNvPicPr preferRelativeResize="0"/>
          <p:nvPr/>
        </p:nvPicPr>
        <p:blipFill rotWithShape="1">
          <a:blip r:embed="rId3">
            <a:alphaModFix/>
          </a:blip>
          <a:srcRect b="8336" l="0" r="0" t="0"/>
          <a:stretch/>
        </p:blipFill>
        <p:spPr>
          <a:xfrm>
            <a:off x="15843799" y="7083188"/>
            <a:ext cx="1502950" cy="3203812"/>
          </a:xfrm>
          <a:prstGeom prst="rect">
            <a:avLst/>
          </a:prstGeom>
          <a:noFill/>
          <a:ln>
            <a:noFill/>
          </a:ln>
        </p:spPr>
      </p:pic>
      <p:pic>
        <p:nvPicPr>
          <p:cNvPr id="533" name="Google Shape;533;p33"/>
          <p:cNvPicPr preferRelativeResize="0"/>
          <p:nvPr/>
        </p:nvPicPr>
        <p:blipFill rotWithShape="1">
          <a:blip r:embed="rId4">
            <a:alphaModFix/>
          </a:blip>
          <a:srcRect b="0" l="12806" r="0" t="6582"/>
          <a:stretch/>
        </p:blipFill>
        <p:spPr>
          <a:xfrm rot="5400000">
            <a:off x="16581811" y="13463"/>
            <a:ext cx="1719652" cy="1692726"/>
          </a:xfrm>
          <a:prstGeom prst="rect">
            <a:avLst/>
          </a:prstGeom>
          <a:noFill/>
          <a:ln>
            <a:noFill/>
          </a:ln>
        </p:spPr>
      </p:pic>
      <p:pic>
        <p:nvPicPr>
          <p:cNvPr id="534" name="Google Shape;534;p33"/>
          <p:cNvPicPr preferRelativeResize="0"/>
          <p:nvPr/>
        </p:nvPicPr>
        <p:blipFill rotWithShape="1">
          <a:blip r:embed="rId5">
            <a:alphaModFix/>
          </a:blip>
          <a:srcRect b="0" l="0" r="0" t="0"/>
          <a:stretch/>
        </p:blipFill>
        <p:spPr>
          <a:xfrm rot="-2688320">
            <a:off x="-1349145" y="755920"/>
            <a:ext cx="3572845" cy="1049523"/>
          </a:xfrm>
          <a:prstGeom prst="rect">
            <a:avLst/>
          </a:prstGeom>
          <a:noFill/>
          <a:ln>
            <a:noFill/>
          </a:ln>
        </p:spPr>
      </p:pic>
      <p:pic>
        <p:nvPicPr>
          <p:cNvPr id="535" name="Google Shape;535;p33"/>
          <p:cNvPicPr preferRelativeResize="0"/>
          <p:nvPr/>
        </p:nvPicPr>
        <p:blipFill rotWithShape="1">
          <a:blip r:embed="rId5">
            <a:alphaModFix/>
          </a:blip>
          <a:srcRect b="0" l="0" r="0" t="0"/>
          <a:stretch/>
        </p:blipFill>
        <p:spPr>
          <a:xfrm rot="-2315375">
            <a:off x="-2282388" y="671343"/>
            <a:ext cx="3846222" cy="1129828"/>
          </a:xfrm>
          <a:prstGeom prst="rect">
            <a:avLst/>
          </a:prstGeom>
          <a:noFill/>
          <a:ln>
            <a:noFill/>
          </a:ln>
        </p:spPr>
      </p:pic>
      <p:pic>
        <p:nvPicPr>
          <p:cNvPr id="536" name="Google Shape;536;p33"/>
          <p:cNvPicPr preferRelativeResize="0"/>
          <p:nvPr/>
        </p:nvPicPr>
        <p:blipFill rotWithShape="1">
          <a:blip r:embed="rId6">
            <a:alphaModFix/>
          </a:blip>
          <a:srcRect b="0" l="0" r="30938" t="0"/>
          <a:stretch/>
        </p:blipFill>
        <p:spPr>
          <a:xfrm rot="9291448">
            <a:off x="-410324" y="8030994"/>
            <a:ext cx="2737183" cy="2635642"/>
          </a:xfrm>
          <a:prstGeom prst="rect">
            <a:avLst/>
          </a:prstGeom>
          <a:noFill/>
          <a:ln>
            <a:noFill/>
          </a:ln>
        </p:spPr>
      </p:pic>
      <p:pic>
        <p:nvPicPr>
          <p:cNvPr id="537" name="Google Shape;537;p33"/>
          <p:cNvPicPr preferRelativeResize="0"/>
          <p:nvPr/>
        </p:nvPicPr>
        <p:blipFill rotWithShape="1">
          <a:blip r:embed="rId7">
            <a:alphaModFix/>
          </a:blip>
          <a:srcRect b="0" l="0" r="0" t="0"/>
          <a:stretch/>
        </p:blipFill>
        <p:spPr>
          <a:xfrm rot="10800000">
            <a:off x="742215" y="9223892"/>
            <a:ext cx="2664676" cy="1332338"/>
          </a:xfrm>
          <a:prstGeom prst="rect">
            <a:avLst/>
          </a:prstGeom>
          <a:noFill/>
          <a:ln>
            <a:noFill/>
          </a:ln>
        </p:spPr>
      </p:pic>
      <p:sp>
        <p:nvSpPr>
          <p:cNvPr id="538" name="Google Shape;538;p33"/>
          <p:cNvSpPr txBox="1"/>
          <p:nvPr/>
        </p:nvSpPr>
        <p:spPr>
          <a:xfrm>
            <a:off x="2356399" y="3113403"/>
            <a:ext cx="13487400" cy="3145028"/>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Clr>
                <a:srgbClr val="000000"/>
              </a:buClr>
              <a:buSzPts val="7200"/>
              <a:buFont typeface="Arial"/>
              <a:buNone/>
            </a:pPr>
            <a:r>
              <a:rPr b="1" i="0" lang="en-US" sz="7200" u="none" cap="none" strike="noStrike">
                <a:solidFill>
                  <a:srgbClr val="E17795"/>
                </a:solidFill>
                <a:latin typeface="Calibri"/>
                <a:ea typeface="Calibri"/>
                <a:cs typeface="Calibri"/>
                <a:sym typeface="Calibri"/>
              </a:rPr>
              <a:t>CẢM ƠN CÁC EM ĐÃ</a:t>
            </a:r>
            <a:endParaRPr b="0" i="0" sz="1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7200"/>
              <a:buFont typeface="Arial"/>
              <a:buNone/>
            </a:pPr>
            <a:r>
              <a:rPr b="1" i="0" lang="en-US" sz="7200" u="none" cap="none" strike="noStrike">
                <a:solidFill>
                  <a:srgbClr val="E17795"/>
                </a:solidFill>
                <a:latin typeface="Calibri"/>
                <a:ea typeface="Calibri"/>
                <a:cs typeface="Calibri"/>
                <a:sym typeface="Calibri"/>
              </a:rPr>
              <a:t> LẮNG NGHE BÀI GIẢNG!</a:t>
            </a:r>
            <a:endParaRPr b="1" i="0" sz="7200" u="none" cap="none" strike="noStrike">
              <a:solidFill>
                <a:srgbClr val="E17795"/>
              </a:solidFill>
              <a:latin typeface="Calibri"/>
              <a:ea typeface="Calibri"/>
              <a:cs typeface="Calibri"/>
              <a:sym typeface="Calibri"/>
            </a:endParaRPr>
          </a:p>
        </p:txBody>
      </p:sp>
    </p:spTree>
  </p:cSld>
  <p:clrMapOvr>
    <a:masterClrMapping/>
  </p:clrMapOvr>
  <p:transition spd="slow">
    <p:randomBar dir="vert"/>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9F87"/>
        </a:solidFill>
      </p:bgPr>
    </p:bg>
    <p:spTree>
      <p:nvGrpSpPr>
        <p:cNvPr id="542" name="Shape 542"/>
        <p:cNvGrpSpPr/>
        <p:nvPr/>
      </p:nvGrpSpPr>
      <p:grpSpPr>
        <a:xfrm>
          <a:off x="0" y="0"/>
          <a:ext cx="0" cy="0"/>
          <a:chOff x="0" y="0"/>
          <a:chExt cx="0" cy="0"/>
        </a:xfrm>
      </p:grpSpPr>
      <p:sp>
        <p:nvSpPr>
          <p:cNvPr id="543" name="Google Shape;543;g331095ef84e_4_0"/>
          <p:cNvSpPr txBox="1"/>
          <p:nvPr/>
        </p:nvSpPr>
        <p:spPr>
          <a:xfrm>
            <a:off x="2435802" y="1829937"/>
            <a:ext cx="14328198" cy="3323987"/>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Clr>
                <a:srgbClr val="000000"/>
              </a:buClr>
              <a:buSzPts val="7200"/>
              <a:buFont typeface="Arial"/>
              <a:buNone/>
            </a:pPr>
            <a:r>
              <a:rPr b="1" i="0" lang="en-US" sz="7200" u="none" cap="none" strike="noStrike">
                <a:solidFill>
                  <a:srgbClr val="FEF4D6"/>
                </a:solidFill>
                <a:latin typeface="Arial"/>
                <a:ea typeface="Arial"/>
                <a:cs typeface="Arial"/>
                <a:sym typeface="Arial"/>
              </a:rPr>
              <a:t>CHÀO MỪNG CÁC EM ĐẾN VỚI BÀI HỌC NGÀY HÔM NAY!</a:t>
            </a:r>
            <a:endParaRPr b="1" i="0" sz="7200" u="none" cap="none" strike="noStrike">
              <a:solidFill>
                <a:srgbClr val="FEF4D6"/>
              </a:solidFill>
              <a:latin typeface="Arial"/>
              <a:ea typeface="Arial"/>
              <a:cs typeface="Arial"/>
              <a:sym typeface="Arial"/>
            </a:endParaRPr>
          </a:p>
        </p:txBody>
      </p:sp>
      <p:pic>
        <p:nvPicPr>
          <p:cNvPr id="544" name="Google Shape;544;g331095ef84e_4_0"/>
          <p:cNvPicPr preferRelativeResize="0"/>
          <p:nvPr/>
        </p:nvPicPr>
        <p:blipFill rotWithShape="1">
          <a:blip r:embed="rId3">
            <a:alphaModFix/>
          </a:blip>
          <a:srcRect b="0" l="0" r="0" t="0"/>
          <a:stretch/>
        </p:blipFill>
        <p:spPr>
          <a:xfrm rot="4308366">
            <a:off x="-604814" y="-97792"/>
            <a:ext cx="3267029" cy="3094767"/>
          </a:xfrm>
          <a:prstGeom prst="rect">
            <a:avLst/>
          </a:prstGeom>
          <a:noFill/>
          <a:ln>
            <a:noFill/>
          </a:ln>
        </p:spPr>
      </p:pic>
      <p:pic>
        <p:nvPicPr>
          <p:cNvPr id="545" name="Google Shape;545;g331095ef84e_4_0"/>
          <p:cNvPicPr preferRelativeResize="0"/>
          <p:nvPr/>
        </p:nvPicPr>
        <p:blipFill rotWithShape="1">
          <a:blip r:embed="rId3">
            <a:alphaModFix/>
          </a:blip>
          <a:srcRect b="0" l="0" r="0" t="0"/>
          <a:stretch/>
        </p:blipFill>
        <p:spPr>
          <a:xfrm rot="-9172708">
            <a:off x="16006786" y="5718038"/>
            <a:ext cx="3267029" cy="3094767"/>
          </a:xfrm>
          <a:prstGeom prst="rect">
            <a:avLst/>
          </a:prstGeom>
          <a:noFill/>
          <a:ln>
            <a:noFill/>
          </a:ln>
        </p:spPr>
      </p:pic>
      <p:sp>
        <p:nvSpPr>
          <p:cNvPr id="546" name="Google Shape;546;g331095ef84e_4_0"/>
          <p:cNvSpPr/>
          <p:nvPr/>
        </p:nvSpPr>
        <p:spPr>
          <a:xfrm>
            <a:off x="0" y="9466902"/>
            <a:ext cx="18288000" cy="820098"/>
          </a:xfrm>
          <a:custGeom>
            <a:rect b="b" l="l" r="r" t="t"/>
            <a:pathLst>
              <a:path extrusionOk="0" h="293951" w="6555032">
                <a:moveTo>
                  <a:pt x="0" y="0"/>
                </a:moveTo>
                <a:lnTo>
                  <a:pt x="6555032" y="0"/>
                </a:lnTo>
                <a:lnTo>
                  <a:pt x="6555032" y="293951"/>
                </a:lnTo>
                <a:lnTo>
                  <a:pt x="0" y="293951"/>
                </a:lnTo>
                <a:close/>
              </a:path>
            </a:pathLst>
          </a:custGeom>
          <a:solidFill>
            <a:srgbClr val="1C4F59"/>
          </a:solidFill>
          <a:ln>
            <a:noFill/>
          </a:ln>
        </p:spPr>
      </p:sp>
      <p:pic>
        <p:nvPicPr>
          <p:cNvPr id="547" name="Google Shape;547;g331095ef84e_4_0"/>
          <p:cNvPicPr preferRelativeResize="0"/>
          <p:nvPr/>
        </p:nvPicPr>
        <p:blipFill rotWithShape="1">
          <a:blip r:embed="rId4">
            <a:alphaModFix/>
          </a:blip>
          <a:srcRect b="0" l="0" r="0" t="0"/>
          <a:stretch/>
        </p:blipFill>
        <p:spPr>
          <a:xfrm>
            <a:off x="6953777" y="6139583"/>
            <a:ext cx="5404918" cy="3756418"/>
          </a:xfrm>
          <a:prstGeom prst="rect">
            <a:avLst/>
          </a:prstGeom>
          <a:noFill/>
          <a:ln>
            <a:noFill/>
          </a:ln>
        </p:spPr>
      </p:pic>
      <p:pic>
        <p:nvPicPr>
          <p:cNvPr id="548" name="Google Shape;548;g331095ef84e_4_0"/>
          <p:cNvPicPr preferRelativeResize="0"/>
          <p:nvPr/>
        </p:nvPicPr>
        <p:blipFill rotWithShape="1">
          <a:blip r:embed="rId5">
            <a:alphaModFix/>
          </a:blip>
          <a:srcRect b="0" l="0" r="0" t="0"/>
          <a:stretch/>
        </p:blipFill>
        <p:spPr>
          <a:xfrm>
            <a:off x="5687917" y="7514551"/>
            <a:ext cx="1985355" cy="218826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9F87"/>
        </a:solidFill>
      </p:bgPr>
    </p:bg>
    <p:spTree>
      <p:nvGrpSpPr>
        <p:cNvPr id="552" name="Shape 552"/>
        <p:cNvGrpSpPr/>
        <p:nvPr/>
      </p:nvGrpSpPr>
      <p:grpSpPr>
        <a:xfrm>
          <a:off x="0" y="0"/>
          <a:ext cx="0" cy="0"/>
          <a:chOff x="0" y="0"/>
          <a:chExt cx="0" cy="0"/>
        </a:xfrm>
      </p:grpSpPr>
      <p:sp>
        <p:nvSpPr>
          <p:cNvPr id="553" name="Google Shape;553;g331095ef84e_4_10"/>
          <p:cNvSpPr txBox="1"/>
          <p:nvPr/>
        </p:nvSpPr>
        <p:spPr>
          <a:xfrm>
            <a:off x="6607401" y="647700"/>
            <a:ext cx="5073198" cy="987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6400"/>
              <a:buFont typeface="Arial"/>
              <a:buNone/>
            </a:pPr>
            <a:r>
              <a:rPr b="1" i="0" lang="en-US" sz="6400" u="none" cap="none" strike="noStrike">
                <a:solidFill>
                  <a:srgbClr val="FEF4D6"/>
                </a:solidFill>
                <a:latin typeface="Arial"/>
                <a:ea typeface="Arial"/>
                <a:cs typeface="Arial"/>
                <a:sym typeface="Arial"/>
              </a:rPr>
              <a:t>KHỞI ĐỘNG</a:t>
            </a:r>
            <a:endParaRPr b="1" i="0" sz="6400" u="none" cap="none" strike="noStrike">
              <a:solidFill>
                <a:srgbClr val="FEF4D6"/>
              </a:solidFill>
              <a:latin typeface="Arial"/>
              <a:ea typeface="Arial"/>
              <a:cs typeface="Arial"/>
              <a:sym typeface="Arial"/>
            </a:endParaRPr>
          </a:p>
        </p:txBody>
      </p:sp>
      <p:sp>
        <p:nvSpPr>
          <p:cNvPr id="554" name="Google Shape;554;g331095ef84e_4_10"/>
          <p:cNvSpPr/>
          <p:nvPr/>
        </p:nvSpPr>
        <p:spPr>
          <a:xfrm>
            <a:off x="0" y="9466902"/>
            <a:ext cx="18288000" cy="820098"/>
          </a:xfrm>
          <a:custGeom>
            <a:rect b="b" l="l" r="r" t="t"/>
            <a:pathLst>
              <a:path extrusionOk="0" h="293951" w="6555032">
                <a:moveTo>
                  <a:pt x="0" y="0"/>
                </a:moveTo>
                <a:lnTo>
                  <a:pt x="6555032" y="0"/>
                </a:lnTo>
                <a:lnTo>
                  <a:pt x="6555032" y="293951"/>
                </a:lnTo>
                <a:lnTo>
                  <a:pt x="0" y="293951"/>
                </a:lnTo>
                <a:close/>
              </a:path>
            </a:pathLst>
          </a:custGeom>
          <a:solidFill>
            <a:srgbClr val="1C4F59"/>
          </a:solidFill>
          <a:ln>
            <a:noFill/>
          </a:ln>
        </p:spPr>
      </p:sp>
      <p:sp>
        <p:nvSpPr>
          <p:cNvPr id="555" name="Google Shape;555;g331095ef84e_4_10"/>
          <p:cNvSpPr/>
          <p:nvPr/>
        </p:nvSpPr>
        <p:spPr>
          <a:xfrm>
            <a:off x="1028700" y="2095500"/>
            <a:ext cx="16230600" cy="6857999"/>
          </a:xfrm>
          <a:custGeom>
            <a:rect b="b" l="l" r="r" t="t"/>
            <a:pathLst>
              <a:path extrusionOk="0" h="2870189" w="8732589">
                <a:moveTo>
                  <a:pt x="8608130" y="2870189"/>
                </a:moveTo>
                <a:lnTo>
                  <a:pt x="124460" y="2870189"/>
                </a:lnTo>
                <a:cubicBezTo>
                  <a:pt x="55880" y="2870189"/>
                  <a:pt x="0" y="2814309"/>
                  <a:pt x="0" y="2745729"/>
                </a:cubicBezTo>
                <a:lnTo>
                  <a:pt x="0" y="124460"/>
                </a:lnTo>
                <a:cubicBezTo>
                  <a:pt x="0" y="55880"/>
                  <a:pt x="55880" y="0"/>
                  <a:pt x="124460" y="0"/>
                </a:cubicBezTo>
                <a:lnTo>
                  <a:pt x="8608130" y="0"/>
                </a:lnTo>
                <a:cubicBezTo>
                  <a:pt x="8676710" y="0"/>
                  <a:pt x="8732589" y="55880"/>
                  <a:pt x="8732589" y="124460"/>
                </a:cubicBezTo>
                <a:lnTo>
                  <a:pt x="8732589" y="2745729"/>
                </a:lnTo>
                <a:cubicBezTo>
                  <a:pt x="8732589" y="2814309"/>
                  <a:pt x="8676710" y="2870189"/>
                  <a:pt x="8608130" y="2870189"/>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56" name="Google Shape;556;g331095ef84e_4_10"/>
          <p:cNvPicPr preferRelativeResize="0"/>
          <p:nvPr/>
        </p:nvPicPr>
        <p:blipFill rotWithShape="1">
          <a:blip r:embed="rId3">
            <a:alphaModFix/>
          </a:blip>
          <a:srcRect b="0" l="0" r="0" t="0"/>
          <a:stretch/>
        </p:blipFill>
        <p:spPr>
          <a:xfrm rot="507119">
            <a:off x="16017770" y="7574469"/>
            <a:ext cx="2147527" cy="2367014"/>
          </a:xfrm>
          <a:prstGeom prst="rect">
            <a:avLst/>
          </a:prstGeom>
          <a:noFill/>
          <a:ln>
            <a:noFill/>
          </a:ln>
        </p:spPr>
      </p:pic>
      <p:pic>
        <p:nvPicPr>
          <p:cNvPr id="557" name="Google Shape;557;g331095ef84e_4_10"/>
          <p:cNvPicPr preferRelativeResize="0"/>
          <p:nvPr/>
        </p:nvPicPr>
        <p:blipFill rotWithShape="1">
          <a:blip r:embed="rId4">
            <a:alphaModFix/>
          </a:blip>
          <a:srcRect b="0" l="0" r="0" t="0"/>
          <a:stretch/>
        </p:blipFill>
        <p:spPr>
          <a:xfrm>
            <a:off x="410993" y="1141425"/>
            <a:ext cx="1873079" cy="1929201"/>
          </a:xfrm>
          <a:prstGeom prst="rect">
            <a:avLst/>
          </a:prstGeom>
          <a:noFill/>
          <a:ln>
            <a:noFill/>
          </a:ln>
        </p:spPr>
      </p:pic>
      <p:pic>
        <p:nvPicPr>
          <p:cNvPr id="558" name="Google Shape;558;g331095ef84e_4_10"/>
          <p:cNvPicPr preferRelativeResize="0"/>
          <p:nvPr/>
        </p:nvPicPr>
        <p:blipFill rotWithShape="1">
          <a:blip r:embed="rId5">
            <a:alphaModFix/>
          </a:blip>
          <a:srcRect b="0" l="0" r="0" t="0"/>
          <a:stretch/>
        </p:blipFill>
        <p:spPr>
          <a:xfrm>
            <a:off x="730082" y="2756655"/>
            <a:ext cx="6339513" cy="5535687"/>
          </a:xfrm>
          <a:prstGeom prst="rect">
            <a:avLst/>
          </a:prstGeom>
          <a:noFill/>
          <a:ln>
            <a:noFill/>
          </a:ln>
        </p:spPr>
      </p:pic>
      <p:sp>
        <p:nvSpPr>
          <p:cNvPr id="559" name="Google Shape;559;g331095ef84e_4_10"/>
          <p:cNvSpPr txBox="1"/>
          <p:nvPr/>
        </p:nvSpPr>
        <p:spPr>
          <a:xfrm>
            <a:off x="7239000" y="3075744"/>
            <a:ext cx="9395787" cy="438742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4800"/>
              <a:buFont typeface="Arial"/>
              <a:buNone/>
            </a:pPr>
            <a:r>
              <a:rPr b="1" i="1" lang="en-US" sz="4800" u="none" cap="none" strike="noStrike">
                <a:solidFill>
                  <a:schemeClr val="dk1"/>
                </a:solidFill>
                <a:latin typeface="Arial"/>
                <a:ea typeface="Arial"/>
                <a:cs typeface="Arial"/>
                <a:sym typeface="Arial"/>
              </a:rPr>
              <a:t>Chia sẻ với bạn về một kỉ vật/ một bức ảnh/ bức tranh của người thân mà em rất yêu quý và trân trọng.</a:t>
            </a:r>
            <a:endParaRPr b="1" i="1" sz="4800"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1250">
        <p14:flip dir="l"/>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ACFD4"/>
        </a:solidFill>
      </p:bgPr>
    </p:bg>
    <p:spTree>
      <p:nvGrpSpPr>
        <p:cNvPr id="563" name="Shape 563"/>
        <p:cNvGrpSpPr/>
        <p:nvPr/>
      </p:nvGrpSpPr>
      <p:grpSpPr>
        <a:xfrm>
          <a:off x="0" y="0"/>
          <a:ext cx="0" cy="0"/>
          <a:chOff x="0" y="0"/>
          <a:chExt cx="0" cy="0"/>
        </a:xfrm>
      </p:grpSpPr>
      <p:sp>
        <p:nvSpPr>
          <p:cNvPr id="564" name="Google Shape;564;g331095ef84e_4_20"/>
          <p:cNvSpPr/>
          <p:nvPr/>
        </p:nvSpPr>
        <p:spPr>
          <a:xfrm>
            <a:off x="1028700" y="1028700"/>
            <a:ext cx="16230600" cy="7245761"/>
          </a:xfrm>
          <a:custGeom>
            <a:rect b="b" l="l" r="r" t="t"/>
            <a:pathLst>
              <a:path extrusionOk="0" h="3898454" w="8732589">
                <a:moveTo>
                  <a:pt x="8608130" y="3898453"/>
                </a:moveTo>
                <a:lnTo>
                  <a:pt x="124460" y="3898453"/>
                </a:lnTo>
                <a:cubicBezTo>
                  <a:pt x="55880" y="3898453"/>
                  <a:pt x="0" y="3842573"/>
                  <a:pt x="0" y="3773993"/>
                </a:cubicBezTo>
                <a:lnTo>
                  <a:pt x="0" y="124460"/>
                </a:lnTo>
                <a:cubicBezTo>
                  <a:pt x="0" y="55880"/>
                  <a:pt x="55880" y="0"/>
                  <a:pt x="124460" y="0"/>
                </a:cubicBezTo>
                <a:lnTo>
                  <a:pt x="8608130" y="0"/>
                </a:lnTo>
                <a:cubicBezTo>
                  <a:pt x="8676710" y="0"/>
                  <a:pt x="8732589" y="55880"/>
                  <a:pt x="8732589" y="124460"/>
                </a:cubicBezTo>
                <a:lnTo>
                  <a:pt x="8732589" y="3773993"/>
                </a:lnTo>
                <a:cubicBezTo>
                  <a:pt x="8732589" y="3842574"/>
                  <a:pt x="8676710" y="3898454"/>
                  <a:pt x="8608130" y="3898454"/>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65" name="Google Shape;565;g331095ef84e_4_20"/>
          <p:cNvGrpSpPr/>
          <p:nvPr/>
        </p:nvGrpSpPr>
        <p:grpSpPr>
          <a:xfrm>
            <a:off x="899236" y="1532032"/>
            <a:ext cx="16200941" cy="4367833"/>
            <a:chOff x="-2558029" y="-1830668"/>
            <a:chExt cx="21601253" cy="5823779"/>
          </a:xfrm>
        </p:grpSpPr>
        <p:sp>
          <p:nvSpPr>
            <p:cNvPr id="566" name="Google Shape;566;g331095ef84e_4_20"/>
            <p:cNvSpPr txBox="1"/>
            <p:nvPr/>
          </p:nvSpPr>
          <p:spPr>
            <a:xfrm>
              <a:off x="-2558029" y="1469344"/>
              <a:ext cx="21601253" cy="2523767"/>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Clr>
                  <a:srgbClr val="000000"/>
                </a:buClr>
                <a:buSzPts val="8200"/>
                <a:buFont typeface="Arial"/>
                <a:buNone/>
              </a:pPr>
              <a:r>
                <a:rPr b="1" i="0" lang="en-US" sz="8200" u="none" cap="none" strike="noStrike">
                  <a:solidFill>
                    <a:srgbClr val="1C4F59"/>
                  </a:solidFill>
                  <a:latin typeface="Arial"/>
                  <a:ea typeface="Arial"/>
                  <a:cs typeface="Arial"/>
                  <a:sym typeface="Arial"/>
                </a:rPr>
                <a:t>CON MUỐN LÀM MỘT CÁI CÂY</a:t>
              </a:r>
              <a:endParaRPr b="1" i="0" sz="8200" u="none" cap="none" strike="noStrike">
                <a:solidFill>
                  <a:srgbClr val="1C4F59"/>
                </a:solidFill>
                <a:latin typeface="Arial"/>
                <a:ea typeface="Arial"/>
                <a:cs typeface="Arial"/>
                <a:sym typeface="Arial"/>
              </a:endParaRPr>
            </a:p>
          </p:txBody>
        </p:sp>
        <p:sp>
          <p:nvSpPr>
            <p:cNvPr id="567" name="Google Shape;567;g331095ef84e_4_20"/>
            <p:cNvSpPr txBox="1"/>
            <p:nvPr/>
          </p:nvSpPr>
          <p:spPr>
            <a:xfrm>
              <a:off x="11956" y="-1830668"/>
              <a:ext cx="16869900" cy="10389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Clr>
                  <a:srgbClr val="000000"/>
                </a:buClr>
                <a:buSzPts val="7200"/>
                <a:buFont typeface="Arial"/>
                <a:buNone/>
              </a:pPr>
              <a:r>
                <a:rPr b="0" i="0" lang="en-US" sz="7200" u="none" cap="none" strike="noStrike">
                  <a:solidFill>
                    <a:srgbClr val="1C4F59"/>
                  </a:solidFill>
                  <a:latin typeface="Arial"/>
                  <a:ea typeface="Arial"/>
                  <a:cs typeface="Arial"/>
                  <a:sym typeface="Arial"/>
                </a:rPr>
                <a:t>BÀI 9</a:t>
              </a:r>
              <a:endParaRPr b="0" i="0" sz="7200" u="none" cap="none" strike="noStrike">
                <a:solidFill>
                  <a:srgbClr val="1C4F59"/>
                </a:solidFill>
                <a:latin typeface="Arial"/>
                <a:ea typeface="Arial"/>
                <a:cs typeface="Arial"/>
                <a:sym typeface="Arial"/>
              </a:endParaRPr>
            </a:p>
          </p:txBody>
        </p:sp>
      </p:grpSp>
      <p:sp>
        <p:nvSpPr>
          <p:cNvPr id="568" name="Google Shape;568;g331095ef84e_4_20"/>
          <p:cNvSpPr/>
          <p:nvPr/>
        </p:nvSpPr>
        <p:spPr>
          <a:xfrm>
            <a:off x="0" y="9466902"/>
            <a:ext cx="18288000" cy="820098"/>
          </a:xfrm>
          <a:custGeom>
            <a:rect b="b" l="l" r="r" t="t"/>
            <a:pathLst>
              <a:path extrusionOk="0" h="293951" w="6555032">
                <a:moveTo>
                  <a:pt x="0" y="0"/>
                </a:moveTo>
                <a:lnTo>
                  <a:pt x="6555032" y="0"/>
                </a:lnTo>
                <a:lnTo>
                  <a:pt x="6555032" y="293951"/>
                </a:lnTo>
                <a:lnTo>
                  <a:pt x="0" y="293951"/>
                </a:lnTo>
                <a:close/>
              </a:path>
            </a:pathLst>
          </a:custGeom>
          <a:solidFill>
            <a:srgbClr val="1C4F59"/>
          </a:solidFill>
          <a:ln>
            <a:noFill/>
          </a:ln>
        </p:spPr>
      </p:sp>
      <p:pic>
        <p:nvPicPr>
          <p:cNvPr id="569" name="Google Shape;569;g331095ef84e_4_20"/>
          <p:cNvPicPr preferRelativeResize="0"/>
          <p:nvPr/>
        </p:nvPicPr>
        <p:blipFill rotWithShape="1">
          <a:blip r:embed="rId3">
            <a:alphaModFix/>
          </a:blip>
          <a:srcRect b="0" l="0" r="0" t="0"/>
          <a:stretch/>
        </p:blipFill>
        <p:spPr>
          <a:xfrm>
            <a:off x="6502374" y="6679877"/>
            <a:ext cx="5283251" cy="3189163"/>
          </a:xfrm>
          <a:prstGeom prst="rect">
            <a:avLst/>
          </a:prstGeom>
          <a:noFill/>
          <a:ln>
            <a:noFill/>
          </a:ln>
        </p:spPr>
      </p:pic>
      <p:pic>
        <p:nvPicPr>
          <p:cNvPr id="570" name="Google Shape;570;g331095ef84e_4_20"/>
          <p:cNvPicPr preferRelativeResize="0"/>
          <p:nvPr/>
        </p:nvPicPr>
        <p:blipFill rotWithShape="1">
          <a:blip r:embed="rId4">
            <a:alphaModFix/>
          </a:blip>
          <a:srcRect b="0" l="0" r="0" t="0"/>
          <a:stretch/>
        </p:blipFill>
        <p:spPr>
          <a:xfrm rot="-613044">
            <a:off x="793109" y="6292883"/>
            <a:ext cx="3626896" cy="2875139"/>
          </a:xfrm>
          <a:prstGeom prst="rect">
            <a:avLst/>
          </a:prstGeom>
          <a:noFill/>
          <a:ln>
            <a:noFill/>
          </a:ln>
        </p:spPr>
      </p:pic>
      <p:pic>
        <p:nvPicPr>
          <p:cNvPr id="571" name="Google Shape;571;g331095ef84e_4_20"/>
          <p:cNvPicPr preferRelativeResize="0"/>
          <p:nvPr/>
        </p:nvPicPr>
        <p:blipFill rotWithShape="1">
          <a:blip r:embed="rId5">
            <a:alphaModFix/>
          </a:blip>
          <a:srcRect b="0" l="0" r="0" t="0"/>
          <a:stretch/>
        </p:blipFill>
        <p:spPr>
          <a:xfrm>
            <a:off x="-793684" y="1265158"/>
            <a:ext cx="3149468" cy="3243834"/>
          </a:xfrm>
          <a:prstGeom prst="rect">
            <a:avLst/>
          </a:prstGeom>
          <a:noFill/>
          <a:ln>
            <a:noFill/>
          </a:ln>
        </p:spPr>
      </p:pic>
      <p:pic>
        <p:nvPicPr>
          <p:cNvPr id="572" name="Google Shape;572;g331095ef84e_4_20"/>
          <p:cNvPicPr preferRelativeResize="0"/>
          <p:nvPr/>
        </p:nvPicPr>
        <p:blipFill rotWithShape="1">
          <a:blip r:embed="rId6">
            <a:alphaModFix/>
          </a:blip>
          <a:srcRect b="0" l="0" r="0" t="0"/>
          <a:stretch/>
        </p:blipFill>
        <p:spPr>
          <a:xfrm rot="-1348435">
            <a:off x="15996545" y="1346681"/>
            <a:ext cx="3652766" cy="2417467"/>
          </a:xfrm>
          <a:prstGeom prst="rect">
            <a:avLst/>
          </a:prstGeom>
          <a:noFill/>
          <a:ln>
            <a:noFill/>
          </a:ln>
        </p:spPr>
      </p:pic>
      <p:pic>
        <p:nvPicPr>
          <p:cNvPr id="573" name="Google Shape;573;g331095ef84e_4_20"/>
          <p:cNvPicPr preferRelativeResize="0"/>
          <p:nvPr/>
        </p:nvPicPr>
        <p:blipFill rotWithShape="1">
          <a:blip r:embed="rId7">
            <a:alphaModFix/>
          </a:blip>
          <a:srcRect b="0" l="0" r="0" t="0"/>
          <a:stretch/>
        </p:blipFill>
        <p:spPr>
          <a:xfrm>
            <a:off x="4646248" y="-1554296"/>
            <a:ext cx="3057724" cy="3108592"/>
          </a:xfrm>
          <a:prstGeom prst="rect">
            <a:avLst/>
          </a:prstGeom>
          <a:noFill/>
          <a:ln>
            <a:noFill/>
          </a:ln>
        </p:spPr>
      </p:pic>
      <p:pic>
        <p:nvPicPr>
          <p:cNvPr id="574" name="Google Shape;574;g331095ef84e_4_20"/>
          <p:cNvPicPr preferRelativeResize="0"/>
          <p:nvPr/>
        </p:nvPicPr>
        <p:blipFill rotWithShape="1">
          <a:blip r:embed="rId8">
            <a:alphaModFix/>
          </a:blip>
          <a:srcRect b="0" l="0" r="0" t="0"/>
          <a:stretch/>
        </p:blipFill>
        <p:spPr>
          <a:xfrm>
            <a:off x="14445633" y="6749961"/>
            <a:ext cx="3169477" cy="281219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188" name="Shape 188"/>
        <p:cNvGrpSpPr/>
        <p:nvPr/>
      </p:nvGrpSpPr>
      <p:grpSpPr>
        <a:xfrm>
          <a:off x="0" y="0"/>
          <a:ext cx="0" cy="0"/>
          <a:chOff x="0" y="0"/>
          <a:chExt cx="0" cy="0"/>
        </a:xfrm>
      </p:grpSpPr>
      <p:sp>
        <p:nvSpPr>
          <p:cNvPr id="189" name="Google Shape;189;p3"/>
          <p:cNvSpPr txBox="1"/>
          <p:nvPr/>
        </p:nvSpPr>
        <p:spPr>
          <a:xfrm>
            <a:off x="2895600" y="4233931"/>
            <a:ext cx="12918256" cy="2285049"/>
          </a:xfrm>
          <a:prstGeom prst="rect">
            <a:avLst/>
          </a:prstGeom>
          <a:noFill/>
          <a:ln>
            <a:noFill/>
          </a:ln>
        </p:spPr>
        <p:txBody>
          <a:bodyPr anchorCtr="0" anchor="t" bIns="0" lIns="0" spcFirstLastPara="1" rIns="0" wrap="square" tIns="0">
            <a:spAutoFit/>
          </a:bodyPr>
          <a:lstStyle/>
          <a:p>
            <a:pPr indent="0" lvl="0" marL="0" marR="0" rtl="0" algn="ctr">
              <a:lnSpc>
                <a:spcPct val="181809"/>
              </a:lnSpc>
              <a:spcBef>
                <a:spcPts val="0"/>
              </a:spcBef>
              <a:spcAft>
                <a:spcPts val="0"/>
              </a:spcAft>
              <a:buClr>
                <a:srgbClr val="000000"/>
              </a:buClr>
              <a:buSzPts val="11000"/>
              <a:buFont typeface="Arial"/>
              <a:buNone/>
            </a:pPr>
            <a:r>
              <a:rPr b="1" i="0" lang="en-US" sz="11000" u="none" cap="none" strike="noStrike">
                <a:solidFill>
                  <a:srgbClr val="E17795"/>
                </a:solidFill>
                <a:latin typeface="Calibri"/>
                <a:ea typeface="Calibri"/>
                <a:cs typeface="Calibri"/>
                <a:sym typeface="Calibri"/>
              </a:rPr>
              <a:t>LẴNG QUẢ THÔNG</a:t>
            </a:r>
            <a:endParaRPr b="1" i="0" sz="11000" u="none" cap="none" strike="noStrike">
              <a:solidFill>
                <a:srgbClr val="E17795"/>
              </a:solidFill>
              <a:latin typeface="Calibri"/>
              <a:ea typeface="Calibri"/>
              <a:cs typeface="Calibri"/>
              <a:sym typeface="Calibri"/>
            </a:endParaRPr>
          </a:p>
        </p:txBody>
      </p:sp>
      <p:pic>
        <p:nvPicPr>
          <p:cNvPr id="190" name="Google Shape;190;p3"/>
          <p:cNvPicPr preferRelativeResize="0"/>
          <p:nvPr/>
        </p:nvPicPr>
        <p:blipFill rotWithShape="1">
          <a:blip r:embed="rId3">
            <a:alphaModFix/>
          </a:blip>
          <a:srcRect b="28085" l="0" r="31442" t="0"/>
          <a:stretch/>
        </p:blipFill>
        <p:spPr>
          <a:xfrm>
            <a:off x="15517527" y="6518980"/>
            <a:ext cx="2770473" cy="3768020"/>
          </a:xfrm>
          <a:prstGeom prst="rect">
            <a:avLst/>
          </a:prstGeom>
          <a:noFill/>
          <a:ln>
            <a:noFill/>
          </a:ln>
        </p:spPr>
      </p:pic>
      <p:pic>
        <p:nvPicPr>
          <p:cNvPr id="191" name="Google Shape;191;p3"/>
          <p:cNvPicPr preferRelativeResize="0"/>
          <p:nvPr/>
        </p:nvPicPr>
        <p:blipFill rotWithShape="1">
          <a:blip r:embed="rId4">
            <a:alphaModFix/>
          </a:blip>
          <a:srcRect b="3628" l="26229" r="0" t="0"/>
          <a:stretch/>
        </p:blipFill>
        <p:spPr>
          <a:xfrm>
            <a:off x="0" y="6384433"/>
            <a:ext cx="2684872" cy="3902567"/>
          </a:xfrm>
          <a:prstGeom prst="rect">
            <a:avLst/>
          </a:prstGeom>
          <a:noFill/>
          <a:ln>
            <a:noFill/>
          </a:ln>
        </p:spPr>
      </p:pic>
      <p:pic>
        <p:nvPicPr>
          <p:cNvPr id="192" name="Google Shape;192;p3"/>
          <p:cNvPicPr preferRelativeResize="0"/>
          <p:nvPr/>
        </p:nvPicPr>
        <p:blipFill rotWithShape="1">
          <a:blip r:embed="rId5">
            <a:alphaModFix/>
          </a:blip>
          <a:srcRect b="0" l="12806" r="0" t="6582"/>
          <a:stretch/>
        </p:blipFill>
        <p:spPr>
          <a:xfrm>
            <a:off x="0" y="0"/>
            <a:ext cx="2091812" cy="2059058"/>
          </a:xfrm>
          <a:prstGeom prst="rect">
            <a:avLst/>
          </a:prstGeom>
          <a:noFill/>
          <a:ln>
            <a:noFill/>
          </a:ln>
        </p:spPr>
      </p:pic>
      <p:pic>
        <p:nvPicPr>
          <p:cNvPr id="193" name="Google Shape;193;p3"/>
          <p:cNvPicPr preferRelativeResize="0"/>
          <p:nvPr/>
        </p:nvPicPr>
        <p:blipFill rotWithShape="1">
          <a:blip r:embed="rId6">
            <a:alphaModFix/>
          </a:blip>
          <a:srcRect b="0" l="0" r="0" t="0"/>
          <a:stretch/>
        </p:blipFill>
        <p:spPr>
          <a:xfrm rot="2711679">
            <a:off x="14842843" y="238668"/>
            <a:ext cx="3948050" cy="1159740"/>
          </a:xfrm>
          <a:prstGeom prst="rect">
            <a:avLst/>
          </a:prstGeom>
          <a:noFill/>
          <a:ln>
            <a:noFill/>
          </a:ln>
        </p:spPr>
      </p:pic>
      <p:pic>
        <p:nvPicPr>
          <p:cNvPr id="194" name="Google Shape;194;p3"/>
          <p:cNvPicPr preferRelativeResize="0"/>
          <p:nvPr/>
        </p:nvPicPr>
        <p:blipFill rotWithShape="1">
          <a:blip r:embed="rId6">
            <a:alphaModFix/>
          </a:blip>
          <a:srcRect b="0" l="0" r="0" t="0"/>
          <a:stretch/>
        </p:blipFill>
        <p:spPr>
          <a:xfrm rot="3084624">
            <a:off x="14740891" y="-685906"/>
            <a:ext cx="4250136" cy="1248477"/>
          </a:xfrm>
          <a:prstGeom prst="rect">
            <a:avLst/>
          </a:prstGeom>
          <a:noFill/>
          <a:ln>
            <a:noFill/>
          </a:ln>
        </p:spPr>
      </p:pic>
      <p:grpSp>
        <p:nvGrpSpPr>
          <p:cNvPr id="195" name="Google Shape;195;p3"/>
          <p:cNvGrpSpPr/>
          <p:nvPr/>
        </p:nvGrpSpPr>
        <p:grpSpPr>
          <a:xfrm>
            <a:off x="5397627" y="2269961"/>
            <a:ext cx="8008606" cy="1155451"/>
            <a:chOff x="-3810" y="0"/>
            <a:chExt cx="2426850" cy="270197"/>
          </a:xfrm>
        </p:grpSpPr>
        <p:sp>
          <p:nvSpPr>
            <p:cNvPr id="196" name="Google Shape;196;p3"/>
            <p:cNvSpPr/>
            <p:nvPr/>
          </p:nvSpPr>
          <p:spPr>
            <a:xfrm>
              <a:off x="10160" y="16510"/>
              <a:ext cx="2397639" cy="243527"/>
            </a:xfrm>
            <a:custGeom>
              <a:rect b="b" l="l" r="r" t="t"/>
              <a:pathLst>
                <a:path extrusionOk="0" h="243527" w="2397639">
                  <a:moveTo>
                    <a:pt x="2397639" y="243527"/>
                  </a:moveTo>
                  <a:lnTo>
                    <a:pt x="0" y="235907"/>
                  </a:lnTo>
                  <a:lnTo>
                    <a:pt x="0" y="97688"/>
                  </a:lnTo>
                  <a:lnTo>
                    <a:pt x="17780" y="19050"/>
                  </a:lnTo>
                  <a:lnTo>
                    <a:pt x="1193459" y="0"/>
                  </a:lnTo>
                  <a:lnTo>
                    <a:pt x="2378589" y="5080"/>
                  </a:lnTo>
                  <a:close/>
                </a:path>
              </a:pathLst>
            </a:custGeom>
            <a:solidFill>
              <a:srgbClr val="ABDEE6"/>
            </a:solidFill>
            <a:ln>
              <a:noFill/>
            </a:ln>
          </p:spPr>
        </p:sp>
        <p:sp>
          <p:nvSpPr>
            <p:cNvPr id="197" name="Google Shape;197;p3"/>
            <p:cNvSpPr/>
            <p:nvPr/>
          </p:nvSpPr>
          <p:spPr>
            <a:xfrm>
              <a:off x="-3810" y="0"/>
              <a:ext cx="2426850" cy="270197"/>
            </a:xfrm>
            <a:custGeom>
              <a:rect b="b" l="l" r="r" t="t"/>
              <a:pathLst>
                <a:path extrusionOk="0" h="270197" w="2426850">
                  <a:moveTo>
                    <a:pt x="2392559" y="21590"/>
                  </a:moveTo>
                  <a:cubicBezTo>
                    <a:pt x="2393829" y="34290"/>
                    <a:pt x="2393829" y="44450"/>
                    <a:pt x="2395100" y="54610"/>
                  </a:cubicBezTo>
                  <a:cubicBezTo>
                    <a:pt x="2397639" y="66572"/>
                    <a:pt x="2398909" y="69793"/>
                    <a:pt x="2401450" y="72899"/>
                  </a:cubicBezTo>
                  <a:cubicBezTo>
                    <a:pt x="2401450" y="77386"/>
                    <a:pt x="2414150" y="165851"/>
                    <a:pt x="2420500" y="170338"/>
                  </a:cubicBezTo>
                  <a:cubicBezTo>
                    <a:pt x="2426850" y="177125"/>
                    <a:pt x="2423039" y="184027"/>
                    <a:pt x="2423039" y="190815"/>
                  </a:cubicBezTo>
                  <a:cubicBezTo>
                    <a:pt x="2423039" y="196797"/>
                    <a:pt x="2424309" y="202319"/>
                    <a:pt x="2425579" y="209237"/>
                  </a:cubicBezTo>
                  <a:cubicBezTo>
                    <a:pt x="2425579" y="230827"/>
                    <a:pt x="2425579" y="244797"/>
                    <a:pt x="2425579" y="268927"/>
                  </a:cubicBezTo>
                  <a:cubicBezTo>
                    <a:pt x="2402719" y="268927"/>
                    <a:pt x="2382400" y="270197"/>
                    <a:pt x="2359769" y="268927"/>
                  </a:cubicBezTo>
                  <a:cubicBezTo>
                    <a:pt x="2240498" y="263847"/>
                    <a:pt x="2119392" y="270197"/>
                    <a:pt x="2000121" y="265117"/>
                  </a:cubicBezTo>
                  <a:cubicBezTo>
                    <a:pt x="1928559" y="261307"/>
                    <a:pt x="1858831" y="263847"/>
                    <a:pt x="1787269" y="261307"/>
                  </a:cubicBezTo>
                  <a:cubicBezTo>
                    <a:pt x="1754240" y="260037"/>
                    <a:pt x="1721211" y="258767"/>
                    <a:pt x="1688182" y="257497"/>
                  </a:cubicBezTo>
                  <a:cubicBezTo>
                    <a:pt x="1667998" y="257497"/>
                    <a:pt x="1649648" y="258767"/>
                    <a:pt x="1629464" y="258767"/>
                  </a:cubicBezTo>
                  <a:cubicBezTo>
                    <a:pt x="1578086" y="257497"/>
                    <a:pt x="1436796" y="258767"/>
                    <a:pt x="1385418" y="257497"/>
                  </a:cubicBezTo>
                  <a:cubicBezTo>
                    <a:pt x="1348719" y="256227"/>
                    <a:pt x="614744" y="265117"/>
                    <a:pt x="578046" y="263847"/>
                  </a:cubicBezTo>
                  <a:cubicBezTo>
                    <a:pt x="568871" y="263847"/>
                    <a:pt x="557861" y="265117"/>
                    <a:pt x="548687" y="265117"/>
                  </a:cubicBezTo>
                  <a:cubicBezTo>
                    <a:pt x="526667" y="265117"/>
                    <a:pt x="506483" y="266387"/>
                    <a:pt x="484464" y="266387"/>
                  </a:cubicBezTo>
                  <a:cubicBezTo>
                    <a:pt x="429416" y="266387"/>
                    <a:pt x="376203" y="265117"/>
                    <a:pt x="321155" y="263847"/>
                  </a:cubicBezTo>
                  <a:cubicBezTo>
                    <a:pt x="288126" y="262577"/>
                    <a:pt x="255097" y="261307"/>
                    <a:pt x="223903" y="260037"/>
                  </a:cubicBezTo>
                  <a:cubicBezTo>
                    <a:pt x="165185" y="258767"/>
                    <a:pt x="106467" y="257497"/>
                    <a:pt x="48260" y="257497"/>
                  </a:cubicBezTo>
                  <a:cubicBezTo>
                    <a:pt x="38100" y="257497"/>
                    <a:pt x="29210" y="257497"/>
                    <a:pt x="19050" y="256227"/>
                  </a:cubicBezTo>
                  <a:cubicBezTo>
                    <a:pt x="10160" y="254957"/>
                    <a:pt x="5080" y="248607"/>
                    <a:pt x="7620" y="239717"/>
                  </a:cubicBezTo>
                  <a:cubicBezTo>
                    <a:pt x="16510" y="208071"/>
                    <a:pt x="12700" y="205195"/>
                    <a:pt x="11430" y="202204"/>
                  </a:cubicBezTo>
                  <a:cubicBezTo>
                    <a:pt x="10160" y="196107"/>
                    <a:pt x="6350" y="190125"/>
                    <a:pt x="7620" y="184027"/>
                  </a:cubicBezTo>
                  <a:cubicBezTo>
                    <a:pt x="5080" y="176435"/>
                    <a:pt x="0" y="82448"/>
                    <a:pt x="7620" y="74740"/>
                  </a:cubicBezTo>
                  <a:cubicBezTo>
                    <a:pt x="8890" y="73244"/>
                    <a:pt x="7620" y="71634"/>
                    <a:pt x="8890" y="70138"/>
                  </a:cubicBezTo>
                  <a:cubicBezTo>
                    <a:pt x="10160" y="67722"/>
                    <a:pt x="12700" y="65077"/>
                    <a:pt x="13970" y="44450"/>
                  </a:cubicBezTo>
                  <a:cubicBezTo>
                    <a:pt x="13970" y="41910"/>
                    <a:pt x="15240" y="39370"/>
                    <a:pt x="16510" y="38100"/>
                  </a:cubicBezTo>
                  <a:cubicBezTo>
                    <a:pt x="38100" y="35560"/>
                    <a:pt x="60594" y="30480"/>
                    <a:pt x="89953" y="29210"/>
                  </a:cubicBezTo>
                  <a:cubicBezTo>
                    <a:pt x="139496" y="25400"/>
                    <a:pt x="189039" y="22860"/>
                    <a:pt x="240417" y="20320"/>
                  </a:cubicBezTo>
                  <a:cubicBezTo>
                    <a:pt x="275281" y="17780"/>
                    <a:pt x="310145" y="16510"/>
                    <a:pt x="343174" y="13970"/>
                  </a:cubicBezTo>
                  <a:cubicBezTo>
                    <a:pt x="376203" y="11430"/>
                    <a:pt x="411066" y="8890"/>
                    <a:pt x="444095" y="8890"/>
                  </a:cubicBezTo>
                  <a:cubicBezTo>
                    <a:pt x="480794" y="7620"/>
                    <a:pt x="517493" y="10160"/>
                    <a:pt x="554192" y="8890"/>
                  </a:cubicBezTo>
                  <a:cubicBezTo>
                    <a:pt x="600065" y="8890"/>
                    <a:pt x="1431291" y="6350"/>
                    <a:pt x="1477165" y="5080"/>
                  </a:cubicBezTo>
                  <a:cubicBezTo>
                    <a:pt x="1521203" y="3810"/>
                    <a:pt x="1565241" y="2540"/>
                    <a:pt x="1611115" y="2540"/>
                  </a:cubicBezTo>
                  <a:cubicBezTo>
                    <a:pt x="1686347" y="1270"/>
                    <a:pt x="1759745" y="0"/>
                    <a:pt x="1834977" y="0"/>
                  </a:cubicBezTo>
                  <a:cubicBezTo>
                    <a:pt x="1866171" y="0"/>
                    <a:pt x="1899200" y="2540"/>
                    <a:pt x="1930394" y="2540"/>
                  </a:cubicBezTo>
                  <a:cubicBezTo>
                    <a:pt x="2016636" y="3810"/>
                    <a:pt x="2104713" y="5080"/>
                    <a:pt x="2190955" y="7620"/>
                  </a:cubicBezTo>
                  <a:cubicBezTo>
                    <a:pt x="2236828" y="8890"/>
                    <a:pt x="2282702" y="12700"/>
                    <a:pt x="2328575" y="16510"/>
                  </a:cubicBezTo>
                  <a:cubicBezTo>
                    <a:pt x="2339585" y="16510"/>
                    <a:pt x="2350594" y="16510"/>
                    <a:pt x="2359769" y="16510"/>
                  </a:cubicBezTo>
                  <a:cubicBezTo>
                    <a:pt x="2373509" y="17780"/>
                    <a:pt x="2382399" y="20320"/>
                    <a:pt x="2392559" y="21590"/>
                  </a:cubicBezTo>
                  <a:close/>
                  <a:moveTo>
                    <a:pt x="2402719" y="252417"/>
                  </a:moveTo>
                  <a:cubicBezTo>
                    <a:pt x="2403989" y="235907"/>
                    <a:pt x="2405260" y="223207"/>
                    <a:pt x="2405260" y="210507"/>
                  </a:cubicBezTo>
                  <a:cubicBezTo>
                    <a:pt x="2403989" y="201744"/>
                    <a:pt x="2402719" y="195646"/>
                    <a:pt x="2402719" y="189089"/>
                  </a:cubicBezTo>
                  <a:cubicBezTo>
                    <a:pt x="2402719" y="186098"/>
                    <a:pt x="2405260" y="183107"/>
                    <a:pt x="2403989" y="180116"/>
                  </a:cubicBezTo>
                  <a:cubicBezTo>
                    <a:pt x="2403989" y="177355"/>
                    <a:pt x="2402719" y="174479"/>
                    <a:pt x="2401450" y="171718"/>
                  </a:cubicBezTo>
                  <a:cubicBezTo>
                    <a:pt x="2396369" y="167462"/>
                    <a:pt x="2384939" y="79341"/>
                    <a:pt x="2384939" y="75085"/>
                  </a:cubicBezTo>
                  <a:cubicBezTo>
                    <a:pt x="2382400" y="71519"/>
                    <a:pt x="2379860" y="67838"/>
                    <a:pt x="2377319" y="63500"/>
                  </a:cubicBezTo>
                  <a:cubicBezTo>
                    <a:pt x="2376050" y="44450"/>
                    <a:pt x="2374779" y="43180"/>
                    <a:pt x="2354264" y="41910"/>
                  </a:cubicBezTo>
                  <a:cubicBezTo>
                    <a:pt x="2348759" y="41910"/>
                    <a:pt x="2345089" y="41910"/>
                    <a:pt x="2339585" y="40640"/>
                  </a:cubicBezTo>
                  <a:cubicBezTo>
                    <a:pt x="2293711" y="36830"/>
                    <a:pt x="2246003" y="31750"/>
                    <a:pt x="2200129" y="30480"/>
                  </a:cubicBezTo>
                  <a:cubicBezTo>
                    <a:pt x="2088198" y="26670"/>
                    <a:pt x="1974432" y="25400"/>
                    <a:pt x="1862501" y="22860"/>
                  </a:cubicBezTo>
                  <a:cubicBezTo>
                    <a:pt x="1845987" y="22860"/>
                    <a:pt x="1827637" y="22860"/>
                    <a:pt x="1811123" y="22860"/>
                  </a:cubicBezTo>
                  <a:cubicBezTo>
                    <a:pt x="1783599" y="22860"/>
                    <a:pt x="1756075" y="22860"/>
                    <a:pt x="1730386" y="22860"/>
                  </a:cubicBezTo>
                  <a:cubicBezTo>
                    <a:pt x="1671668" y="22860"/>
                    <a:pt x="1612950" y="22860"/>
                    <a:pt x="1556067" y="24130"/>
                  </a:cubicBezTo>
                  <a:cubicBezTo>
                    <a:pt x="1506524" y="25400"/>
                    <a:pt x="671627" y="29210"/>
                    <a:pt x="622084" y="29210"/>
                  </a:cubicBezTo>
                  <a:cubicBezTo>
                    <a:pt x="541347" y="29210"/>
                    <a:pt x="460610" y="26670"/>
                    <a:pt x="379873" y="33020"/>
                  </a:cubicBezTo>
                  <a:cubicBezTo>
                    <a:pt x="337669" y="36830"/>
                    <a:pt x="297300" y="36830"/>
                    <a:pt x="256932" y="38100"/>
                  </a:cubicBezTo>
                  <a:cubicBezTo>
                    <a:pt x="187204" y="41910"/>
                    <a:pt x="117477" y="45720"/>
                    <a:pt x="49530" y="50800"/>
                  </a:cubicBezTo>
                  <a:cubicBezTo>
                    <a:pt x="36830" y="50800"/>
                    <a:pt x="34290" y="53340"/>
                    <a:pt x="33020" y="64731"/>
                  </a:cubicBezTo>
                  <a:cubicBezTo>
                    <a:pt x="31750" y="66802"/>
                    <a:pt x="31750" y="68873"/>
                    <a:pt x="30480" y="70944"/>
                  </a:cubicBezTo>
                  <a:cubicBezTo>
                    <a:pt x="29210" y="74395"/>
                    <a:pt x="26670" y="77731"/>
                    <a:pt x="25400" y="81182"/>
                  </a:cubicBezTo>
                  <a:cubicBezTo>
                    <a:pt x="20320" y="84863"/>
                    <a:pt x="26670" y="174824"/>
                    <a:pt x="29210" y="178506"/>
                  </a:cubicBezTo>
                  <a:cubicBezTo>
                    <a:pt x="29210" y="182417"/>
                    <a:pt x="29210" y="186443"/>
                    <a:pt x="30480" y="190355"/>
                  </a:cubicBezTo>
                  <a:cubicBezTo>
                    <a:pt x="30480" y="193231"/>
                    <a:pt x="33020" y="196107"/>
                    <a:pt x="33020" y="198983"/>
                  </a:cubicBezTo>
                  <a:cubicBezTo>
                    <a:pt x="33020" y="202089"/>
                    <a:pt x="33020" y="205195"/>
                    <a:pt x="31750" y="210507"/>
                  </a:cubicBezTo>
                  <a:cubicBezTo>
                    <a:pt x="31750" y="214317"/>
                    <a:pt x="31750" y="216857"/>
                    <a:pt x="31750" y="220667"/>
                  </a:cubicBezTo>
                  <a:cubicBezTo>
                    <a:pt x="31750" y="230827"/>
                    <a:pt x="35560" y="234637"/>
                    <a:pt x="44450" y="234637"/>
                  </a:cubicBezTo>
                  <a:cubicBezTo>
                    <a:pt x="64264" y="234637"/>
                    <a:pt x="89953" y="235907"/>
                    <a:pt x="113807" y="235907"/>
                  </a:cubicBezTo>
                  <a:cubicBezTo>
                    <a:pt x="148671" y="235907"/>
                    <a:pt x="185369" y="233367"/>
                    <a:pt x="220233" y="235907"/>
                  </a:cubicBezTo>
                  <a:cubicBezTo>
                    <a:pt x="277116" y="239717"/>
                    <a:pt x="333999" y="242257"/>
                    <a:pt x="390882" y="240987"/>
                  </a:cubicBezTo>
                  <a:cubicBezTo>
                    <a:pt x="427581" y="239717"/>
                    <a:pt x="462445" y="242257"/>
                    <a:pt x="499143" y="242257"/>
                  </a:cubicBezTo>
                  <a:cubicBezTo>
                    <a:pt x="552357" y="242257"/>
                    <a:pt x="605570" y="240987"/>
                    <a:pt x="658783" y="242257"/>
                  </a:cubicBezTo>
                  <a:cubicBezTo>
                    <a:pt x="737685" y="243527"/>
                    <a:pt x="1603775" y="233367"/>
                    <a:pt x="1684512" y="235907"/>
                  </a:cubicBezTo>
                  <a:cubicBezTo>
                    <a:pt x="1719376" y="237177"/>
                    <a:pt x="1754240" y="238447"/>
                    <a:pt x="1787269" y="238447"/>
                  </a:cubicBezTo>
                  <a:cubicBezTo>
                    <a:pt x="1847822" y="240987"/>
                    <a:pt x="1906540" y="237177"/>
                    <a:pt x="1967092" y="240987"/>
                  </a:cubicBezTo>
                  <a:cubicBezTo>
                    <a:pt x="2016636" y="243527"/>
                    <a:pt x="2066179" y="243527"/>
                    <a:pt x="2115722" y="246067"/>
                  </a:cubicBezTo>
                  <a:cubicBezTo>
                    <a:pt x="2189120" y="249877"/>
                    <a:pt x="2262517" y="252417"/>
                    <a:pt x="2335915" y="253687"/>
                  </a:cubicBezTo>
                  <a:cubicBezTo>
                    <a:pt x="2363439" y="253687"/>
                    <a:pt x="2382399" y="252417"/>
                    <a:pt x="2402719" y="252417"/>
                  </a:cubicBezTo>
                  <a:close/>
                </a:path>
              </a:pathLst>
            </a:custGeom>
            <a:solidFill>
              <a:srgbClr val="ABDE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8" name="Google Shape;198;p3"/>
          <p:cNvSpPr txBox="1"/>
          <p:nvPr/>
        </p:nvSpPr>
        <p:spPr>
          <a:xfrm>
            <a:off x="8032450" y="2736313"/>
            <a:ext cx="2734765" cy="641201"/>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Clr>
                <a:srgbClr val="000000"/>
              </a:buClr>
              <a:buSzPts val="7200"/>
              <a:buFont typeface="Arial"/>
              <a:buNone/>
            </a:pPr>
            <a:r>
              <a:rPr b="0" i="0" lang="en-US" sz="7200" u="none" cap="none" strike="noStrike">
                <a:solidFill>
                  <a:srgbClr val="000000"/>
                </a:solidFill>
                <a:latin typeface="Calibri"/>
                <a:ea typeface="Calibri"/>
                <a:cs typeface="Calibri"/>
                <a:sym typeface="Calibri"/>
              </a:rPr>
              <a:t>BÀI 9</a:t>
            </a:r>
            <a:endParaRPr b="0" i="0" sz="7200" u="none" cap="none" strike="noStrike">
              <a:solidFill>
                <a:srgbClr val="000000"/>
              </a:solidFill>
              <a:latin typeface="Calibri"/>
              <a:ea typeface="Calibri"/>
              <a:cs typeface="Calibri"/>
              <a:sym typeface="Calibri"/>
            </a:endParaRPr>
          </a:p>
        </p:txBody>
      </p:sp>
    </p:spTree>
  </p:cSld>
  <p:clrMapOvr>
    <a:masterClrMapping/>
  </p:clrMapOvr>
  <p:transition spd="slow" p14:dur="1500">
    <p:split orient="vert"/>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g331095ef84e_4_34"/>
          <p:cNvSpPr txBox="1"/>
          <p:nvPr>
            <p:ph type="title"/>
          </p:nvPr>
        </p:nvSpPr>
        <p:spPr>
          <a:xfrm>
            <a:off x="457200" y="274675"/>
            <a:ext cx="15233400" cy="31545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rPr b="1" lang="en-US" sz="6600">
                <a:solidFill>
                  <a:srgbClr val="FF0000"/>
                </a:solidFill>
                <a:latin typeface="Times New Roman"/>
                <a:ea typeface="Times New Roman"/>
                <a:cs typeface="Times New Roman"/>
                <a:sym typeface="Times New Roman"/>
              </a:rPr>
              <a:t>BÀI 9- TIẾT 116,117</a:t>
            </a:r>
            <a:endParaRPr b="1" sz="6600">
              <a:solidFill>
                <a:srgbClr val="FF0000"/>
              </a:solidFill>
              <a:latin typeface="Times New Roman"/>
              <a:ea typeface="Times New Roman"/>
              <a:cs typeface="Times New Roman"/>
              <a:sym typeface="Times New Roman"/>
            </a:endParaRPr>
          </a:p>
        </p:txBody>
      </p:sp>
      <p:sp>
        <p:nvSpPr>
          <p:cNvPr id="580" name="Google Shape;580;g331095ef84e_4_34"/>
          <p:cNvSpPr txBox="1"/>
          <p:nvPr>
            <p:ph idx="1" type="body"/>
          </p:nvPr>
        </p:nvSpPr>
        <p:spPr>
          <a:xfrm>
            <a:off x="1002600" y="3935749"/>
            <a:ext cx="16282800" cy="4001100"/>
          </a:xfrm>
          <a:prstGeom prst="rect">
            <a:avLst/>
          </a:prstGeom>
          <a:noFill/>
          <a:ln>
            <a:noFill/>
          </a:ln>
        </p:spPr>
        <p:txBody>
          <a:bodyPr anchorCtr="0" anchor="t" bIns="45700" lIns="91425" spcFirstLastPara="1" rIns="91425" wrap="square" tIns="45700">
            <a:normAutofit fontScale="85000"/>
          </a:bodyPr>
          <a:lstStyle/>
          <a:p>
            <a:pPr indent="0" lvl="0" marL="0" rtl="0" algn="l">
              <a:lnSpc>
                <a:spcPct val="100000"/>
              </a:lnSpc>
              <a:spcBef>
                <a:spcPts val="360"/>
              </a:spcBef>
              <a:spcAft>
                <a:spcPts val="0"/>
              </a:spcAft>
              <a:buSzPct val="29411"/>
              <a:buNone/>
            </a:pPr>
            <a:r>
              <a:rPr lang="en-US"/>
              <a:t>                     </a:t>
            </a:r>
            <a:r>
              <a:rPr b="1" lang="en-US" sz="7200">
                <a:solidFill>
                  <a:srgbClr val="FF0000"/>
                </a:solidFill>
              </a:rPr>
              <a:t>VĂN BẢN 2: CON MUỐN LÀM MỘT CÁI CÂY </a:t>
            </a:r>
            <a:endParaRPr b="1" sz="7200">
              <a:solidFill>
                <a:srgbClr val="FF0000"/>
              </a:solidFill>
            </a:endParaRPr>
          </a:p>
          <a:p>
            <a:pPr indent="0" lvl="0" marL="0" rtl="0" algn="l">
              <a:lnSpc>
                <a:spcPct val="100000"/>
              </a:lnSpc>
              <a:spcBef>
                <a:spcPts val="360"/>
              </a:spcBef>
              <a:spcAft>
                <a:spcPts val="0"/>
              </a:spcAft>
              <a:buSzPct val="31141"/>
              <a:buNone/>
            </a:pPr>
            <a:r>
              <a:t/>
            </a:r>
            <a:endParaRPr sz="6800">
              <a:solidFill>
                <a:srgbClr val="FF0000"/>
              </a:solidFill>
            </a:endParaRPr>
          </a:p>
          <a:p>
            <a:pPr indent="-457200" lvl="0" marL="457200" rtl="0" algn="l">
              <a:lnSpc>
                <a:spcPct val="100000"/>
              </a:lnSpc>
              <a:spcBef>
                <a:spcPts val="360"/>
              </a:spcBef>
              <a:spcAft>
                <a:spcPts val="0"/>
              </a:spcAft>
              <a:buClr>
                <a:srgbClr val="0000FF"/>
              </a:buClr>
              <a:buSzPct val="100000"/>
              <a:buAutoNum type="romanUcPeriod"/>
            </a:pPr>
            <a:r>
              <a:rPr i="1" lang="en-US" sz="6800" u="sng">
                <a:solidFill>
                  <a:srgbClr val="0000FF"/>
                </a:solidFill>
              </a:rPr>
              <a:t>Trải nghiệm cùng văn bản</a:t>
            </a:r>
            <a:r>
              <a:rPr i="1" lang="en-US" sz="6800">
                <a:solidFill>
                  <a:srgbClr val="0000FF"/>
                </a:solidFill>
              </a:rPr>
              <a:t> :</a:t>
            </a:r>
            <a:endParaRPr i="1" sz="6800">
              <a:solidFill>
                <a:srgbClr val="0000FF"/>
              </a:solidFill>
            </a:endParaRPr>
          </a:p>
          <a:p>
            <a:pPr indent="0" lvl="0" marL="0" rtl="0" algn="l">
              <a:lnSpc>
                <a:spcPct val="100000"/>
              </a:lnSpc>
              <a:spcBef>
                <a:spcPts val="360"/>
              </a:spcBef>
              <a:spcAft>
                <a:spcPts val="0"/>
              </a:spcAft>
              <a:buSzPct val="31141"/>
              <a:buNone/>
            </a:pPr>
            <a:r>
              <a:rPr i="1" lang="en-US" sz="6800">
                <a:solidFill>
                  <a:srgbClr val="0000FF"/>
                </a:solidFill>
              </a:rPr>
              <a:t>  1.</a:t>
            </a:r>
            <a:r>
              <a:rPr i="1" lang="en-US" sz="6800" u="sng">
                <a:solidFill>
                  <a:srgbClr val="0000FF"/>
                </a:solidFill>
              </a:rPr>
              <a:t>Tác giả</a:t>
            </a:r>
            <a:r>
              <a:rPr i="1" lang="en-US" sz="6800">
                <a:solidFill>
                  <a:srgbClr val="0000FF"/>
                </a:solidFill>
              </a:rPr>
              <a:t> :Sgk/68</a:t>
            </a:r>
            <a:endParaRPr i="1" sz="6800">
              <a:solidFill>
                <a:srgbClr val="0000FF"/>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ACFD4"/>
        </a:solidFill>
      </p:bgPr>
    </p:bg>
    <p:spTree>
      <p:nvGrpSpPr>
        <p:cNvPr id="584" name="Shape 584"/>
        <p:cNvGrpSpPr/>
        <p:nvPr/>
      </p:nvGrpSpPr>
      <p:grpSpPr>
        <a:xfrm>
          <a:off x="0" y="0"/>
          <a:ext cx="0" cy="0"/>
          <a:chOff x="0" y="0"/>
          <a:chExt cx="0" cy="0"/>
        </a:xfrm>
      </p:grpSpPr>
      <p:sp>
        <p:nvSpPr>
          <p:cNvPr id="585" name="Google Shape;585;g331095ef84e_4_39"/>
          <p:cNvSpPr txBox="1"/>
          <p:nvPr/>
        </p:nvSpPr>
        <p:spPr>
          <a:xfrm>
            <a:off x="3571875" y="914350"/>
            <a:ext cx="13355700" cy="2963100"/>
          </a:xfrm>
          <a:prstGeom prst="rect">
            <a:avLst/>
          </a:prstGeom>
          <a:noFill/>
          <a:ln>
            <a:noFill/>
          </a:ln>
        </p:spPr>
        <p:txBody>
          <a:bodyPr anchorCtr="0" anchor="t" bIns="0" lIns="0" spcFirstLastPara="1" rIns="0" wrap="square" tIns="0">
            <a:spAutoFit/>
          </a:bodyPr>
          <a:lstStyle/>
          <a:p>
            <a:pPr indent="0" lvl="0" marL="0" marR="0" rtl="0" algn="ctr">
              <a:lnSpc>
                <a:spcPct val="117036"/>
              </a:lnSpc>
              <a:spcBef>
                <a:spcPts val="0"/>
              </a:spcBef>
              <a:spcAft>
                <a:spcPts val="0"/>
              </a:spcAft>
              <a:buClr>
                <a:srgbClr val="000000"/>
              </a:buClr>
              <a:buSzPts val="8200"/>
              <a:buFont typeface="Arial"/>
              <a:buNone/>
            </a:pPr>
            <a:r>
              <a:rPr b="1" i="0" lang="en-US" sz="8200" u="none" cap="none" strike="noStrike">
                <a:solidFill>
                  <a:srgbClr val="FFFFFF"/>
                </a:solidFill>
                <a:latin typeface="Arial"/>
                <a:ea typeface="Arial"/>
                <a:cs typeface="Arial"/>
                <a:sym typeface="Arial"/>
              </a:rPr>
              <a:t>I. Trải nghiệm cùng văn bản </a:t>
            </a:r>
            <a:endParaRPr b="1" i="0" sz="8200" u="none" cap="none" strike="noStrike">
              <a:solidFill>
                <a:srgbClr val="FFFFFF"/>
              </a:solidFill>
              <a:latin typeface="Arial"/>
              <a:ea typeface="Arial"/>
              <a:cs typeface="Arial"/>
              <a:sym typeface="Arial"/>
            </a:endParaRPr>
          </a:p>
        </p:txBody>
      </p:sp>
      <p:sp>
        <p:nvSpPr>
          <p:cNvPr id="586" name="Google Shape;586;g331095ef84e_4_39"/>
          <p:cNvSpPr/>
          <p:nvPr/>
        </p:nvSpPr>
        <p:spPr>
          <a:xfrm>
            <a:off x="0" y="9466902"/>
            <a:ext cx="18288000" cy="820098"/>
          </a:xfrm>
          <a:custGeom>
            <a:rect b="b" l="l" r="r" t="t"/>
            <a:pathLst>
              <a:path extrusionOk="0" h="293951" w="6555032">
                <a:moveTo>
                  <a:pt x="0" y="0"/>
                </a:moveTo>
                <a:lnTo>
                  <a:pt x="6555032" y="0"/>
                </a:lnTo>
                <a:lnTo>
                  <a:pt x="6555032" y="293951"/>
                </a:lnTo>
                <a:lnTo>
                  <a:pt x="0" y="293951"/>
                </a:lnTo>
                <a:close/>
              </a:path>
            </a:pathLst>
          </a:custGeom>
          <a:solidFill>
            <a:srgbClr val="189F87"/>
          </a:solidFill>
          <a:ln>
            <a:noFill/>
          </a:ln>
        </p:spPr>
      </p:sp>
      <p:pic>
        <p:nvPicPr>
          <p:cNvPr id="587" name="Google Shape;587;g331095ef84e_4_39"/>
          <p:cNvPicPr preferRelativeResize="0"/>
          <p:nvPr/>
        </p:nvPicPr>
        <p:blipFill rotWithShape="1">
          <a:blip r:embed="rId3">
            <a:alphaModFix/>
          </a:blip>
          <a:srcRect b="0" l="0" r="0" t="0"/>
          <a:stretch/>
        </p:blipFill>
        <p:spPr>
          <a:xfrm>
            <a:off x="6864467" y="6199993"/>
            <a:ext cx="5160643" cy="3676958"/>
          </a:xfrm>
          <a:prstGeom prst="rect">
            <a:avLst/>
          </a:prstGeom>
          <a:noFill/>
          <a:ln>
            <a:noFill/>
          </a:ln>
        </p:spPr>
      </p:pic>
      <p:pic>
        <p:nvPicPr>
          <p:cNvPr id="588" name="Google Shape;588;g331095ef84e_4_39"/>
          <p:cNvPicPr preferRelativeResize="0"/>
          <p:nvPr/>
        </p:nvPicPr>
        <p:blipFill rotWithShape="1">
          <a:blip r:embed="rId4">
            <a:alphaModFix/>
          </a:blip>
          <a:srcRect b="0" l="0" r="0" t="0"/>
          <a:stretch/>
        </p:blipFill>
        <p:spPr>
          <a:xfrm rot="4308366">
            <a:off x="-604814" y="-97792"/>
            <a:ext cx="3267029" cy="3094767"/>
          </a:xfrm>
          <a:prstGeom prst="rect">
            <a:avLst/>
          </a:prstGeom>
          <a:noFill/>
          <a:ln>
            <a:noFill/>
          </a:ln>
        </p:spPr>
      </p:pic>
      <p:pic>
        <p:nvPicPr>
          <p:cNvPr id="589" name="Google Shape;589;g331095ef84e_4_39"/>
          <p:cNvPicPr preferRelativeResize="0"/>
          <p:nvPr/>
        </p:nvPicPr>
        <p:blipFill rotWithShape="1">
          <a:blip r:embed="rId4">
            <a:alphaModFix/>
          </a:blip>
          <a:srcRect b="0" l="0" r="0" t="0"/>
          <a:stretch/>
        </p:blipFill>
        <p:spPr>
          <a:xfrm rot="-9172708">
            <a:off x="16006786" y="5718038"/>
            <a:ext cx="3267029" cy="309476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4D6"/>
        </a:solidFill>
      </p:bgPr>
    </p:bg>
    <p:spTree>
      <p:nvGrpSpPr>
        <p:cNvPr id="593" name="Shape 593"/>
        <p:cNvGrpSpPr/>
        <p:nvPr/>
      </p:nvGrpSpPr>
      <p:grpSpPr>
        <a:xfrm>
          <a:off x="0" y="0"/>
          <a:ext cx="0" cy="0"/>
          <a:chOff x="0" y="0"/>
          <a:chExt cx="0" cy="0"/>
        </a:xfrm>
      </p:grpSpPr>
      <p:sp>
        <p:nvSpPr>
          <p:cNvPr id="594" name="Google Shape;594;g331095ef84e_4_47"/>
          <p:cNvSpPr/>
          <p:nvPr/>
        </p:nvSpPr>
        <p:spPr>
          <a:xfrm>
            <a:off x="0" y="9466902"/>
            <a:ext cx="18288000" cy="820098"/>
          </a:xfrm>
          <a:custGeom>
            <a:rect b="b" l="l" r="r" t="t"/>
            <a:pathLst>
              <a:path extrusionOk="0" h="293951" w="6555032">
                <a:moveTo>
                  <a:pt x="0" y="0"/>
                </a:moveTo>
                <a:lnTo>
                  <a:pt x="6555032" y="0"/>
                </a:lnTo>
                <a:lnTo>
                  <a:pt x="6555032" y="293951"/>
                </a:lnTo>
                <a:lnTo>
                  <a:pt x="0" y="293951"/>
                </a:lnTo>
                <a:close/>
              </a:path>
            </a:pathLst>
          </a:custGeom>
          <a:solidFill>
            <a:srgbClr val="FADECC"/>
          </a:solidFill>
          <a:ln>
            <a:noFill/>
          </a:ln>
        </p:spPr>
      </p:sp>
      <p:pic>
        <p:nvPicPr>
          <p:cNvPr id="595" name="Google Shape;595;g331095ef84e_4_47"/>
          <p:cNvPicPr preferRelativeResize="0"/>
          <p:nvPr/>
        </p:nvPicPr>
        <p:blipFill rotWithShape="1">
          <a:blip r:embed="rId3">
            <a:alphaModFix/>
          </a:blip>
          <a:srcRect b="10443" l="0" r="0" t="0"/>
          <a:stretch/>
        </p:blipFill>
        <p:spPr>
          <a:xfrm>
            <a:off x="838200" y="2400300"/>
            <a:ext cx="3886200" cy="5410200"/>
          </a:xfrm>
          <a:prstGeom prst="rect">
            <a:avLst/>
          </a:prstGeom>
          <a:noFill/>
          <a:ln>
            <a:noFill/>
          </a:ln>
        </p:spPr>
      </p:pic>
      <p:sp>
        <p:nvSpPr>
          <p:cNvPr id="596" name="Google Shape;596;g331095ef84e_4_47"/>
          <p:cNvSpPr/>
          <p:nvPr/>
        </p:nvSpPr>
        <p:spPr>
          <a:xfrm>
            <a:off x="5105400" y="2119967"/>
            <a:ext cx="12420600" cy="5970865"/>
          </a:xfrm>
          <a:prstGeom prst="rect">
            <a:avLst/>
          </a:prstGeom>
          <a:noFill/>
          <a:ln>
            <a:noFill/>
          </a:ln>
        </p:spPr>
        <p:txBody>
          <a:bodyPr anchorCtr="0" anchor="t" bIns="45700" lIns="91425" spcFirstLastPara="1" rIns="91425" wrap="square" tIns="45700">
            <a:noAutofit/>
          </a:bodyPr>
          <a:lstStyle/>
          <a:p>
            <a:pPr indent="-571500" lvl="0" marL="571500" marR="0" rtl="0" algn="just">
              <a:lnSpc>
                <a:spcPct val="150000"/>
              </a:lnSpc>
              <a:spcBef>
                <a:spcPts val="0"/>
              </a:spcBef>
              <a:spcAft>
                <a:spcPts val="0"/>
              </a:spcAft>
              <a:buClr>
                <a:srgbClr val="222222"/>
              </a:buClr>
              <a:buSzPts val="4100"/>
              <a:buFont typeface="Arial"/>
              <a:buChar char="-"/>
            </a:pPr>
            <a:r>
              <a:rPr b="0" i="0" lang="en-US" sz="4100" u="none" cap="none" strike="noStrike">
                <a:solidFill>
                  <a:srgbClr val="222222"/>
                </a:solidFill>
                <a:latin typeface="Arial"/>
                <a:ea typeface="Arial"/>
                <a:cs typeface="Arial"/>
                <a:sym typeface="Arial"/>
              </a:rPr>
              <a:t>Nhà văn Võ Thu Hương sinh năm 1983, quê quán Nghệ An, hiện nay đang sống tại TP.HCM.</a:t>
            </a:r>
            <a:endParaRPr b="0" i="0" sz="4100" u="none" cap="none" strike="noStrike">
              <a:solidFill>
                <a:srgbClr val="000000"/>
              </a:solidFill>
              <a:latin typeface="Arial"/>
              <a:ea typeface="Arial"/>
              <a:cs typeface="Arial"/>
              <a:sym typeface="Arial"/>
            </a:endParaRPr>
          </a:p>
          <a:p>
            <a:pPr indent="-571500" lvl="0" marL="571500" marR="0" rtl="0" algn="just">
              <a:lnSpc>
                <a:spcPct val="150000"/>
              </a:lnSpc>
              <a:spcBef>
                <a:spcPts val="2400"/>
              </a:spcBef>
              <a:spcAft>
                <a:spcPts val="0"/>
              </a:spcAft>
              <a:buClr>
                <a:srgbClr val="222222"/>
              </a:buClr>
              <a:buSzPts val="4100"/>
              <a:buFont typeface="Arial"/>
              <a:buChar char="-"/>
            </a:pPr>
            <a:r>
              <a:rPr b="0" i="0" lang="en-US" sz="4100" u="none" cap="none" strike="noStrike">
                <a:solidFill>
                  <a:srgbClr val="222222"/>
                </a:solidFill>
                <a:latin typeface="Arial"/>
                <a:ea typeface="Arial"/>
                <a:cs typeface="Arial"/>
                <a:sym typeface="Arial"/>
              </a:rPr>
              <a:t> Cô tốt nghiệp Khoa Ngữ văn – Báo chí trường Đại học KHXH &amp; NV TP.HCM, là Hội viên Hội Nhà văn Việt Nam. </a:t>
            </a:r>
            <a:endParaRPr b="0" i="0" sz="4100" u="none" cap="none" strike="noStrike">
              <a:solidFill>
                <a:srgbClr val="000000"/>
              </a:solidFill>
              <a:latin typeface="Arial"/>
              <a:ea typeface="Arial"/>
              <a:cs typeface="Arial"/>
              <a:sym typeface="Arial"/>
            </a:endParaRPr>
          </a:p>
          <a:p>
            <a:pPr indent="-571500" lvl="0" marL="571500" marR="0" rtl="0" algn="just">
              <a:lnSpc>
                <a:spcPct val="150000"/>
              </a:lnSpc>
              <a:spcBef>
                <a:spcPts val="2400"/>
              </a:spcBef>
              <a:spcAft>
                <a:spcPts val="0"/>
              </a:spcAft>
              <a:buClr>
                <a:srgbClr val="222222"/>
              </a:buClr>
              <a:buSzPts val="4100"/>
              <a:buFont typeface="Arial"/>
              <a:buChar char="-"/>
            </a:pPr>
            <a:r>
              <a:rPr b="0" i="0" lang="en-US" sz="4100" u="none" cap="none" strike="noStrike">
                <a:solidFill>
                  <a:srgbClr val="222222"/>
                </a:solidFill>
                <a:latin typeface="Arial"/>
                <a:ea typeface="Arial"/>
                <a:cs typeface="Arial"/>
                <a:sym typeface="Arial"/>
              </a:rPr>
              <a:t>Cô là tác giả của nhiều cuốn sách dành cho thiếu nhi.</a:t>
            </a:r>
            <a:endParaRPr b="0" i="0" sz="4100" u="none" cap="none" strike="noStrike">
              <a:solidFill>
                <a:schemeClr val="dk1"/>
              </a:solidFill>
              <a:latin typeface="Arial"/>
              <a:ea typeface="Arial"/>
              <a:cs typeface="Arial"/>
              <a:sym typeface="Arial"/>
            </a:endParaRPr>
          </a:p>
        </p:txBody>
      </p:sp>
      <p:sp>
        <p:nvSpPr>
          <p:cNvPr id="597" name="Google Shape;597;g331095ef84e_4_47"/>
          <p:cNvSpPr txBox="1"/>
          <p:nvPr/>
        </p:nvSpPr>
        <p:spPr>
          <a:xfrm>
            <a:off x="1627369" y="621214"/>
            <a:ext cx="15033261" cy="927370"/>
          </a:xfrm>
          <a:prstGeom prst="rect">
            <a:avLst/>
          </a:prstGeom>
          <a:noFill/>
          <a:ln>
            <a:noFill/>
          </a:ln>
        </p:spPr>
        <p:txBody>
          <a:bodyPr anchorCtr="0" anchor="t" bIns="0" lIns="0" spcFirstLastPara="1" rIns="0" wrap="square" tIns="0">
            <a:spAutoFit/>
          </a:bodyPr>
          <a:lstStyle/>
          <a:p>
            <a:pPr indent="0" lvl="0" marL="0" marR="0" rtl="0" algn="ctr">
              <a:lnSpc>
                <a:spcPct val="137125"/>
              </a:lnSpc>
              <a:spcBef>
                <a:spcPts val="0"/>
              </a:spcBef>
              <a:spcAft>
                <a:spcPts val="0"/>
              </a:spcAft>
              <a:buClr>
                <a:srgbClr val="000000"/>
              </a:buClr>
              <a:buSzPts val="5600"/>
              <a:buFont typeface="Arial"/>
              <a:buNone/>
            </a:pPr>
            <a:r>
              <a:rPr b="1" i="1" lang="en-US" sz="5600" u="none" cap="none" strike="noStrike">
                <a:solidFill>
                  <a:srgbClr val="F47064"/>
                </a:solidFill>
                <a:latin typeface="Arial"/>
                <a:ea typeface="Arial"/>
                <a:cs typeface="Arial"/>
                <a:sym typeface="Arial"/>
              </a:rPr>
              <a:t>1. Tác giả Võ Thu Hương</a:t>
            </a:r>
            <a:endParaRPr b="1" i="1" sz="5600" u="none" cap="none" strike="noStrike">
              <a:solidFill>
                <a:srgbClr val="F47064"/>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97"/>
                                        </p:tgtEl>
                                        <p:attrNameLst>
                                          <p:attrName>style.visibility</p:attrName>
                                        </p:attrNameLst>
                                      </p:cBhvr>
                                      <p:to>
                                        <p:strVal val="visible"/>
                                      </p:to>
                                    </p:set>
                                    <p:anim calcmode="lin" valueType="num">
                                      <p:cBhvr additive="base">
                                        <p:cTn dur="500"/>
                                        <p:tgtEl>
                                          <p:spTgt spid="59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95"/>
                                        </p:tgtEl>
                                        <p:attrNameLst>
                                          <p:attrName>style.visibility</p:attrName>
                                        </p:attrNameLst>
                                      </p:cBhvr>
                                      <p:to>
                                        <p:strVal val="visible"/>
                                      </p:to>
                                    </p:set>
                                    <p:anim calcmode="lin" valueType="num">
                                      <p:cBhvr additive="base">
                                        <p:cTn dur="500"/>
                                        <p:tgtEl>
                                          <p:spTgt spid="59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6">
                                            <p:txEl>
                                              <p:pRg end="0" st="0"/>
                                            </p:txEl>
                                          </p:spTgt>
                                        </p:tgtEl>
                                        <p:attrNameLst>
                                          <p:attrName>style.visibility</p:attrName>
                                        </p:attrNameLst>
                                      </p:cBhvr>
                                      <p:to>
                                        <p:strVal val="visible"/>
                                      </p:to>
                                    </p:set>
                                    <p:animEffect filter="fade" transition="in">
                                      <p:cBhvr>
                                        <p:cTn dur="500"/>
                                        <p:tgtEl>
                                          <p:spTgt spid="59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6">
                                            <p:txEl>
                                              <p:pRg end="1" st="1"/>
                                            </p:txEl>
                                          </p:spTgt>
                                        </p:tgtEl>
                                        <p:attrNameLst>
                                          <p:attrName>style.visibility</p:attrName>
                                        </p:attrNameLst>
                                      </p:cBhvr>
                                      <p:to>
                                        <p:strVal val="visible"/>
                                      </p:to>
                                    </p:set>
                                    <p:animEffect filter="fade" transition="in">
                                      <p:cBhvr>
                                        <p:cTn dur="500"/>
                                        <p:tgtEl>
                                          <p:spTgt spid="59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6">
                                            <p:txEl>
                                              <p:pRg end="2" st="2"/>
                                            </p:txEl>
                                          </p:spTgt>
                                        </p:tgtEl>
                                        <p:attrNameLst>
                                          <p:attrName>style.visibility</p:attrName>
                                        </p:attrNameLst>
                                      </p:cBhvr>
                                      <p:to>
                                        <p:strVal val="visible"/>
                                      </p:to>
                                    </p:set>
                                    <p:animEffect filter="fade" transition="in">
                                      <p:cBhvr>
                                        <p:cTn dur="500"/>
                                        <p:tgtEl>
                                          <p:spTgt spid="596">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4D6"/>
        </a:solidFill>
      </p:bgPr>
    </p:bg>
    <p:spTree>
      <p:nvGrpSpPr>
        <p:cNvPr id="601" name="Shape 601"/>
        <p:cNvGrpSpPr/>
        <p:nvPr/>
      </p:nvGrpSpPr>
      <p:grpSpPr>
        <a:xfrm>
          <a:off x="0" y="0"/>
          <a:ext cx="0" cy="0"/>
          <a:chOff x="0" y="0"/>
          <a:chExt cx="0" cy="0"/>
        </a:xfrm>
      </p:grpSpPr>
      <p:sp>
        <p:nvSpPr>
          <p:cNvPr id="602" name="Google Shape;602;g331095ef84e_4_54"/>
          <p:cNvSpPr/>
          <p:nvPr/>
        </p:nvSpPr>
        <p:spPr>
          <a:xfrm>
            <a:off x="0" y="9466902"/>
            <a:ext cx="18288000" cy="820098"/>
          </a:xfrm>
          <a:custGeom>
            <a:rect b="b" l="l" r="r" t="t"/>
            <a:pathLst>
              <a:path extrusionOk="0" h="293951" w="6555032">
                <a:moveTo>
                  <a:pt x="0" y="0"/>
                </a:moveTo>
                <a:lnTo>
                  <a:pt x="6555032" y="0"/>
                </a:lnTo>
                <a:lnTo>
                  <a:pt x="6555032" y="293951"/>
                </a:lnTo>
                <a:lnTo>
                  <a:pt x="0" y="293951"/>
                </a:lnTo>
                <a:close/>
              </a:path>
            </a:pathLst>
          </a:custGeom>
          <a:solidFill>
            <a:srgbClr val="FADECC"/>
          </a:solidFill>
          <a:ln>
            <a:noFill/>
          </a:ln>
        </p:spPr>
      </p:sp>
      <p:sp>
        <p:nvSpPr>
          <p:cNvPr id="603" name="Google Shape;603;g331095ef84e_4_54"/>
          <p:cNvSpPr/>
          <p:nvPr/>
        </p:nvSpPr>
        <p:spPr>
          <a:xfrm>
            <a:off x="1066800" y="1817459"/>
            <a:ext cx="9677400" cy="942053"/>
          </a:xfrm>
          <a:prstGeom prst="rect">
            <a:avLst/>
          </a:prstGeom>
          <a:noFill/>
          <a:ln>
            <a:noFill/>
          </a:ln>
        </p:spPr>
        <p:txBody>
          <a:bodyPr anchorCtr="0" anchor="t" bIns="45700" lIns="91425" spcFirstLastPara="1" rIns="91425" wrap="square" tIns="45700">
            <a:noAutofit/>
          </a:bodyPr>
          <a:lstStyle/>
          <a:p>
            <a:pPr indent="-571500" lvl="0" marL="571500" marR="0" rtl="0" algn="just">
              <a:lnSpc>
                <a:spcPct val="150000"/>
              </a:lnSpc>
              <a:spcBef>
                <a:spcPts val="0"/>
              </a:spcBef>
              <a:spcAft>
                <a:spcPts val="0"/>
              </a:spcAft>
              <a:buClr>
                <a:srgbClr val="222222"/>
              </a:buClr>
              <a:buSzPts val="4200"/>
              <a:buFont typeface="Arial"/>
              <a:buChar char="-"/>
            </a:pPr>
            <a:r>
              <a:rPr b="1" i="1" lang="en-US" sz="4200" u="none" cap="none" strike="noStrike">
                <a:solidFill>
                  <a:srgbClr val="222222"/>
                </a:solidFill>
                <a:latin typeface="Arial"/>
                <a:ea typeface="Arial"/>
                <a:cs typeface="Arial"/>
                <a:sym typeface="Arial"/>
              </a:rPr>
              <a:t>Một số tác phẩm nổi tiếng của cô:</a:t>
            </a:r>
            <a:endParaRPr b="1" i="1" sz="4200" u="none" cap="none" strike="noStrike">
              <a:solidFill>
                <a:schemeClr val="dk1"/>
              </a:solidFill>
              <a:latin typeface="Arial"/>
              <a:ea typeface="Arial"/>
              <a:cs typeface="Arial"/>
              <a:sym typeface="Arial"/>
            </a:endParaRPr>
          </a:p>
        </p:txBody>
      </p:sp>
      <p:sp>
        <p:nvSpPr>
          <p:cNvPr id="604" name="Google Shape;604;g331095ef84e_4_54"/>
          <p:cNvSpPr txBox="1"/>
          <p:nvPr/>
        </p:nvSpPr>
        <p:spPr>
          <a:xfrm>
            <a:off x="1627369" y="621214"/>
            <a:ext cx="15033261" cy="927370"/>
          </a:xfrm>
          <a:prstGeom prst="rect">
            <a:avLst/>
          </a:prstGeom>
          <a:noFill/>
          <a:ln>
            <a:noFill/>
          </a:ln>
        </p:spPr>
        <p:txBody>
          <a:bodyPr anchorCtr="0" anchor="t" bIns="0" lIns="0" spcFirstLastPara="1" rIns="0" wrap="square" tIns="0">
            <a:spAutoFit/>
          </a:bodyPr>
          <a:lstStyle/>
          <a:p>
            <a:pPr indent="0" lvl="0" marL="0" marR="0" rtl="0" algn="ctr">
              <a:lnSpc>
                <a:spcPct val="137125"/>
              </a:lnSpc>
              <a:spcBef>
                <a:spcPts val="0"/>
              </a:spcBef>
              <a:spcAft>
                <a:spcPts val="0"/>
              </a:spcAft>
              <a:buClr>
                <a:srgbClr val="000000"/>
              </a:buClr>
              <a:buSzPts val="5600"/>
              <a:buFont typeface="Arial"/>
              <a:buNone/>
            </a:pPr>
            <a:r>
              <a:rPr b="1" i="1" lang="en-US" sz="5600" u="none" cap="none" strike="noStrike">
                <a:solidFill>
                  <a:srgbClr val="F47064"/>
                </a:solidFill>
                <a:latin typeface="Arial"/>
                <a:ea typeface="Arial"/>
                <a:cs typeface="Arial"/>
                <a:sym typeface="Arial"/>
              </a:rPr>
              <a:t>1. Tác giả Võ Thu Hương</a:t>
            </a:r>
            <a:endParaRPr b="1" i="1" sz="5600" u="none" cap="none" strike="noStrike">
              <a:solidFill>
                <a:srgbClr val="F47064"/>
              </a:solidFill>
              <a:latin typeface="Arial"/>
              <a:ea typeface="Arial"/>
              <a:cs typeface="Arial"/>
              <a:sym typeface="Arial"/>
            </a:endParaRPr>
          </a:p>
        </p:txBody>
      </p:sp>
      <p:sp>
        <p:nvSpPr>
          <p:cNvPr id="605" name="Google Shape;605;g331095ef84e_4_54"/>
          <p:cNvSpPr/>
          <p:nvPr/>
        </p:nvSpPr>
        <p:spPr>
          <a:xfrm>
            <a:off x="1614859" y="2879288"/>
            <a:ext cx="13396541" cy="4770537"/>
          </a:xfrm>
          <a:prstGeom prst="rect">
            <a:avLst/>
          </a:prstGeom>
          <a:noFill/>
          <a:ln>
            <a:noFill/>
          </a:ln>
        </p:spPr>
        <p:txBody>
          <a:bodyPr anchorCtr="0" anchor="t" bIns="45700" lIns="91425" spcFirstLastPara="1" rIns="91425" wrap="square" tIns="45700">
            <a:noAutofit/>
          </a:bodyPr>
          <a:lstStyle/>
          <a:p>
            <a:pPr indent="-571500" lvl="0" marL="571500" marR="0" rtl="0" algn="l">
              <a:lnSpc>
                <a:spcPct val="200000"/>
              </a:lnSpc>
              <a:spcBef>
                <a:spcPts val="0"/>
              </a:spcBef>
              <a:spcAft>
                <a:spcPts val="0"/>
              </a:spcAft>
              <a:buClr>
                <a:schemeClr val="dk1"/>
              </a:buClr>
              <a:buSzPts val="3800"/>
              <a:buFont typeface="Noto Sans Symbols"/>
              <a:buChar char="▪"/>
            </a:pPr>
            <a:r>
              <a:rPr b="0" i="0" lang="en-US" sz="3800" u="none" cap="none" strike="noStrike">
                <a:solidFill>
                  <a:schemeClr val="dk1"/>
                </a:solidFill>
                <a:latin typeface="Arial"/>
                <a:ea typeface="Arial"/>
                <a:cs typeface="Arial"/>
                <a:sym typeface="Arial"/>
              </a:rPr>
              <a:t>Nụ cười Chim Sắt (truyện kí, NXB Kim Đồng).</a:t>
            </a:r>
            <a:endParaRPr b="0" i="0" sz="1400" u="none" cap="none" strike="noStrike">
              <a:solidFill>
                <a:srgbClr val="000000"/>
              </a:solidFill>
              <a:latin typeface="Arial"/>
              <a:ea typeface="Arial"/>
              <a:cs typeface="Arial"/>
              <a:sym typeface="Arial"/>
            </a:endParaRPr>
          </a:p>
          <a:p>
            <a:pPr indent="-571500" lvl="0" marL="571500" marR="0" rtl="0" algn="l">
              <a:lnSpc>
                <a:spcPct val="200000"/>
              </a:lnSpc>
              <a:spcBef>
                <a:spcPts val="0"/>
              </a:spcBef>
              <a:spcAft>
                <a:spcPts val="0"/>
              </a:spcAft>
              <a:buClr>
                <a:schemeClr val="dk1"/>
              </a:buClr>
              <a:buSzPts val="3800"/>
              <a:buFont typeface="Noto Sans Symbols"/>
              <a:buChar char="▪"/>
            </a:pPr>
            <a:r>
              <a:rPr b="0" i="0" lang="en-US" sz="3800" u="none" cap="none" strike="noStrike">
                <a:solidFill>
                  <a:schemeClr val="dk1"/>
                </a:solidFill>
                <a:latin typeface="Arial"/>
                <a:ea typeface="Arial"/>
                <a:cs typeface="Arial"/>
                <a:sym typeface="Arial"/>
              </a:rPr>
              <a:t>Những đóa hoa mặt trời (tập truyện, NXB Kim Đồng).</a:t>
            </a:r>
            <a:endParaRPr b="0" i="0" sz="1400" u="none" cap="none" strike="noStrike">
              <a:solidFill>
                <a:srgbClr val="000000"/>
              </a:solidFill>
              <a:latin typeface="Arial"/>
              <a:ea typeface="Arial"/>
              <a:cs typeface="Arial"/>
              <a:sym typeface="Arial"/>
            </a:endParaRPr>
          </a:p>
          <a:p>
            <a:pPr indent="-571500" lvl="0" marL="571500" marR="0" rtl="0" algn="l">
              <a:lnSpc>
                <a:spcPct val="200000"/>
              </a:lnSpc>
              <a:spcBef>
                <a:spcPts val="0"/>
              </a:spcBef>
              <a:spcAft>
                <a:spcPts val="0"/>
              </a:spcAft>
              <a:buClr>
                <a:schemeClr val="dk1"/>
              </a:buClr>
              <a:buSzPts val="3800"/>
              <a:buFont typeface="Noto Sans Symbols"/>
              <a:buChar char="▪"/>
            </a:pPr>
            <a:r>
              <a:rPr b="0" i="0" lang="en-US" sz="3800" u="none" cap="none" strike="noStrike">
                <a:solidFill>
                  <a:schemeClr val="dk1"/>
                </a:solidFill>
                <a:latin typeface="Arial"/>
                <a:ea typeface="Arial"/>
                <a:cs typeface="Arial"/>
                <a:sym typeface="Arial"/>
              </a:rPr>
              <a:t>Quà của Thần Núi (tập truyện, NXB Tổng Hợp).</a:t>
            </a:r>
            <a:endParaRPr b="0" i="0" sz="3800" u="none" cap="none" strike="noStrike">
              <a:solidFill>
                <a:schemeClr val="dk1"/>
              </a:solidFill>
              <a:latin typeface="Arial"/>
              <a:ea typeface="Arial"/>
              <a:cs typeface="Arial"/>
              <a:sym typeface="Arial"/>
            </a:endParaRPr>
          </a:p>
          <a:p>
            <a:pPr indent="-571500" lvl="0" marL="571500" marR="0" rtl="0" algn="l">
              <a:lnSpc>
                <a:spcPct val="200000"/>
              </a:lnSpc>
              <a:spcBef>
                <a:spcPts val="0"/>
              </a:spcBef>
              <a:spcAft>
                <a:spcPts val="0"/>
              </a:spcAft>
              <a:buClr>
                <a:schemeClr val="dk1"/>
              </a:buClr>
              <a:buSzPts val="3800"/>
              <a:buFont typeface="Noto Sans Symbols"/>
              <a:buChar char="▪"/>
            </a:pPr>
            <a:r>
              <a:rPr b="0" i="0" lang="en-US" sz="3800" u="none" cap="none" strike="noStrike">
                <a:solidFill>
                  <a:schemeClr val="dk1"/>
                </a:solidFill>
                <a:latin typeface="Arial"/>
                <a:ea typeface="Arial"/>
                <a:cs typeface="Arial"/>
                <a:sym typeface="Arial"/>
              </a:rPr>
              <a:t>Qua một khúc sông (tập truyện ngắn,– NXB Hội Nhà văn).</a:t>
            </a:r>
            <a:endParaRPr b="0" i="0" sz="3800" u="none" cap="none" strike="noStrike">
              <a:solidFill>
                <a:schemeClr val="dk1"/>
              </a:solidFill>
              <a:latin typeface="Arial"/>
              <a:ea typeface="Arial"/>
              <a:cs typeface="Arial"/>
              <a:sym typeface="Arial"/>
            </a:endParaRPr>
          </a:p>
        </p:txBody>
      </p:sp>
      <p:pic>
        <p:nvPicPr>
          <p:cNvPr id="606" name="Google Shape;606;g331095ef84e_4_54"/>
          <p:cNvPicPr preferRelativeResize="0"/>
          <p:nvPr/>
        </p:nvPicPr>
        <p:blipFill rotWithShape="1">
          <a:blip r:embed="rId3">
            <a:alphaModFix/>
          </a:blip>
          <a:srcRect b="0" l="0" r="0" t="0"/>
          <a:stretch/>
        </p:blipFill>
        <p:spPr>
          <a:xfrm>
            <a:off x="14554200" y="2570026"/>
            <a:ext cx="3415639" cy="763271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03"/>
                                        </p:tgtEl>
                                        <p:attrNameLst>
                                          <p:attrName>style.visibility</p:attrName>
                                        </p:attrNameLst>
                                      </p:cBhvr>
                                      <p:to>
                                        <p:strVal val="visible"/>
                                      </p:to>
                                    </p:set>
                                    <p:anim calcmode="lin" valueType="num">
                                      <p:cBhvr additive="base">
                                        <p:cTn dur="500"/>
                                        <p:tgtEl>
                                          <p:spTgt spid="60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5">
                                            <p:txEl>
                                              <p:pRg end="0" st="0"/>
                                            </p:txEl>
                                          </p:spTgt>
                                        </p:tgtEl>
                                        <p:attrNameLst>
                                          <p:attrName>style.visibility</p:attrName>
                                        </p:attrNameLst>
                                      </p:cBhvr>
                                      <p:to>
                                        <p:strVal val="visible"/>
                                      </p:to>
                                    </p:set>
                                    <p:animEffect filter="fade" transition="in">
                                      <p:cBhvr>
                                        <p:cTn dur="500"/>
                                        <p:tgtEl>
                                          <p:spTgt spid="60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5">
                                            <p:txEl>
                                              <p:pRg end="1" st="1"/>
                                            </p:txEl>
                                          </p:spTgt>
                                        </p:tgtEl>
                                        <p:attrNameLst>
                                          <p:attrName>style.visibility</p:attrName>
                                        </p:attrNameLst>
                                      </p:cBhvr>
                                      <p:to>
                                        <p:strVal val="visible"/>
                                      </p:to>
                                    </p:set>
                                    <p:animEffect filter="fade" transition="in">
                                      <p:cBhvr>
                                        <p:cTn dur="500"/>
                                        <p:tgtEl>
                                          <p:spTgt spid="60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5">
                                            <p:txEl>
                                              <p:pRg end="2" st="2"/>
                                            </p:txEl>
                                          </p:spTgt>
                                        </p:tgtEl>
                                        <p:attrNameLst>
                                          <p:attrName>style.visibility</p:attrName>
                                        </p:attrNameLst>
                                      </p:cBhvr>
                                      <p:to>
                                        <p:strVal val="visible"/>
                                      </p:to>
                                    </p:set>
                                    <p:animEffect filter="fade" transition="in">
                                      <p:cBhvr>
                                        <p:cTn dur="500"/>
                                        <p:tgtEl>
                                          <p:spTgt spid="60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5">
                                            <p:txEl>
                                              <p:pRg end="3" st="3"/>
                                            </p:txEl>
                                          </p:spTgt>
                                        </p:tgtEl>
                                        <p:attrNameLst>
                                          <p:attrName>style.visibility</p:attrName>
                                        </p:attrNameLst>
                                      </p:cBhvr>
                                      <p:to>
                                        <p:strVal val="visible"/>
                                      </p:to>
                                    </p:set>
                                    <p:animEffect filter="fade" transition="in">
                                      <p:cBhvr>
                                        <p:cTn dur="500"/>
                                        <p:tgtEl>
                                          <p:spTgt spid="605">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4D6"/>
        </a:solidFill>
      </p:bgPr>
    </p:bg>
    <p:spTree>
      <p:nvGrpSpPr>
        <p:cNvPr id="610" name="Shape 610"/>
        <p:cNvGrpSpPr/>
        <p:nvPr/>
      </p:nvGrpSpPr>
      <p:grpSpPr>
        <a:xfrm>
          <a:off x="0" y="0"/>
          <a:ext cx="0" cy="0"/>
          <a:chOff x="0" y="0"/>
          <a:chExt cx="0" cy="0"/>
        </a:xfrm>
      </p:grpSpPr>
      <p:sp>
        <p:nvSpPr>
          <p:cNvPr id="611" name="Google Shape;611;g331095ef84e_4_62"/>
          <p:cNvSpPr/>
          <p:nvPr/>
        </p:nvSpPr>
        <p:spPr>
          <a:xfrm>
            <a:off x="0" y="9466902"/>
            <a:ext cx="18288000" cy="820098"/>
          </a:xfrm>
          <a:custGeom>
            <a:rect b="b" l="l" r="r" t="t"/>
            <a:pathLst>
              <a:path extrusionOk="0" h="293951" w="6555032">
                <a:moveTo>
                  <a:pt x="0" y="0"/>
                </a:moveTo>
                <a:lnTo>
                  <a:pt x="6555032" y="0"/>
                </a:lnTo>
                <a:lnTo>
                  <a:pt x="6555032" y="293951"/>
                </a:lnTo>
                <a:lnTo>
                  <a:pt x="0" y="293951"/>
                </a:lnTo>
                <a:close/>
              </a:path>
            </a:pathLst>
          </a:custGeom>
          <a:solidFill>
            <a:srgbClr val="FADECC"/>
          </a:solidFill>
          <a:ln>
            <a:noFill/>
          </a:ln>
        </p:spPr>
      </p:sp>
      <p:sp>
        <p:nvSpPr>
          <p:cNvPr id="612" name="Google Shape;612;g331095ef84e_4_62"/>
          <p:cNvSpPr txBox="1"/>
          <p:nvPr/>
        </p:nvSpPr>
        <p:spPr>
          <a:xfrm>
            <a:off x="1627369" y="431682"/>
            <a:ext cx="15033300" cy="1183200"/>
          </a:xfrm>
          <a:prstGeom prst="rect">
            <a:avLst/>
          </a:prstGeom>
          <a:noFill/>
          <a:ln>
            <a:noFill/>
          </a:ln>
        </p:spPr>
        <p:txBody>
          <a:bodyPr anchorCtr="0" anchor="t" bIns="0" lIns="0" spcFirstLastPara="1" rIns="0" wrap="square" tIns="0">
            <a:spAutoFit/>
          </a:bodyPr>
          <a:lstStyle/>
          <a:p>
            <a:pPr indent="0" lvl="0" marL="0" marR="0" rtl="0" algn="ctr">
              <a:lnSpc>
                <a:spcPct val="137125"/>
              </a:lnSpc>
              <a:spcBef>
                <a:spcPts val="0"/>
              </a:spcBef>
              <a:spcAft>
                <a:spcPts val="0"/>
              </a:spcAft>
              <a:buClr>
                <a:srgbClr val="000000"/>
              </a:buClr>
              <a:buSzPts val="5600"/>
              <a:buFont typeface="Arial"/>
              <a:buNone/>
            </a:pPr>
            <a:r>
              <a:rPr b="1" i="1" lang="en-US" sz="5600" u="none" cap="none" strike="noStrike">
                <a:solidFill>
                  <a:srgbClr val="0000FF"/>
                </a:solidFill>
                <a:latin typeface="Arial"/>
                <a:ea typeface="Arial"/>
                <a:cs typeface="Arial"/>
                <a:sym typeface="Arial"/>
              </a:rPr>
              <a:t>2. </a:t>
            </a:r>
            <a:r>
              <a:rPr b="1" i="1" lang="en-US" sz="5600" u="sng" cap="none" strike="noStrike">
                <a:solidFill>
                  <a:srgbClr val="0000FF"/>
                </a:solidFill>
                <a:latin typeface="Arial"/>
                <a:ea typeface="Arial"/>
                <a:cs typeface="Arial"/>
                <a:sym typeface="Arial"/>
              </a:rPr>
              <a:t>Tác phẩm</a:t>
            </a:r>
            <a:r>
              <a:rPr b="1" i="1" lang="en-US" sz="5600" u="none" cap="none" strike="noStrike">
                <a:solidFill>
                  <a:srgbClr val="0000FF"/>
                </a:solidFill>
                <a:latin typeface="Arial"/>
                <a:ea typeface="Arial"/>
                <a:cs typeface="Arial"/>
                <a:sym typeface="Arial"/>
              </a:rPr>
              <a:t>: “Con muốn làm một cái cây”</a:t>
            </a:r>
            <a:endParaRPr b="1" i="1" sz="5600" u="none" cap="none" strike="noStrike">
              <a:solidFill>
                <a:srgbClr val="0000FF"/>
              </a:solidFill>
              <a:latin typeface="Arial"/>
              <a:ea typeface="Arial"/>
              <a:cs typeface="Arial"/>
              <a:sym typeface="Arial"/>
            </a:endParaRPr>
          </a:p>
        </p:txBody>
      </p:sp>
      <p:sp>
        <p:nvSpPr>
          <p:cNvPr id="613" name="Google Shape;613;g331095ef84e_4_62"/>
          <p:cNvSpPr/>
          <p:nvPr/>
        </p:nvSpPr>
        <p:spPr>
          <a:xfrm>
            <a:off x="1524000" y="1856125"/>
            <a:ext cx="14455200" cy="7331400"/>
          </a:xfrm>
          <a:prstGeom prst="rect">
            <a:avLst/>
          </a:prstGeom>
          <a:noFill/>
          <a:ln>
            <a:noFill/>
          </a:ln>
        </p:spPr>
        <p:txBody>
          <a:bodyPr anchorCtr="0" anchor="t" bIns="45700" lIns="91425" spcFirstLastPara="1" rIns="91425" wrap="square" tIns="45700">
            <a:noAutofit/>
          </a:bodyPr>
          <a:lstStyle/>
          <a:p>
            <a:pPr indent="-571500" lvl="0" marL="571500" marR="0" rtl="0" algn="just">
              <a:lnSpc>
                <a:spcPct val="200000"/>
              </a:lnSpc>
              <a:spcBef>
                <a:spcPts val="0"/>
              </a:spcBef>
              <a:spcAft>
                <a:spcPts val="0"/>
              </a:spcAft>
              <a:buClr>
                <a:srgbClr val="0000FF"/>
              </a:buClr>
              <a:buSzPts val="4200"/>
              <a:buFont typeface="Calibri"/>
              <a:buChar char="-"/>
            </a:pPr>
            <a:r>
              <a:rPr b="1" i="1" lang="en-US" sz="4200" u="none" cap="none" strike="noStrike">
                <a:solidFill>
                  <a:srgbClr val="0000FF"/>
                </a:solidFill>
                <a:latin typeface="Calibri"/>
                <a:ea typeface="Calibri"/>
                <a:cs typeface="Calibri"/>
                <a:sym typeface="Calibri"/>
              </a:rPr>
              <a:t>Xuất xứ: in trong “Góc nhỏ yêu thương”  (2018).</a:t>
            </a:r>
            <a:endParaRPr b="1" i="1" sz="4200" u="none" cap="none" strike="noStrike">
              <a:solidFill>
                <a:srgbClr val="0000FF"/>
              </a:solidFill>
              <a:latin typeface="Calibri"/>
              <a:ea typeface="Calibri"/>
              <a:cs typeface="Calibri"/>
              <a:sym typeface="Calibri"/>
            </a:endParaRPr>
          </a:p>
          <a:p>
            <a:pPr indent="-571500" lvl="0" marL="571500" marR="0" rtl="0" algn="just">
              <a:lnSpc>
                <a:spcPct val="200000"/>
              </a:lnSpc>
              <a:spcBef>
                <a:spcPts val="0"/>
              </a:spcBef>
              <a:spcAft>
                <a:spcPts val="0"/>
              </a:spcAft>
              <a:buClr>
                <a:srgbClr val="0000FF"/>
              </a:buClr>
              <a:buSzPts val="4200"/>
              <a:buFont typeface="Arial"/>
              <a:buChar char="-"/>
            </a:pPr>
            <a:r>
              <a:rPr b="1" i="1" lang="en-US" sz="4200" u="none" cap="none" strike="noStrike">
                <a:solidFill>
                  <a:srgbClr val="0000FF"/>
                </a:solidFill>
                <a:latin typeface="Arial"/>
                <a:ea typeface="Arial"/>
                <a:cs typeface="Arial"/>
                <a:sym typeface="Arial"/>
              </a:rPr>
              <a:t>Thể loại: truyện ngắn.</a:t>
            </a:r>
            <a:endParaRPr b="1" i="1" sz="1400" u="none" cap="none" strike="noStrike">
              <a:solidFill>
                <a:srgbClr val="0000FF"/>
              </a:solidFill>
              <a:latin typeface="Arial"/>
              <a:ea typeface="Arial"/>
              <a:cs typeface="Arial"/>
              <a:sym typeface="Arial"/>
            </a:endParaRPr>
          </a:p>
          <a:p>
            <a:pPr indent="-571500" lvl="0" marL="571500" marR="0" rtl="0" algn="just">
              <a:lnSpc>
                <a:spcPct val="200000"/>
              </a:lnSpc>
              <a:spcBef>
                <a:spcPts val="0"/>
              </a:spcBef>
              <a:spcAft>
                <a:spcPts val="0"/>
              </a:spcAft>
              <a:buClr>
                <a:srgbClr val="0000FF"/>
              </a:buClr>
              <a:buSzPts val="4200"/>
              <a:buFont typeface="Calibri"/>
              <a:buChar char="-"/>
            </a:pPr>
            <a:r>
              <a:rPr b="1" i="1" lang="en-US" sz="4200" u="none" cap="none" strike="noStrike">
                <a:solidFill>
                  <a:srgbClr val="0000FF"/>
                </a:solidFill>
                <a:latin typeface="Calibri"/>
                <a:ea typeface="Calibri"/>
                <a:cs typeface="Calibri"/>
                <a:sym typeface="Calibri"/>
              </a:rPr>
              <a:t>Đề tài: Kể về kỉ niệm thời thơ ấu gắn liền với thiên nhiên, với ông nội và sự cô đơn hiện tại khi xa rời không gian sống quen thuộc.</a:t>
            </a:r>
            <a:endParaRPr b="1" i="1" sz="4200" u="none" cap="none" strike="noStrike">
              <a:solidFill>
                <a:srgbClr val="0000FF"/>
              </a:solidFill>
              <a:latin typeface="Arial"/>
              <a:ea typeface="Arial"/>
              <a:cs typeface="Arial"/>
              <a:sym typeface="Arial"/>
            </a:endParaRPr>
          </a:p>
          <a:p>
            <a:pPr indent="-571500" lvl="0" marL="571500" marR="0" rtl="0" algn="just">
              <a:lnSpc>
                <a:spcPct val="200000"/>
              </a:lnSpc>
              <a:spcBef>
                <a:spcPts val="0"/>
              </a:spcBef>
              <a:spcAft>
                <a:spcPts val="0"/>
              </a:spcAft>
              <a:buClr>
                <a:srgbClr val="0000FF"/>
              </a:buClr>
              <a:buSzPts val="4200"/>
              <a:buFont typeface="Arial"/>
              <a:buChar char="-"/>
            </a:pPr>
            <a:r>
              <a:rPr b="1" i="1" lang="en-US" sz="4200" u="none" cap="none" strike="noStrike">
                <a:solidFill>
                  <a:srgbClr val="0000FF"/>
                </a:solidFill>
                <a:latin typeface="Arial"/>
                <a:ea typeface="Arial"/>
                <a:cs typeface="Arial"/>
                <a:sym typeface="Arial"/>
              </a:rPr>
              <a:t>Bố cục: 3 phần</a:t>
            </a:r>
            <a:endParaRPr b="1" i="1" sz="4200" u="none" cap="none" strike="noStrike">
              <a:solidFill>
                <a:srgbClr val="0000FF"/>
              </a:solidFill>
              <a:latin typeface="Arial"/>
              <a:ea typeface="Arial"/>
              <a:cs typeface="Arial"/>
              <a:sym typeface="Arial"/>
            </a:endParaRPr>
          </a:p>
        </p:txBody>
      </p:sp>
      <p:pic>
        <p:nvPicPr>
          <p:cNvPr id="614" name="Google Shape;614;g331095ef84e_4_62"/>
          <p:cNvPicPr preferRelativeResize="0"/>
          <p:nvPr/>
        </p:nvPicPr>
        <p:blipFill rotWithShape="1">
          <a:blip r:embed="rId3">
            <a:alphaModFix/>
          </a:blip>
          <a:srcRect b="0" l="0" r="0" t="0"/>
          <a:stretch/>
        </p:blipFill>
        <p:spPr>
          <a:xfrm>
            <a:off x="15833850" y="2109200"/>
            <a:ext cx="2073150" cy="7767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12"/>
                                        </p:tgtEl>
                                        <p:attrNameLst>
                                          <p:attrName>style.visibility</p:attrName>
                                        </p:attrNameLst>
                                      </p:cBhvr>
                                      <p:to>
                                        <p:strVal val="visible"/>
                                      </p:to>
                                    </p:set>
                                    <p:anim calcmode="lin" valueType="num">
                                      <p:cBhvr additive="base">
                                        <p:cTn dur="500"/>
                                        <p:tgtEl>
                                          <p:spTgt spid="61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3">
                                            <p:txEl>
                                              <p:pRg end="0" st="0"/>
                                            </p:txEl>
                                          </p:spTgt>
                                        </p:tgtEl>
                                        <p:attrNameLst>
                                          <p:attrName>style.visibility</p:attrName>
                                        </p:attrNameLst>
                                      </p:cBhvr>
                                      <p:to>
                                        <p:strVal val="visible"/>
                                      </p:to>
                                    </p:set>
                                    <p:animEffect filter="fade" transition="in">
                                      <p:cBhvr>
                                        <p:cTn dur="500"/>
                                        <p:tgtEl>
                                          <p:spTgt spid="61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3">
                                            <p:txEl>
                                              <p:pRg end="1" st="1"/>
                                            </p:txEl>
                                          </p:spTgt>
                                        </p:tgtEl>
                                        <p:attrNameLst>
                                          <p:attrName>style.visibility</p:attrName>
                                        </p:attrNameLst>
                                      </p:cBhvr>
                                      <p:to>
                                        <p:strVal val="visible"/>
                                      </p:to>
                                    </p:set>
                                    <p:animEffect filter="fade" transition="in">
                                      <p:cBhvr>
                                        <p:cTn dur="500"/>
                                        <p:tgtEl>
                                          <p:spTgt spid="61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3">
                                            <p:txEl>
                                              <p:pRg end="2" st="2"/>
                                            </p:txEl>
                                          </p:spTgt>
                                        </p:tgtEl>
                                        <p:attrNameLst>
                                          <p:attrName>style.visibility</p:attrName>
                                        </p:attrNameLst>
                                      </p:cBhvr>
                                      <p:to>
                                        <p:strVal val="visible"/>
                                      </p:to>
                                    </p:set>
                                    <p:animEffect filter="fade" transition="in">
                                      <p:cBhvr>
                                        <p:cTn dur="500"/>
                                        <p:tgtEl>
                                          <p:spTgt spid="61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3">
                                            <p:txEl>
                                              <p:pRg end="3" st="3"/>
                                            </p:txEl>
                                          </p:spTgt>
                                        </p:tgtEl>
                                        <p:attrNameLst>
                                          <p:attrName>style.visibility</p:attrName>
                                        </p:attrNameLst>
                                      </p:cBhvr>
                                      <p:to>
                                        <p:strVal val="visible"/>
                                      </p:to>
                                    </p:set>
                                    <p:animEffect filter="fade" transition="in">
                                      <p:cBhvr>
                                        <p:cTn dur="500"/>
                                        <p:tgtEl>
                                          <p:spTgt spid="613">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4D6"/>
        </a:solidFill>
      </p:bgPr>
    </p:bg>
    <p:spTree>
      <p:nvGrpSpPr>
        <p:cNvPr id="618" name="Shape 618"/>
        <p:cNvGrpSpPr/>
        <p:nvPr/>
      </p:nvGrpSpPr>
      <p:grpSpPr>
        <a:xfrm>
          <a:off x="0" y="0"/>
          <a:ext cx="0" cy="0"/>
          <a:chOff x="0" y="0"/>
          <a:chExt cx="0" cy="0"/>
        </a:xfrm>
      </p:grpSpPr>
      <p:sp>
        <p:nvSpPr>
          <p:cNvPr id="619" name="Google Shape;619;g331095ef84e_4_69"/>
          <p:cNvSpPr/>
          <p:nvPr/>
        </p:nvSpPr>
        <p:spPr>
          <a:xfrm>
            <a:off x="0" y="9466902"/>
            <a:ext cx="18288000" cy="820098"/>
          </a:xfrm>
          <a:custGeom>
            <a:rect b="b" l="l" r="r" t="t"/>
            <a:pathLst>
              <a:path extrusionOk="0" h="293951" w="6555032">
                <a:moveTo>
                  <a:pt x="0" y="0"/>
                </a:moveTo>
                <a:lnTo>
                  <a:pt x="6555032" y="0"/>
                </a:lnTo>
                <a:lnTo>
                  <a:pt x="6555032" y="293951"/>
                </a:lnTo>
                <a:lnTo>
                  <a:pt x="0" y="293951"/>
                </a:lnTo>
                <a:close/>
              </a:path>
            </a:pathLst>
          </a:custGeom>
          <a:solidFill>
            <a:srgbClr val="FADECC"/>
          </a:solidFill>
          <a:ln>
            <a:noFill/>
          </a:ln>
        </p:spPr>
      </p:sp>
      <p:sp>
        <p:nvSpPr>
          <p:cNvPr id="620" name="Google Shape;620;g331095ef84e_4_69"/>
          <p:cNvSpPr txBox="1"/>
          <p:nvPr/>
        </p:nvSpPr>
        <p:spPr>
          <a:xfrm>
            <a:off x="1627369" y="621214"/>
            <a:ext cx="15033261" cy="927370"/>
          </a:xfrm>
          <a:prstGeom prst="rect">
            <a:avLst/>
          </a:prstGeom>
          <a:noFill/>
          <a:ln>
            <a:noFill/>
          </a:ln>
        </p:spPr>
        <p:txBody>
          <a:bodyPr anchorCtr="0" anchor="t" bIns="0" lIns="0" spcFirstLastPara="1" rIns="0" wrap="square" tIns="0">
            <a:spAutoFit/>
          </a:bodyPr>
          <a:lstStyle/>
          <a:p>
            <a:pPr indent="0" lvl="0" marL="0" marR="0" rtl="0" algn="ctr">
              <a:lnSpc>
                <a:spcPct val="137125"/>
              </a:lnSpc>
              <a:spcBef>
                <a:spcPts val="0"/>
              </a:spcBef>
              <a:spcAft>
                <a:spcPts val="0"/>
              </a:spcAft>
              <a:buClr>
                <a:srgbClr val="000000"/>
              </a:buClr>
              <a:buSzPts val="5600"/>
              <a:buFont typeface="Arial"/>
              <a:buNone/>
            </a:pPr>
            <a:r>
              <a:rPr b="1" i="1" lang="en-US" sz="5600" u="none" cap="none" strike="noStrike">
                <a:solidFill>
                  <a:srgbClr val="F47064"/>
                </a:solidFill>
                <a:latin typeface="Arial"/>
                <a:ea typeface="Arial"/>
                <a:cs typeface="Arial"/>
                <a:sym typeface="Arial"/>
              </a:rPr>
              <a:t>2. Tác phẩm Con muốn làm một cành cây</a:t>
            </a:r>
            <a:endParaRPr b="1" i="1" sz="5600" u="none" cap="none" strike="noStrike">
              <a:solidFill>
                <a:srgbClr val="F47064"/>
              </a:solidFill>
              <a:latin typeface="Arial"/>
              <a:ea typeface="Arial"/>
              <a:cs typeface="Arial"/>
              <a:sym typeface="Arial"/>
            </a:endParaRPr>
          </a:p>
        </p:txBody>
      </p:sp>
      <p:pic>
        <p:nvPicPr>
          <p:cNvPr id="621" name="Google Shape;621;g331095ef84e_4_69"/>
          <p:cNvPicPr preferRelativeResize="0"/>
          <p:nvPr/>
        </p:nvPicPr>
        <p:blipFill rotWithShape="1">
          <a:blip r:embed="rId3">
            <a:alphaModFix/>
          </a:blip>
          <a:srcRect b="0" l="0" r="0" t="0"/>
          <a:stretch/>
        </p:blipFill>
        <p:spPr>
          <a:xfrm>
            <a:off x="14690678" y="2109192"/>
            <a:ext cx="3505200" cy="7767759"/>
          </a:xfrm>
          <a:prstGeom prst="rect">
            <a:avLst/>
          </a:prstGeom>
          <a:noFill/>
          <a:ln>
            <a:noFill/>
          </a:ln>
        </p:spPr>
      </p:pic>
      <p:sp>
        <p:nvSpPr>
          <p:cNvPr id="622" name="Google Shape;622;g331095ef84e_4_69"/>
          <p:cNvSpPr/>
          <p:nvPr/>
        </p:nvSpPr>
        <p:spPr>
          <a:xfrm>
            <a:off x="1371600" y="3048000"/>
            <a:ext cx="2286000" cy="5257800"/>
          </a:xfrm>
          <a:prstGeom prst="roundRect">
            <a:avLst>
              <a:gd fmla="val 16667" name="adj"/>
            </a:avLst>
          </a:prstGeom>
          <a:solidFill>
            <a:srgbClr val="DAEEF3"/>
          </a:solidFill>
          <a:ln cap="flat" cmpd="sng" w="57150">
            <a:solidFill>
              <a:srgbClr val="205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Clr>
                <a:srgbClr val="000000"/>
              </a:buClr>
              <a:buSzPts val="4800"/>
              <a:buFont typeface="Arial"/>
              <a:buNone/>
            </a:pPr>
            <a:r>
              <a:rPr b="1" i="0" lang="en-US" sz="4800" u="none" cap="none" strike="noStrike">
                <a:solidFill>
                  <a:srgbClr val="FF0000"/>
                </a:solidFill>
                <a:latin typeface="Arial"/>
                <a:ea typeface="Arial"/>
                <a:cs typeface="Arial"/>
                <a:sym typeface="Arial"/>
              </a:rPr>
              <a:t>BỐ CỤC </a:t>
            </a:r>
            <a:endParaRPr b="0" i="0" sz="1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4800"/>
              <a:buFont typeface="Arial"/>
              <a:buNone/>
            </a:pPr>
            <a:r>
              <a:rPr b="1" i="0" lang="en-US" sz="4800" u="none" cap="none" strike="noStrike">
                <a:solidFill>
                  <a:srgbClr val="FF0000"/>
                </a:solidFill>
                <a:latin typeface="Arial"/>
                <a:ea typeface="Arial"/>
                <a:cs typeface="Arial"/>
                <a:sym typeface="Arial"/>
              </a:rPr>
              <a:t>3 PHẦN</a:t>
            </a:r>
            <a:endParaRPr b="1" i="0" sz="4800" u="none" cap="none" strike="noStrike">
              <a:solidFill>
                <a:srgbClr val="FF0000"/>
              </a:solidFill>
              <a:latin typeface="Arial"/>
              <a:ea typeface="Arial"/>
              <a:cs typeface="Arial"/>
              <a:sym typeface="Arial"/>
            </a:endParaRPr>
          </a:p>
        </p:txBody>
      </p:sp>
      <p:sp>
        <p:nvSpPr>
          <p:cNvPr id="623" name="Google Shape;623;g331095ef84e_4_69"/>
          <p:cNvSpPr/>
          <p:nvPr/>
        </p:nvSpPr>
        <p:spPr>
          <a:xfrm>
            <a:off x="5181600" y="2324100"/>
            <a:ext cx="9509078" cy="1828800"/>
          </a:xfrm>
          <a:prstGeom prst="roundRect">
            <a:avLst>
              <a:gd fmla="val 16667" name="adj"/>
            </a:avLst>
          </a:prstGeom>
          <a:solidFill>
            <a:srgbClr val="F2F2F2"/>
          </a:solidFill>
          <a:ln cap="flat" cmpd="sng" w="57150">
            <a:solidFill>
              <a:srgbClr val="205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Clr>
                <a:srgbClr val="000000"/>
              </a:buClr>
              <a:buSzPts val="3800"/>
              <a:buFont typeface="Arial"/>
              <a:buNone/>
            </a:pPr>
            <a:r>
              <a:rPr b="1" i="0" lang="en-US" sz="3800" u="none" cap="none" strike="noStrike">
                <a:solidFill>
                  <a:schemeClr val="dk1"/>
                </a:solidFill>
                <a:latin typeface="Arial"/>
                <a:ea typeface="Arial"/>
                <a:cs typeface="Arial"/>
                <a:sym typeface="Arial"/>
              </a:rPr>
              <a:t>Phần 1: </a:t>
            </a:r>
            <a:r>
              <a:rPr b="0" i="1" lang="en-US" sz="3800" u="none" cap="none" strike="noStrike">
                <a:solidFill>
                  <a:schemeClr val="dk1"/>
                </a:solidFill>
                <a:latin typeface="Arial"/>
                <a:ea typeface="Arial"/>
                <a:cs typeface="Arial"/>
                <a:sym typeface="Arial"/>
              </a:rPr>
              <a:t>từ đầu 🡪 là thiên đường</a:t>
            </a:r>
            <a:r>
              <a:rPr b="0" i="0" lang="en-US" sz="3800" u="none" cap="none" strike="noStrike">
                <a:solidFill>
                  <a:schemeClr val="dk1"/>
                </a:solidFill>
                <a:latin typeface="Arial"/>
                <a:ea typeface="Arial"/>
                <a:cs typeface="Arial"/>
                <a:sym typeface="Arial"/>
              </a:rPr>
              <a:t>: Lí do ông nội trồng cây ổi.</a:t>
            </a:r>
            <a:endParaRPr b="0" i="0" sz="3800" u="none" cap="none" strike="noStrike">
              <a:solidFill>
                <a:schemeClr val="dk1"/>
              </a:solidFill>
              <a:latin typeface="Arial"/>
              <a:ea typeface="Arial"/>
              <a:cs typeface="Arial"/>
              <a:sym typeface="Arial"/>
            </a:endParaRPr>
          </a:p>
        </p:txBody>
      </p:sp>
      <p:sp>
        <p:nvSpPr>
          <p:cNvPr id="624" name="Google Shape;624;g331095ef84e_4_69"/>
          <p:cNvSpPr/>
          <p:nvPr/>
        </p:nvSpPr>
        <p:spPr>
          <a:xfrm>
            <a:off x="5181600" y="4762500"/>
            <a:ext cx="9509078" cy="1828800"/>
          </a:xfrm>
          <a:prstGeom prst="roundRect">
            <a:avLst>
              <a:gd fmla="val 16667" name="adj"/>
            </a:avLst>
          </a:prstGeom>
          <a:solidFill>
            <a:srgbClr val="F2F2F2"/>
          </a:solidFill>
          <a:ln cap="flat" cmpd="sng" w="57150">
            <a:solidFill>
              <a:srgbClr val="205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Clr>
                <a:srgbClr val="000000"/>
              </a:buClr>
              <a:buSzPts val="3800"/>
              <a:buFont typeface="Arial"/>
              <a:buNone/>
            </a:pPr>
            <a:r>
              <a:rPr b="1" i="0" lang="en-US" sz="3800" u="none" cap="none" strike="noStrike">
                <a:solidFill>
                  <a:schemeClr val="dk1"/>
                </a:solidFill>
                <a:latin typeface="Arial"/>
                <a:ea typeface="Arial"/>
                <a:cs typeface="Arial"/>
                <a:sym typeface="Arial"/>
              </a:rPr>
              <a:t>Phần 2: </a:t>
            </a:r>
            <a:r>
              <a:rPr b="0" i="1" lang="en-US" sz="3800" u="none" cap="none" strike="noStrike">
                <a:solidFill>
                  <a:schemeClr val="dk1"/>
                </a:solidFill>
                <a:latin typeface="Arial"/>
                <a:ea typeface="Arial"/>
                <a:cs typeface="Arial"/>
                <a:sym typeface="Arial"/>
              </a:rPr>
              <a:t>tiếp theo </a:t>
            </a:r>
            <a:r>
              <a:rPr b="0" i="1" lang="en-US" sz="3800" u="none" cap="none" strike="noStrike">
                <a:solidFill>
                  <a:schemeClr val="dk1"/>
                </a:solidFill>
                <a:latin typeface="Calibri"/>
                <a:ea typeface="Calibri"/>
                <a:cs typeface="Calibri"/>
                <a:sym typeface="Calibri"/>
              </a:rPr>
              <a:t>🡪</a:t>
            </a:r>
            <a:r>
              <a:rPr b="0" i="1" lang="en-US" sz="3800" u="none" cap="none" strike="noStrike">
                <a:solidFill>
                  <a:schemeClr val="dk1"/>
                </a:solidFill>
                <a:latin typeface="Arial"/>
                <a:ea typeface="Arial"/>
                <a:cs typeface="Arial"/>
                <a:sym typeface="Arial"/>
              </a:rPr>
              <a:t> rất hiền lành: </a:t>
            </a:r>
            <a:r>
              <a:rPr b="0" i="0" lang="en-US" sz="3800" u="none" cap="none" strike="noStrike">
                <a:solidFill>
                  <a:schemeClr val="dk1"/>
                </a:solidFill>
                <a:latin typeface="Arial"/>
                <a:ea typeface="Arial"/>
                <a:cs typeface="Arial"/>
                <a:sym typeface="Arial"/>
              </a:rPr>
              <a:t>kí ức về cây ổi của Bum.</a:t>
            </a:r>
            <a:endParaRPr b="0" i="0" sz="3800" u="none" cap="none" strike="noStrike">
              <a:solidFill>
                <a:schemeClr val="dk1"/>
              </a:solidFill>
              <a:latin typeface="Arial"/>
              <a:ea typeface="Arial"/>
              <a:cs typeface="Arial"/>
              <a:sym typeface="Arial"/>
            </a:endParaRPr>
          </a:p>
        </p:txBody>
      </p:sp>
      <p:sp>
        <p:nvSpPr>
          <p:cNvPr id="625" name="Google Shape;625;g331095ef84e_4_69"/>
          <p:cNvSpPr/>
          <p:nvPr/>
        </p:nvSpPr>
        <p:spPr>
          <a:xfrm>
            <a:off x="5181600" y="7180702"/>
            <a:ext cx="9509078" cy="1828800"/>
          </a:xfrm>
          <a:prstGeom prst="roundRect">
            <a:avLst>
              <a:gd fmla="val 16667" name="adj"/>
            </a:avLst>
          </a:prstGeom>
          <a:solidFill>
            <a:srgbClr val="F2F2F2"/>
          </a:solidFill>
          <a:ln cap="flat" cmpd="sng" w="57150">
            <a:solidFill>
              <a:srgbClr val="205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Clr>
                <a:srgbClr val="000000"/>
              </a:buClr>
              <a:buSzPts val="3800"/>
              <a:buFont typeface="Arial"/>
              <a:buNone/>
            </a:pPr>
            <a:r>
              <a:rPr b="1" i="0" lang="en-US" sz="3800" u="none" cap="none" strike="noStrike">
                <a:solidFill>
                  <a:schemeClr val="dk1"/>
                </a:solidFill>
                <a:latin typeface="Calibri"/>
                <a:ea typeface="Calibri"/>
                <a:cs typeface="Calibri"/>
                <a:sym typeface="Calibri"/>
              </a:rPr>
              <a:t>P</a:t>
            </a:r>
            <a:r>
              <a:rPr b="1" i="0" lang="en-US" sz="3800" u="none" cap="none" strike="noStrike">
                <a:solidFill>
                  <a:schemeClr val="dk1"/>
                </a:solidFill>
                <a:latin typeface="Arial"/>
                <a:ea typeface="Arial"/>
                <a:cs typeface="Arial"/>
                <a:sym typeface="Arial"/>
              </a:rPr>
              <a:t>hần</a:t>
            </a:r>
            <a:r>
              <a:rPr b="1" i="0" lang="en-US" sz="3800" u="none" cap="none" strike="noStrike">
                <a:solidFill>
                  <a:schemeClr val="dk1"/>
                </a:solidFill>
                <a:latin typeface="Calibri"/>
                <a:ea typeface="Calibri"/>
                <a:cs typeface="Calibri"/>
                <a:sym typeface="Calibri"/>
              </a:rPr>
              <a:t> 3: </a:t>
            </a:r>
            <a:r>
              <a:rPr b="0" i="1" lang="en-US" sz="3800" u="none" cap="none" strike="noStrike">
                <a:solidFill>
                  <a:schemeClr val="dk1"/>
                </a:solidFill>
                <a:latin typeface="Calibri"/>
                <a:ea typeface="Calibri"/>
                <a:cs typeface="Calibri"/>
                <a:sym typeface="Calibri"/>
              </a:rPr>
              <a:t>còn lại:</a:t>
            </a:r>
            <a:r>
              <a:rPr b="0" i="0" lang="en-US" sz="3800" u="none" cap="none" strike="noStrike">
                <a:solidFill>
                  <a:schemeClr val="dk1"/>
                </a:solidFill>
                <a:latin typeface="Calibri"/>
                <a:ea typeface="Calibri"/>
                <a:cs typeface="Calibri"/>
                <a:sym typeface="Calibri"/>
              </a:rPr>
              <a:t> ước mơ của Bum khi ông nội mất và đi xa căn nhà cũ.</a:t>
            </a:r>
            <a:endParaRPr b="0" i="0" sz="3800" u="none" cap="none" strike="noStrike">
              <a:solidFill>
                <a:schemeClr val="dk1"/>
              </a:solidFill>
              <a:latin typeface="Arial"/>
              <a:ea typeface="Arial"/>
              <a:cs typeface="Arial"/>
              <a:sym typeface="Arial"/>
            </a:endParaRPr>
          </a:p>
        </p:txBody>
      </p:sp>
      <p:cxnSp>
        <p:nvCxnSpPr>
          <p:cNvPr id="626" name="Google Shape;626;g331095ef84e_4_69"/>
          <p:cNvCxnSpPr>
            <a:stCxn id="622" idx="3"/>
            <a:endCxn id="623" idx="1"/>
          </p:cNvCxnSpPr>
          <p:nvPr/>
        </p:nvCxnSpPr>
        <p:spPr>
          <a:xfrm flipH="1" rot="10800000">
            <a:off x="3657600" y="3238500"/>
            <a:ext cx="1524000" cy="2438400"/>
          </a:xfrm>
          <a:prstGeom prst="straightConnector1">
            <a:avLst/>
          </a:prstGeom>
          <a:noFill/>
          <a:ln cap="flat" cmpd="sng" w="38100">
            <a:solidFill>
              <a:srgbClr val="205867"/>
            </a:solidFill>
            <a:prstDash val="solid"/>
            <a:round/>
            <a:headEnd len="sm" w="sm" type="none"/>
            <a:tailEnd len="med" w="med" type="triangle"/>
          </a:ln>
          <a:effectLst>
            <a:outerShdw blurRad="40000" rotWithShape="0" dir="5400000" dist="23000">
              <a:srgbClr val="000000">
                <a:alpha val="34509"/>
              </a:srgbClr>
            </a:outerShdw>
          </a:effectLst>
        </p:spPr>
      </p:cxnSp>
      <p:cxnSp>
        <p:nvCxnSpPr>
          <p:cNvPr id="627" name="Google Shape;627;g331095ef84e_4_69"/>
          <p:cNvCxnSpPr>
            <a:stCxn id="622" idx="3"/>
            <a:endCxn id="624" idx="1"/>
          </p:cNvCxnSpPr>
          <p:nvPr/>
        </p:nvCxnSpPr>
        <p:spPr>
          <a:xfrm>
            <a:off x="3657600" y="5676900"/>
            <a:ext cx="1524000" cy="0"/>
          </a:xfrm>
          <a:prstGeom prst="straightConnector1">
            <a:avLst/>
          </a:prstGeom>
          <a:noFill/>
          <a:ln cap="flat" cmpd="sng" w="38100">
            <a:solidFill>
              <a:srgbClr val="205867"/>
            </a:solidFill>
            <a:prstDash val="solid"/>
            <a:round/>
            <a:headEnd len="sm" w="sm" type="none"/>
            <a:tailEnd len="med" w="med" type="triangle"/>
          </a:ln>
          <a:effectLst>
            <a:outerShdw blurRad="40000" rotWithShape="0" dir="5400000" dist="23000">
              <a:srgbClr val="000000">
                <a:alpha val="34509"/>
              </a:srgbClr>
            </a:outerShdw>
          </a:effectLst>
        </p:spPr>
      </p:cxnSp>
      <p:cxnSp>
        <p:nvCxnSpPr>
          <p:cNvPr id="628" name="Google Shape;628;g331095ef84e_4_69"/>
          <p:cNvCxnSpPr>
            <a:stCxn id="622" idx="3"/>
            <a:endCxn id="625" idx="1"/>
          </p:cNvCxnSpPr>
          <p:nvPr/>
        </p:nvCxnSpPr>
        <p:spPr>
          <a:xfrm>
            <a:off x="3657600" y="5676900"/>
            <a:ext cx="1524000" cy="2418300"/>
          </a:xfrm>
          <a:prstGeom prst="straightConnector1">
            <a:avLst/>
          </a:prstGeom>
          <a:noFill/>
          <a:ln cap="flat" cmpd="sng" w="38100">
            <a:solidFill>
              <a:srgbClr val="205867"/>
            </a:solidFill>
            <a:prstDash val="solid"/>
            <a:round/>
            <a:headEnd len="sm" w="sm" type="none"/>
            <a:tailEnd len="med" w="med" type="triangle"/>
          </a:ln>
          <a:effectLst>
            <a:outerShdw blurRad="40000" rotWithShape="0" dir="5400000" dist="23000">
              <a:srgbClr val="000000">
                <a:alpha val="34509"/>
              </a:srgbClr>
            </a:outerShdw>
          </a:effectLst>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20"/>
                                        </p:tgtEl>
                                        <p:attrNameLst>
                                          <p:attrName>style.visibility</p:attrName>
                                        </p:attrNameLst>
                                      </p:cBhvr>
                                      <p:to>
                                        <p:strVal val="visible"/>
                                      </p:to>
                                    </p:set>
                                    <p:anim calcmode="lin" valueType="num">
                                      <p:cBhvr additive="base">
                                        <p:cTn dur="500"/>
                                        <p:tgtEl>
                                          <p:spTgt spid="62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2"/>
                                        </p:tgtEl>
                                        <p:attrNameLst>
                                          <p:attrName>style.visibility</p:attrName>
                                        </p:attrNameLst>
                                      </p:cBhvr>
                                      <p:to>
                                        <p:strVal val="visible"/>
                                      </p:to>
                                    </p:set>
                                    <p:animEffect filter="fade" transition="in">
                                      <p:cBhvr>
                                        <p:cTn dur="500"/>
                                        <p:tgtEl>
                                          <p:spTgt spid="6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26"/>
                                        </p:tgtEl>
                                        <p:attrNameLst>
                                          <p:attrName>style.visibility</p:attrName>
                                        </p:attrNameLst>
                                      </p:cBhvr>
                                      <p:to>
                                        <p:strVal val="visible"/>
                                      </p:to>
                                    </p:set>
                                    <p:anim calcmode="lin" valueType="num">
                                      <p:cBhvr additive="base">
                                        <p:cTn dur="500"/>
                                        <p:tgtEl>
                                          <p:spTgt spid="62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23"/>
                                        </p:tgtEl>
                                        <p:attrNameLst>
                                          <p:attrName>style.visibility</p:attrName>
                                        </p:attrNameLst>
                                      </p:cBhvr>
                                      <p:to>
                                        <p:strVal val="visible"/>
                                      </p:to>
                                    </p:set>
                                    <p:anim calcmode="lin" valueType="num">
                                      <p:cBhvr additive="base">
                                        <p:cTn dur="500"/>
                                        <p:tgtEl>
                                          <p:spTgt spid="62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27"/>
                                        </p:tgtEl>
                                        <p:attrNameLst>
                                          <p:attrName>style.visibility</p:attrName>
                                        </p:attrNameLst>
                                      </p:cBhvr>
                                      <p:to>
                                        <p:strVal val="visible"/>
                                      </p:to>
                                    </p:set>
                                    <p:anim calcmode="lin" valueType="num">
                                      <p:cBhvr additive="base">
                                        <p:cTn dur="500"/>
                                        <p:tgtEl>
                                          <p:spTgt spid="62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24"/>
                                        </p:tgtEl>
                                        <p:attrNameLst>
                                          <p:attrName>style.visibility</p:attrName>
                                        </p:attrNameLst>
                                      </p:cBhvr>
                                      <p:to>
                                        <p:strVal val="visible"/>
                                      </p:to>
                                    </p:set>
                                    <p:anim calcmode="lin" valueType="num">
                                      <p:cBhvr additive="base">
                                        <p:cTn dur="500"/>
                                        <p:tgtEl>
                                          <p:spTgt spid="62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28"/>
                                        </p:tgtEl>
                                        <p:attrNameLst>
                                          <p:attrName>style.visibility</p:attrName>
                                        </p:attrNameLst>
                                      </p:cBhvr>
                                      <p:to>
                                        <p:strVal val="visible"/>
                                      </p:to>
                                    </p:set>
                                    <p:anim calcmode="lin" valueType="num">
                                      <p:cBhvr additive="base">
                                        <p:cTn dur="500"/>
                                        <p:tgtEl>
                                          <p:spTgt spid="62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25"/>
                                        </p:tgtEl>
                                        <p:attrNameLst>
                                          <p:attrName>style.visibility</p:attrName>
                                        </p:attrNameLst>
                                      </p:cBhvr>
                                      <p:to>
                                        <p:strVal val="visible"/>
                                      </p:to>
                                    </p:set>
                                    <p:anim calcmode="lin" valueType="num">
                                      <p:cBhvr additive="base">
                                        <p:cTn dur="500"/>
                                        <p:tgtEl>
                                          <p:spTgt spid="62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ACFD4"/>
        </a:solidFill>
      </p:bgPr>
    </p:bg>
    <p:spTree>
      <p:nvGrpSpPr>
        <p:cNvPr id="632" name="Shape 632"/>
        <p:cNvGrpSpPr/>
        <p:nvPr/>
      </p:nvGrpSpPr>
      <p:grpSpPr>
        <a:xfrm>
          <a:off x="0" y="0"/>
          <a:ext cx="0" cy="0"/>
          <a:chOff x="0" y="0"/>
          <a:chExt cx="0" cy="0"/>
        </a:xfrm>
      </p:grpSpPr>
      <p:sp>
        <p:nvSpPr>
          <p:cNvPr id="633" name="Google Shape;633;g331095ef84e_4_82"/>
          <p:cNvSpPr txBox="1"/>
          <p:nvPr/>
        </p:nvSpPr>
        <p:spPr>
          <a:xfrm>
            <a:off x="2857122" y="1296113"/>
            <a:ext cx="14652000" cy="4742700"/>
          </a:xfrm>
          <a:prstGeom prst="rect">
            <a:avLst/>
          </a:prstGeom>
          <a:noFill/>
          <a:ln>
            <a:noFill/>
          </a:ln>
        </p:spPr>
        <p:txBody>
          <a:bodyPr anchorCtr="0" anchor="t" bIns="0" lIns="0" spcFirstLastPara="1" rIns="0" wrap="square" tIns="0">
            <a:spAutoFit/>
          </a:bodyPr>
          <a:lstStyle/>
          <a:p>
            <a:pPr indent="0" lvl="0" marL="0" marR="0" rtl="0" algn="l">
              <a:lnSpc>
                <a:spcPct val="117036"/>
              </a:lnSpc>
              <a:spcBef>
                <a:spcPts val="0"/>
              </a:spcBef>
              <a:spcAft>
                <a:spcPts val="0"/>
              </a:spcAft>
              <a:buClr>
                <a:srgbClr val="000000"/>
              </a:buClr>
              <a:buSzPts val="8200"/>
              <a:buFont typeface="Arial"/>
              <a:buNone/>
            </a:pPr>
            <a:r>
              <a:rPr b="1" i="1" lang="en-US" sz="8200" u="none" cap="none" strike="noStrike">
                <a:solidFill>
                  <a:srgbClr val="0000FF"/>
                </a:solidFill>
                <a:latin typeface="Arial"/>
                <a:ea typeface="Arial"/>
                <a:cs typeface="Arial"/>
                <a:sym typeface="Arial"/>
              </a:rPr>
              <a:t>II. </a:t>
            </a:r>
            <a:r>
              <a:rPr b="1" i="1" lang="en-US" sz="8200" u="sng" cap="none" strike="noStrike">
                <a:solidFill>
                  <a:srgbClr val="0000FF"/>
                </a:solidFill>
                <a:latin typeface="Arial"/>
                <a:ea typeface="Arial"/>
                <a:cs typeface="Arial"/>
                <a:sym typeface="Arial"/>
              </a:rPr>
              <a:t>Suy ngẫm và phản hồi</a:t>
            </a:r>
            <a:r>
              <a:rPr b="1" i="1" lang="en-US" sz="8200" u="none" cap="none" strike="noStrike">
                <a:solidFill>
                  <a:srgbClr val="0000FF"/>
                </a:solidFill>
                <a:latin typeface="Arial"/>
                <a:ea typeface="Arial"/>
                <a:cs typeface="Arial"/>
                <a:sym typeface="Arial"/>
              </a:rPr>
              <a:t>:</a:t>
            </a:r>
            <a:endParaRPr b="1" i="1" sz="8200" u="none" cap="none" strike="noStrike">
              <a:solidFill>
                <a:srgbClr val="0000FF"/>
              </a:solidFill>
              <a:latin typeface="Arial"/>
              <a:ea typeface="Arial"/>
              <a:cs typeface="Arial"/>
              <a:sym typeface="Arial"/>
            </a:endParaRPr>
          </a:p>
          <a:p>
            <a:pPr indent="0" lvl="0" marL="0" marR="0" rtl="0" algn="ctr">
              <a:lnSpc>
                <a:spcPct val="172857"/>
              </a:lnSpc>
              <a:spcBef>
                <a:spcPts val="0"/>
              </a:spcBef>
              <a:spcAft>
                <a:spcPts val="0"/>
              </a:spcAft>
              <a:buClr>
                <a:srgbClr val="000000"/>
              </a:buClr>
              <a:buSzPts val="6700"/>
              <a:buFont typeface="Arial"/>
              <a:buNone/>
            </a:pPr>
            <a:r>
              <a:rPr b="1" i="1" lang="en-US" sz="6700" u="none" cap="none" strike="noStrike">
                <a:solidFill>
                  <a:srgbClr val="0000FF"/>
                </a:solidFill>
                <a:latin typeface="Arial"/>
                <a:ea typeface="Arial"/>
                <a:cs typeface="Arial"/>
                <a:sym typeface="Arial"/>
              </a:rPr>
              <a:t>1. </a:t>
            </a:r>
            <a:r>
              <a:rPr b="1" i="1" lang="en-US" sz="6700" u="sng" cap="none" strike="noStrike">
                <a:solidFill>
                  <a:srgbClr val="0000FF"/>
                </a:solidFill>
                <a:latin typeface="Arial"/>
                <a:ea typeface="Arial"/>
                <a:cs typeface="Arial"/>
                <a:sym typeface="Arial"/>
              </a:rPr>
              <a:t>Nhân vật ông nội Bum</a:t>
            </a:r>
            <a:r>
              <a:rPr b="1" i="1" lang="en-US" sz="6700" u="none" cap="none" strike="noStrike">
                <a:solidFill>
                  <a:srgbClr val="0000FF"/>
                </a:solidFill>
                <a:latin typeface="Arial"/>
                <a:ea typeface="Arial"/>
                <a:cs typeface="Arial"/>
                <a:sym typeface="Arial"/>
              </a:rPr>
              <a:t>:</a:t>
            </a:r>
            <a:endParaRPr b="1" i="1" sz="6700" u="none" cap="none" strike="noStrike">
              <a:solidFill>
                <a:srgbClr val="0000FF"/>
              </a:solidFill>
              <a:latin typeface="Arial"/>
              <a:ea typeface="Arial"/>
              <a:cs typeface="Arial"/>
              <a:sym typeface="Arial"/>
            </a:endParaRPr>
          </a:p>
          <a:p>
            <a:pPr indent="0" lvl="0" marL="0" marR="0" rtl="0" algn="l">
              <a:lnSpc>
                <a:spcPct val="117036"/>
              </a:lnSpc>
              <a:spcBef>
                <a:spcPts val="0"/>
              </a:spcBef>
              <a:spcAft>
                <a:spcPts val="0"/>
              </a:spcAft>
              <a:buClr>
                <a:srgbClr val="000000"/>
              </a:buClr>
              <a:buSzPts val="8200"/>
              <a:buFont typeface="Arial"/>
              <a:buNone/>
            </a:pPr>
            <a:r>
              <a:t/>
            </a:r>
            <a:endParaRPr b="1" i="0" sz="8200" u="none" cap="none" strike="noStrike">
              <a:solidFill>
                <a:srgbClr val="0000FF"/>
              </a:solidFill>
              <a:latin typeface="Arial"/>
              <a:ea typeface="Arial"/>
              <a:cs typeface="Arial"/>
              <a:sym typeface="Arial"/>
            </a:endParaRPr>
          </a:p>
        </p:txBody>
      </p:sp>
      <p:sp>
        <p:nvSpPr>
          <p:cNvPr id="634" name="Google Shape;634;g331095ef84e_4_82"/>
          <p:cNvSpPr/>
          <p:nvPr/>
        </p:nvSpPr>
        <p:spPr>
          <a:xfrm>
            <a:off x="0" y="9466902"/>
            <a:ext cx="18288000" cy="820098"/>
          </a:xfrm>
          <a:custGeom>
            <a:rect b="b" l="l" r="r" t="t"/>
            <a:pathLst>
              <a:path extrusionOk="0" h="293951" w="6555032">
                <a:moveTo>
                  <a:pt x="0" y="0"/>
                </a:moveTo>
                <a:lnTo>
                  <a:pt x="6555032" y="0"/>
                </a:lnTo>
                <a:lnTo>
                  <a:pt x="6555032" y="293951"/>
                </a:lnTo>
                <a:lnTo>
                  <a:pt x="0" y="293951"/>
                </a:lnTo>
                <a:close/>
              </a:path>
            </a:pathLst>
          </a:custGeom>
          <a:solidFill>
            <a:srgbClr val="189F87"/>
          </a:solidFill>
          <a:ln>
            <a:noFill/>
          </a:ln>
        </p:spPr>
      </p:sp>
      <p:pic>
        <p:nvPicPr>
          <p:cNvPr id="635" name="Google Shape;635;g331095ef84e_4_82"/>
          <p:cNvPicPr preferRelativeResize="0"/>
          <p:nvPr/>
        </p:nvPicPr>
        <p:blipFill rotWithShape="1">
          <a:blip r:embed="rId3">
            <a:alphaModFix/>
          </a:blip>
          <a:srcRect b="0" l="0" r="0" t="0"/>
          <a:stretch/>
        </p:blipFill>
        <p:spPr>
          <a:xfrm>
            <a:off x="6864467" y="6199993"/>
            <a:ext cx="5160643" cy="3676958"/>
          </a:xfrm>
          <a:prstGeom prst="rect">
            <a:avLst/>
          </a:prstGeom>
          <a:noFill/>
          <a:ln>
            <a:noFill/>
          </a:ln>
        </p:spPr>
      </p:pic>
      <p:pic>
        <p:nvPicPr>
          <p:cNvPr id="636" name="Google Shape;636;g331095ef84e_4_82"/>
          <p:cNvPicPr preferRelativeResize="0"/>
          <p:nvPr/>
        </p:nvPicPr>
        <p:blipFill rotWithShape="1">
          <a:blip r:embed="rId4">
            <a:alphaModFix/>
          </a:blip>
          <a:srcRect b="0" l="0" r="0" t="0"/>
          <a:stretch/>
        </p:blipFill>
        <p:spPr>
          <a:xfrm rot="4308366">
            <a:off x="-604814" y="-97792"/>
            <a:ext cx="3267029" cy="3094767"/>
          </a:xfrm>
          <a:prstGeom prst="rect">
            <a:avLst/>
          </a:prstGeom>
          <a:noFill/>
          <a:ln>
            <a:noFill/>
          </a:ln>
        </p:spPr>
      </p:pic>
      <p:pic>
        <p:nvPicPr>
          <p:cNvPr id="637" name="Google Shape;637;g331095ef84e_4_82"/>
          <p:cNvPicPr preferRelativeResize="0"/>
          <p:nvPr/>
        </p:nvPicPr>
        <p:blipFill rotWithShape="1">
          <a:blip r:embed="rId4">
            <a:alphaModFix/>
          </a:blip>
          <a:srcRect b="0" l="0" r="0" t="0"/>
          <a:stretch/>
        </p:blipFill>
        <p:spPr>
          <a:xfrm rot="-9172708">
            <a:off x="16006786" y="5718038"/>
            <a:ext cx="3267029" cy="3094767"/>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4D6"/>
        </a:solidFill>
      </p:bgPr>
    </p:bg>
    <p:spTree>
      <p:nvGrpSpPr>
        <p:cNvPr id="641" name="Shape 641"/>
        <p:cNvGrpSpPr/>
        <p:nvPr/>
      </p:nvGrpSpPr>
      <p:grpSpPr>
        <a:xfrm>
          <a:off x="0" y="0"/>
          <a:ext cx="0" cy="0"/>
          <a:chOff x="0" y="0"/>
          <a:chExt cx="0" cy="0"/>
        </a:xfrm>
      </p:grpSpPr>
      <p:sp>
        <p:nvSpPr>
          <p:cNvPr id="642" name="Google Shape;642;g331095ef84e_4_90"/>
          <p:cNvSpPr/>
          <p:nvPr/>
        </p:nvSpPr>
        <p:spPr>
          <a:xfrm>
            <a:off x="914400" y="2019299"/>
            <a:ext cx="16383000" cy="7322817"/>
          </a:xfrm>
          <a:custGeom>
            <a:rect b="b" l="l" r="r" t="t"/>
            <a:pathLst>
              <a:path extrusionOk="0" h="2283865" w="2393585">
                <a:moveTo>
                  <a:pt x="2269125" y="2283865"/>
                </a:moveTo>
                <a:lnTo>
                  <a:pt x="124460" y="2283865"/>
                </a:lnTo>
                <a:cubicBezTo>
                  <a:pt x="55880" y="2283865"/>
                  <a:pt x="0" y="2227985"/>
                  <a:pt x="0" y="2159405"/>
                </a:cubicBezTo>
                <a:lnTo>
                  <a:pt x="0" y="124460"/>
                </a:lnTo>
                <a:cubicBezTo>
                  <a:pt x="0" y="55880"/>
                  <a:pt x="55880" y="0"/>
                  <a:pt x="124460" y="0"/>
                </a:cubicBezTo>
                <a:lnTo>
                  <a:pt x="2269125" y="0"/>
                </a:lnTo>
                <a:cubicBezTo>
                  <a:pt x="2337705" y="0"/>
                  <a:pt x="2393585" y="55880"/>
                  <a:pt x="2393585" y="124460"/>
                </a:cubicBezTo>
                <a:lnTo>
                  <a:pt x="2393585" y="2159405"/>
                </a:lnTo>
                <a:cubicBezTo>
                  <a:pt x="2393585" y="2227985"/>
                  <a:pt x="2337705" y="2283865"/>
                  <a:pt x="2269125" y="2283865"/>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g331095ef84e_4_90"/>
          <p:cNvSpPr txBox="1"/>
          <p:nvPr/>
        </p:nvSpPr>
        <p:spPr>
          <a:xfrm>
            <a:off x="6210300" y="1936062"/>
            <a:ext cx="5791200" cy="365700"/>
          </a:xfrm>
          <a:prstGeom prst="rect">
            <a:avLst/>
          </a:prstGeom>
          <a:noFill/>
          <a:ln>
            <a:noFill/>
          </a:ln>
        </p:spPr>
        <p:txBody>
          <a:bodyPr anchorCtr="0" anchor="t" bIns="0" lIns="0" spcFirstLastPara="1" rIns="0" wrap="square" tIns="0">
            <a:spAutoFit/>
          </a:bodyPr>
          <a:lstStyle/>
          <a:p>
            <a:pPr indent="0" lvl="0" marL="0" marR="0" rtl="0" algn="ctr">
              <a:lnSpc>
                <a:spcPct val="49875"/>
              </a:lnSpc>
              <a:spcBef>
                <a:spcPts val="0"/>
              </a:spcBef>
              <a:spcAft>
                <a:spcPts val="0"/>
              </a:spcAft>
              <a:buClr>
                <a:srgbClr val="000000"/>
              </a:buClr>
              <a:buSzPts val="4800"/>
              <a:buFont typeface="Arial"/>
              <a:buNone/>
            </a:pPr>
            <a:r>
              <a:rPr b="1" i="0" lang="en-US" sz="4800" u="none" cap="none" strike="noStrike">
                <a:solidFill>
                  <a:srgbClr val="ED5D3D"/>
                </a:solidFill>
                <a:latin typeface="Arial"/>
                <a:ea typeface="Arial"/>
                <a:cs typeface="Arial"/>
                <a:sym typeface="Arial"/>
              </a:rPr>
              <a:t>THẢO LUẬN NHÓM</a:t>
            </a:r>
            <a:endParaRPr b="1" i="0" sz="4800" u="none" cap="none" strike="noStrike">
              <a:solidFill>
                <a:srgbClr val="ED5D3D"/>
              </a:solidFill>
              <a:latin typeface="Arial"/>
              <a:ea typeface="Arial"/>
              <a:cs typeface="Arial"/>
              <a:sym typeface="Arial"/>
            </a:endParaRPr>
          </a:p>
        </p:txBody>
      </p:sp>
      <p:sp>
        <p:nvSpPr>
          <p:cNvPr id="644" name="Google Shape;644;g331095ef84e_4_90"/>
          <p:cNvSpPr txBox="1"/>
          <p:nvPr/>
        </p:nvSpPr>
        <p:spPr>
          <a:xfrm>
            <a:off x="1145274" y="356075"/>
            <a:ext cx="14806800" cy="1539300"/>
          </a:xfrm>
          <a:prstGeom prst="rect">
            <a:avLst/>
          </a:prstGeom>
          <a:noFill/>
          <a:ln>
            <a:noFill/>
          </a:ln>
        </p:spPr>
        <p:txBody>
          <a:bodyPr anchorCtr="0" anchor="t" bIns="0" lIns="0" spcFirstLastPara="1" rIns="0" wrap="square" tIns="0">
            <a:spAutoFit/>
          </a:bodyPr>
          <a:lstStyle/>
          <a:p>
            <a:pPr indent="0" lvl="0" marL="0" marR="0" rtl="0" algn="ctr">
              <a:lnSpc>
                <a:spcPct val="172857"/>
              </a:lnSpc>
              <a:spcBef>
                <a:spcPts val="0"/>
              </a:spcBef>
              <a:spcAft>
                <a:spcPts val="0"/>
              </a:spcAft>
              <a:buClr>
                <a:srgbClr val="000000"/>
              </a:buClr>
              <a:buSzPts val="5800"/>
              <a:buFont typeface="Arial"/>
              <a:buNone/>
            </a:pPr>
            <a:r>
              <a:rPr b="1" i="1" lang="en-US" sz="5800" u="none" cap="none" strike="noStrike">
                <a:solidFill>
                  <a:srgbClr val="0000FF"/>
                </a:solidFill>
                <a:latin typeface="Arial"/>
                <a:ea typeface="Arial"/>
                <a:cs typeface="Arial"/>
                <a:sym typeface="Arial"/>
              </a:rPr>
              <a:t>1. Nhân vật ông nội Bum:</a:t>
            </a:r>
            <a:endParaRPr b="1" i="1" sz="5800" u="none" cap="none" strike="noStrike">
              <a:solidFill>
                <a:srgbClr val="0000FF"/>
              </a:solidFill>
              <a:latin typeface="Arial"/>
              <a:ea typeface="Arial"/>
              <a:cs typeface="Arial"/>
              <a:sym typeface="Arial"/>
            </a:endParaRPr>
          </a:p>
        </p:txBody>
      </p:sp>
      <p:pic>
        <p:nvPicPr>
          <p:cNvPr id="645" name="Google Shape;645;g331095ef84e_4_90"/>
          <p:cNvPicPr preferRelativeResize="0"/>
          <p:nvPr/>
        </p:nvPicPr>
        <p:blipFill rotWithShape="1">
          <a:blip r:embed="rId3">
            <a:alphaModFix/>
          </a:blip>
          <a:srcRect b="0" l="0" r="0" t="0"/>
          <a:stretch/>
        </p:blipFill>
        <p:spPr>
          <a:xfrm>
            <a:off x="501725" y="1247171"/>
            <a:ext cx="1452910" cy="1718495"/>
          </a:xfrm>
          <a:prstGeom prst="rect">
            <a:avLst/>
          </a:prstGeom>
          <a:noFill/>
          <a:ln>
            <a:noFill/>
          </a:ln>
        </p:spPr>
      </p:pic>
      <p:sp>
        <p:nvSpPr>
          <p:cNvPr id="646" name="Google Shape;646;g331095ef84e_4_90"/>
          <p:cNvSpPr/>
          <p:nvPr/>
        </p:nvSpPr>
        <p:spPr>
          <a:xfrm>
            <a:off x="0" y="9466902"/>
            <a:ext cx="18288000" cy="820098"/>
          </a:xfrm>
          <a:custGeom>
            <a:rect b="b" l="l" r="r" t="t"/>
            <a:pathLst>
              <a:path extrusionOk="0" h="293951" w="6555032">
                <a:moveTo>
                  <a:pt x="0" y="0"/>
                </a:moveTo>
                <a:lnTo>
                  <a:pt x="6555032" y="0"/>
                </a:lnTo>
                <a:lnTo>
                  <a:pt x="6555032" y="293951"/>
                </a:lnTo>
                <a:lnTo>
                  <a:pt x="0" y="293951"/>
                </a:lnTo>
                <a:close/>
              </a:path>
            </a:pathLst>
          </a:custGeom>
          <a:solidFill>
            <a:srgbClr val="FADECC"/>
          </a:solidFill>
          <a:ln>
            <a:noFill/>
          </a:ln>
        </p:spPr>
      </p:sp>
      <p:sp>
        <p:nvSpPr>
          <p:cNvPr id="647" name="Google Shape;647;g331095ef84e_4_90"/>
          <p:cNvSpPr/>
          <p:nvPr/>
        </p:nvSpPr>
        <p:spPr>
          <a:xfrm>
            <a:off x="1261800" y="2530252"/>
            <a:ext cx="15764400" cy="6207600"/>
          </a:xfrm>
          <a:prstGeom prst="rect">
            <a:avLst/>
          </a:prstGeom>
          <a:noFill/>
          <a:ln>
            <a:noFill/>
          </a:ln>
        </p:spPr>
        <p:txBody>
          <a:bodyPr anchorCtr="0" anchor="t" bIns="45700" lIns="91425" spcFirstLastPara="1" rIns="91425" wrap="square" tIns="45700">
            <a:noAutofit/>
          </a:bodyPr>
          <a:lstStyle/>
          <a:p>
            <a:pPr indent="-571500" lvl="0" marL="571500" marR="0" rtl="0" algn="just">
              <a:lnSpc>
                <a:spcPct val="150000"/>
              </a:lnSpc>
              <a:spcBef>
                <a:spcPts val="0"/>
              </a:spcBef>
              <a:spcAft>
                <a:spcPts val="0"/>
              </a:spcAft>
              <a:buClr>
                <a:srgbClr val="000000"/>
              </a:buClr>
              <a:buSzPts val="4300"/>
              <a:buFont typeface="Arial"/>
              <a:buChar char="•"/>
            </a:pPr>
            <a:r>
              <a:rPr b="0" i="0" lang="en-US" sz="4300" u="none" cap="none" strike="noStrike">
                <a:solidFill>
                  <a:srgbClr val="000000"/>
                </a:solidFill>
                <a:latin typeface="Calibri"/>
                <a:ea typeface="Calibri"/>
                <a:cs typeface="Calibri"/>
                <a:sym typeface="Calibri"/>
              </a:rPr>
              <a:t>Lí do gì ông nội đã quyết định trồng một cây ổi trong sân nhà từ khi Bum chưa chào đời? Qua đó thể hiện tình cảm gì ở ông nội?</a:t>
            </a:r>
            <a:endParaRPr b="0" i="0" sz="4300" u="none" cap="none" strike="noStrike">
              <a:solidFill>
                <a:schemeClr val="dk1"/>
              </a:solidFill>
              <a:latin typeface="Calibri"/>
              <a:ea typeface="Calibri"/>
              <a:cs typeface="Calibri"/>
              <a:sym typeface="Calibri"/>
            </a:endParaRPr>
          </a:p>
          <a:p>
            <a:pPr indent="-571500" lvl="0" marL="571500" marR="0" rtl="0" algn="just">
              <a:lnSpc>
                <a:spcPct val="150000"/>
              </a:lnSpc>
              <a:spcBef>
                <a:spcPts val="0"/>
              </a:spcBef>
              <a:spcAft>
                <a:spcPts val="0"/>
              </a:spcAft>
              <a:buClr>
                <a:srgbClr val="000000"/>
              </a:buClr>
              <a:buSzPts val="4300"/>
              <a:buFont typeface="Arial"/>
              <a:buChar char="•"/>
            </a:pPr>
            <a:r>
              <a:rPr b="0" i="0" lang="en-US" sz="4300" u="none" cap="none" strike="noStrike">
                <a:solidFill>
                  <a:srgbClr val="000000"/>
                </a:solidFill>
                <a:latin typeface="Calibri"/>
                <a:ea typeface="Calibri"/>
                <a:cs typeface="Calibri"/>
                <a:sym typeface="Calibri"/>
              </a:rPr>
              <a:t>Tìm những chi tiết nói về hành động của ông nội khi chăm sóc cây ổi?</a:t>
            </a:r>
            <a:endParaRPr b="0" i="0" sz="4300" u="none" cap="none" strike="noStrike">
              <a:solidFill>
                <a:schemeClr val="dk1"/>
              </a:solidFill>
              <a:latin typeface="Calibri"/>
              <a:ea typeface="Calibri"/>
              <a:cs typeface="Calibri"/>
              <a:sym typeface="Calibri"/>
            </a:endParaRPr>
          </a:p>
          <a:p>
            <a:pPr indent="-571500" lvl="0" marL="571500" marR="0" rtl="0" algn="just">
              <a:lnSpc>
                <a:spcPct val="150000"/>
              </a:lnSpc>
              <a:spcBef>
                <a:spcPts val="0"/>
              </a:spcBef>
              <a:spcAft>
                <a:spcPts val="0"/>
              </a:spcAft>
              <a:buClr>
                <a:srgbClr val="000000"/>
              </a:buClr>
              <a:buSzPts val="4300"/>
              <a:buFont typeface="Arial"/>
              <a:buChar char="•"/>
            </a:pPr>
            <a:r>
              <a:rPr b="0" i="0" lang="en-US" sz="4300" u="none" cap="none" strike="noStrike">
                <a:solidFill>
                  <a:srgbClr val="000000"/>
                </a:solidFill>
                <a:latin typeface="Calibri"/>
                <a:ea typeface="Calibri"/>
                <a:cs typeface="Calibri"/>
                <a:sym typeface="Calibri"/>
              </a:rPr>
              <a:t>Khi nhìn Bum và đám bạn trèo leo trên cây ổi, tâm trạng của ông như thế nào?</a:t>
            </a:r>
            <a:endParaRPr b="0" i="0" sz="4300" u="none" cap="none" strike="noStrike">
              <a:solidFill>
                <a:schemeClr val="dk1"/>
              </a:solidFill>
              <a:latin typeface="Calibri"/>
              <a:ea typeface="Calibri"/>
              <a:cs typeface="Calibri"/>
              <a:sym typeface="Calibri"/>
            </a:endParaRPr>
          </a:p>
          <a:p>
            <a:pPr indent="-571500" lvl="0" marL="571500" marR="0" rtl="0" algn="just">
              <a:lnSpc>
                <a:spcPct val="150000"/>
              </a:lnSpc>
              <a:spcBef>
                <a:spcPts val="0"/>
              </a:spcBef>
              <a:spcAft>
                <a:spcPts val="0"/>
              </a:spcAft>
              <a:buClr>
                <a:srgbClr val="000000"/>
              </a:buClr>
              <a:buSzPts val="4300"/>
              <a:buFont typeface="Arial"/>
              <a:buChar char="•"/>
            </a:pPr>
            <a:r>
              <a:rPr b="0" i="0" lang="en-US" sz="4300" u="none" cap="none" strike="noStrike">
                <a:solidFill>
                  <a:srgbClr val="000000"/>
                </a:solidFill>
                <a:latin typeface="Calibri"/>
                <a:ea typeface="Calibri"/>
                <a:cs typeface="Calibri"/>
                <a:sym typeface="Calibri"/>
              </a:rPr>
              <a:t>Em hãy nhận xét về tính cách của nhân vật ông nội trong truyện?</a:t>
            </a:r>
            <a:endParaRPr b="0" i="0" sz="43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44"/>
                                        </p:tgtEl>
                                        <p:attrNameLst>
                                          <p:attrName>style.visibility</p:attrName>
                                        </p:attrNameLst>
                                      </p:cBhvr>
                                      <p:to>
                                        <p:strVal val="visible"/>
                                      </p:to>
                                    </p:set>
                                    <p:anim calcmode="lin" valueType="num">
                                      <p:cBhvr additive="base">
                                        <p:cTn dur="500"/>
                                        <p:tgtEl>
                                          <p:spTgt spid="64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5"/>
                                        </p:tgtEl>
                                        <p:attrNameLst>
                                          <p:attrName>style.visibility</p:attrName>
                                        </p:attrNameLst>
                                      </p:cBhvr>
                                      <p:to>
                                        <p:strVal val="visible"/>
                                      </p:to>
                                    </p:set>
                                    <p:animEffect filter="fade" transition="in">
                                      <p:cBhvr>
                                        <p:cTn dur="500"/>
                                        <p:tgtEl>
                                          <p:spTgt spid="645"/>
                                        </p:tgtEl>
                                      </p:cBhvr>
                                    </p:animEffect>
                                  </p:childTnLst>
                                </p:cTn>
                              </p:par>
                              <p:par>
                                <p:cTn fill="hold" nodeType="withEffect" presetClass="entr" presetID="10" presetSubtype="0">
                                  <p:stCondLst>
                                    <p:cond delay="0"/>
                                  </p:stCondLst>
                                  <p:childTnLst>
                                    <p:set>
                                      <p:cBhvr>
                                        <p:cTn dur="1" fill="hold">
                                          <p:stCondLst>
                                            <p:cond delay="0"/>
                                          </p:stCondLst>
                                        </p:cTn>
                                        <p:tgtEl>
                                          <p:spTgt spid="643"/>
                                        </p:tgtEl>
                                        <p:attrNameLst>
                                          <p:attrName>style.visibility</p:attrName>
                                        </p:attrNameLst>
                                      </p:cBhvr>
                                      <p:to>
                                        <p:strVal val="visible"/>
                                      </p:to>
                                    </p:set>
                                    <p:animEffect filter="fade" transition="in">
                                      <p:cBhvr>
                                        <p:cTn dur="500"/>
                                        <p:tgtEl>
                                          <p:spTgt spid="643"/>
                                        </p:tgtEl>
                                      </p:cBhvr>
                                    </p:animEffect>
                                  </p:childTnLst>
                                </p:cTn>
                              </p:par>
                              <p:par>
                                <p:cTn fill="hold" nodeType="withEffect" presetClass="entr" presetID="10" presetSubtype="0">
                                  <p:stCondLst>
                                    <p:cond delay="0"/>
                                  </p:stCondLst>
                                  <p:childTnLst>
                                    <p:set>
                                      <p:cBhvr>
                                        <p:cTn dur="1" fill="hold">
                                          <p:stCondLst>
                                            <p:cond delay="0"/>
                                          </p:stCondLst>
                                        </p:cTn>
                                        <p:tgtEl>
                                          <p:spTgt spid="647"/>
                                        </p:tgtEl>
                                        <p:attrNameLst>
                                          <p:attrName>style.visibility</p:attrName>
                                        </p:attrNameLst>
                                      </p:cBhvr>
                                      <p:to>
                                        <p:strVal val="visible"/>
                                      </p:to>
                                    </p:set>
                                    <p:animEffect filter="fade" transition="in">
                                      <p:cBhvr>
                                        <p:cTn dur="500"/>
                                        <p:tgtEl>
                                          <p:spTgt spid="6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4D6"/>
        </a:solidFill>
      </p:bgPr>
    </p:bg>
    <p:spTree>
      <p:nvGrpSpPr>
        <p:cNvPr id="651" name="Shape 651"/>
        <p:cNvGrpSpPr/>
        <p:nvPr/>
      </p:nvGrpSpPr>
      <p:grpSpPr>
        <a:xfrm>
          <a:off x="0" y="0"/>
          <a:ext cx="0" cy="0"/>
          <a:chOff x="0" y="0"/>
          <a:chExt cx="0" cy="0"/>
        </a:xfrm>
      </p:grpSpPr>
      <p:sp>
        <p:nvSpPr>
          <p:cNvPr id="652" name="Google Shape;652;g331095ef84e_4_99"/>
          <p:cNvSpPr/>
          <p:nvPr/>
        </p:nvSpPr>
        <p:spPr>
          <a:xfrm>
            <a:off x="914400" y="2019299"/>
            <a:ext cx="16383000" cy="7322817"/>
          </a:xfrm>
          <a:custGeom>
            <a:rect b="b" l="l" r="r" t="t"/>
            <a:pathLst>
              <a:path extrusionOk="0" h="2283865" w="2393585">
                <a:moveTo>
                  <a:pt x="2269125" y="2283865"/>
                </a:moveTo>
                <a:lnTo>
                  <a:pt x="124460" y="2283865"/>
                </a:lnTo>
                <a:cubicBezTo>
                  <a:pt x="55880" y="2283865"/>
                  <a:pt x="0" y="2227985"/>
                  <a:pt x="0" y="2159405"/>
                </a:cubicBezTo>
                <a:lnTo>
                  <a:pt x="0" y="124460"/>
                </a:lnTo>
                <a:cubicBezTo>
                  <a:pt x="0" y="55880"/>
                  <a:pt x="55880" y="0"/>
                  <a:pt x="124460" y="0"/>
                </a:cubicBezTo>
                <a:lnTo>
                  <a:pt x="2269125" y="0"/>
                </a:lnTo>
                <a:cubicBezTo>
                  <a:pt x="2337705" y="0"/>
                  <a:pt x="2393585" y="55880"/>
                  <a:pt x="2393585" y="124460"/>
                </a:cubicBezTo>
                <a:lnTo>
                  <a:pt x="2393585" y="2159405"/>
                </a:lnTo>
                <a:cubicBezTo>
                  <a:pt x="2393585" y="2227985"/>
                  <a:pt x="2337705" y="2283865"/>
                  <a:pt x="2269125" y="2283865"/>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 name="Google Shape;653;g331095ef84e_4_99"/>
          <p:cNvSpPr txBox="1"/>
          <p:nvPr/>
        </p:nvSpPr>
        <p:spPr>
          <a:xfrm>
            <a:off x="4792527" y="504723"/>
            <a:ext cx="8773800" cy="1491000"/>
          </a:xfrm>
          <a:prstGeom prst="rect">
            <a:avLst/>
          </a:prstGeom>
          <a:noFill/>
          <a:ln>
            <a:noFill/>
          </a:ln>
        </p:spPr>
        <p:txBody>
          <a:bodyPr anchorCtr="0" anchor="t" bIns="0" lIns="0" spcFirstLastPara="1" rIns="0" wrap="square" tIns="0">
            <a:spAutoFit/>
          </a:bodyPr>
          <a:lstStyle/>
          <a:p>
            <a:pPr indent="0" lvl="0" marL="0" marR="0" rtl="0" algn="ctr">
              <a:lnSpc>
                <a:spcPct val="172857"/>
              </a:lnSpc>
              <a:spcBef>
                <a:spcPts val="0"/>
              </a:spcBef>
              <a:spcAft>
                <a:spcPts val="0"/>
              </a:spcAft>
              <a:buClr>
                <a:srgbClr val="000000"/>
              </a:buClr>
              <a:buSzPts val="5600"/>
              <a:buFont typeface="Arial"/>
              <a:buNone/>
            </a:pPr>
            <a:r>
              <a:rPr b="1" i="1" lang="en-US" sz="5600" u="none" cap="none" strike="noStrike">
                <a:solidFill>
                  <a:srgbClr val="189F87"/>
                </a:solidFill>
                <a:latin typeface="Arial"/>
                <a:ea typeface="Arial"/>
                <a:cs typeface="Arial"/>
                <a:sym typeface="Arial"/>
              </a:rPr>
              <a:t>1. </a:t>
            </a:r>
            <a:r>
              <a:rPr b="1" i="1" lang="en-US" sz="5600" u="sng" cap="none" strike="noStrike">
                <a:solidFill>
                  <a:srgbClr val="189F87"/>
                </a:solidFill>
                <a:latin typeface="Arial"/>
                <a:ea typeface="Arial"/>
                <a:cs typeface="Arial"/>
                <a:sym typeface="Arial"/>
              </a:rPr>
              <a:t>Nhân vật ông nội Bum</a:t>
            </a:r>
            <a:endParaRPr b="1" i="1" sz="5600" u="sng" cap="none" strike="noStrike">
              <a:solidFill>
                <a:srgbClr val="189F87"/>
              </a:solidFill>
              <a:latin typeface="Arial"/>
              <a:ea typeface="Arial"/>
              <a:cs typeface="Arial"/>
              <a:sym typeface="Arial"/>
            </a:endParaRPr>
          </a:p>
        </p:txBody>
      </p:sp>
      <p:pic>
        <p:nvPicPr>
          <p:cNvPr id="654" name="Google Shape;654;g331095ef84e_4_99"/>
          <p:cNvPicPr preferRelativeResize="0"/>
          <p:nvPr/>
        </p:nvPicPr>
        <p:blipFill rotWithShape="1">
          <a:blip r:embed="rId3">
            <a:alphaModFix/>
          </a:blip>
          <a:srcRect b="0" l="0" r="0" t="0"/>
          <a:stretch/>
        </p:blipFill>
        <p:spPr>
          <a:xfrm>
            <a:off x="501725" y="1247171"/>
            <a:ext cx="1452910" cy="1718495"/>
          </a:xfrm>
          <a:prstGeom prst="rect">
            <a:avLst/>
          </a:prstGeom>
          <a:noFill/>
          <a:ln>
            <a:noFill/>
          </a:ln>
        </p:spPr>
      </p:pic>
      <p:sp>
        <p:nvSpPr>
          <p:cNvPr id="655" name="Google Shape;655;g331095ef84e_4_99"/>
          <p:cNvSpPr/>
          <p:nvPr/>
        </p:nvSpPr>
        <p:spPr>
          <a:xfrm>
            <a:off x="0" y="9466902"/>
            <a:ext cx="18288000" cy="820098"/>
          </a:xfrm>
          <a:custGeom>
            <a:rect b="b" l="l" r="r" t="t"/>
            <a:pathLst>
              <a:path extrusionOk="0" h="293951" w="6555032">
                <a:moveTo>
                  <a:pt x="0" y="0"/>
                </a:moveTo>
                <a:lnTo>
                  <a:pt x="6555032" y="0"/>
                </a:lnTo>
                <a:lnTo>
                  <a:pt x="6555032" y="293951"/>
                </a:lnTo>
                <a:lnTo>
                  <a:pt x="0" y="293951"/>
                </a:lnTo>
                <a:close/>
              </a:path>
            </a:pathLst>
          </a:custGeom>
          <a:solidFill>
            <a:srgbClr val="FADECC"/>
          </a:solidFill>
          <a:ln>
            <a:noFill/>
          </a:ln>
        </p:spPr>
      </p:sp>
      <p:pic>
        <p:nvPicPr>
          <p:cNvPr id="656" name="Google Shape;656;g331095ef84e_4_99"/>
          <p:cNvPicPr preferRelativeResize="0"/>
          <p:nvPr/>
        </p:nvPicPr>
        <p:blipFill rotWithShape="1">
          <a:blip r:embed="rId4">
            <a:alphaModFix/>
          </a:blip>
          <a:srcRect b="0" l="0" r="0" t="0"/>
          <a:stretch/>
        </p:blipFill>
        <p:spPr>
          <a:xfrm rot="4308366">
            <a:off x="16394617" y="8400025"/>
            <a:ext cx="1567988" cy="1485312"/>
          </a:xfrm>
          <a:prstGeom prst="rect">
            <a:avLst/>
          </a:prstGeom>
          <a:noFill/>
          <a:ln>
            <a:noFill/>
          </a:ln>
        </p:spPr>
      </p:pic>
      <p:sp>
        <p:nvSpPr>
          <p:cNvPr id="657" name="Google Shape;657;g331095ef84e_4_99"/>
          <p:cNvSpPr/>
          <p:nvPr/>
        </p:nvSpPr>
        <p:spPr>
          <a:xfrm>
            <a:off x="1518625" y="2699575"/>
            <a:ext cx="15321600" cy="6117300"/>
          </a:xfrm>
          <a:prstGeom prst="rect">
            <a:avLst/>
          </a:prstGeom>
          <a:noFill/>
          <a:ln>
            <a:noFill/>
          </a:ln>
        </p:spPr>
        <p:txBody>
          <a:bodyPr anchorCtr="0" anchor="t" bIns="45700" lIns="91425" spcFirstLastPara="1" rIns="91425" wrap="square" tIns="45700">
            <a:noAutofit/>
          </a:bodyPr>
          <a:lstStyle/>
          <a:p>
            <a:pPr indent="-571500" lvl="0" marL="571500" marR="0" rtl="0" algn="just">
              <a:lnSpc>
                <a:spcPct val="150000"/>
              </a:lnSpc>
              <a:spcBef>
                <a:spcPts val="0"/>
              </a:spcBef>
              <a:spcAft>
                <a:spcPts val="0"/>
              </a:spcAft>
              <a:buClr>
                <a:srgbClr val="000000"/>
              </a:buClr>
              <a:buSzPts val="4900"/>
              <a:buFont typeface="Calibri"/>
              <a:buChar char="-"/>
            </a:pPr>
            <a:r>
              <a:rPr b="0" i="0" lang="en-US" sz="4900" u="none" cap="none" strike="noStrike">
                <a:solidFill>
                  <a:srgbClr val="000000"/>
                </a:solidFill>
                <a:latin typeface="Calibri"/>
                <a:ea typeface="Calibri"/>
                <a:cs typeface="Calibri"/>
                <a:sym typeface="Calibri"/>
              </a:rPr>
              <a:t>Ông nội muốn trồng cây để sau này khi Bum lớn, sẽ được leo trèo giống như ba của Bum.</a:t>
            </a:r>
            <a:endParaRPr b="0" i="0" sz="4900" u="none" cap="none" strike="noStrike">
              <a:solidFill>
                <a:srgbClr val="000000"/>
              </a:solidFill>
              <a:latin typeface="Calibri"/>
              <a:ea typeface="Calibri"/>
              <a:cs typeface="Calibri"/>
              <a:sym typeface="Calibri"/>
            </a:endParaRPr>
          </a:p>
          <a:p>
            <a:pPr indent="0" lvl="0" marL="0" marR="0" rtl="0" algn="just">
              <a:lnSpc>
                <a:spcPct val="150000"/>
              </a:lnSpc>
              <a:spcBef>
                <a:spcPts val="0"/>
              </a:spcBef>
              <a:spcAft>
                <a:spcPts val="0"/>
              </a:spcAft>
              <a:buClr>
                <a:srgbClr val="000000"/>
              </a:buClr>
              <a:buSzPts val="4900"/>
              <a:buFont typeface="Arial"/>
              <a:buNone/>
            </a:pPr>
            <a:r>
              <a:rPr b="0" i="0" lang="en-US" sz="4900" u="none" cap="none" strike="noStrike">
                <a:solidFill>
                  <a:srgbClr val="000000"/>
                </a:solidFill>
                <a:latin typeface="Calibri"/>
                <a:ea typeface="Calibri"/>
                <a:cs typeface="Calibri"/>
                <a:sym typeface="Calibri"/>
              </a:rPr>
              <a:t>           </a:t>
            </a:r>
            <a:r>
              <a:rPr b="1" i="1" lang="en-US" sz="4900" u="none" cap="none" strike="noStrike">
                <a:solidFill>
                  <a:srgbClr val="0000FF"/>
                </a:solidFill>
                <a:latin typeface="Arial"/>
                <a:ea typeface="Arial"/>
                <a:cs typeface="Arial"/>
                <a:sym typeface="Arial"/>
              </a:rPr>
              <a:t>H</a:t>
            </a:r>
            <a:r>
              <a:rPr b="1" i="1" lang="en-US" sz="4900" u="none" cap="none" strike="noStrike">
                <a:solidFill>
                  <a:srgbClr val="0000FF"/>
                </a:solidFill>
                <a:latin typeface="Calibri"/>
                <a:ea typeface="Calibri"/>
                <a:cs typeface="Calibri"/>
                <a:sym typeface="Calibri"/>
              </a:rPr>
              <a:t>iểu đặc điểm tâm lí, sở thích của  cháu   trai, ông đã mang đến “món quà đặc biệt” cho tuổi thơ của cháu.</a:t>
            </a:r>
            <a:endParaRPr b="1" i="1" sz="4900" u="none" cap="none" strike="noStrike">
              <a:solidFill>
                <a:srgbClr val="0000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7">
                                            <p:txEl>
                                              <p:pRg end="0" st="0"/>
                                            </p:txEl>
                                          </p:spTgt>
                                        </p:tgtEl>
                                        <p:attrNameLst>
                                          <p:attrName>style.visibility</p:attrName>
                                        </p:attrNameLst>
                                      </p:cBhvr>
                                      <p:to>
                                        <p:strVal val="visible"/>
                                      </p:to>
                                    </p:set>
                                    <p:animEffect filter="fade" transition="in">
                                      <p:cBhvr>
                                        <p:cTn dur="500"/>
                                        <p:tgtEl>
                                          <p:spTgt spid="65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7">
                                            <p:txEl>
                                              <p:pRg end="1" st="1"/>
                                            </p:txEl>
                                          </p:spTgt>
                                        </p:tgtEl>
                                        <p:attrNameLst>
                                          <p:attrName>style.visibility</p:attrName>
                                        </p:attrNameLst>
                                      </p:cBhvr>
                                      <p:to>
                                        <p:strVal val="visible"/>
                                      </p:to>
                                    </p:set>
                                    <p:animEffect filter="fade" transition="in">
                                      <p:cBhvr>
                                        <p:cTn dur="500"/>
                                        <p:tgtEl>
                                          <p:spTgt spid="657">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4D6"/>
        </a:solidFill>
      </p:bgPr>
    </p:bg>
    <p:spTree>
      <p:nvGrpSpPr>
        <p:cNvPr id="661" name="Shape 661"/>
        <p:cNvGrpSpPr/>
        <p:nvPr/>
      </p:nvGrpSpPr>
      <p:grpSpPr>
        <a:xfrm>
          <a:off x="0" y="0"/>
          <a:ext cx="0" cy="0"/>
          <a:chOff x="0" y="0"/>
          <a:chExt cx="0" cy="0"/>
        </a:xfrm>
      </p:grpSpPr>
      <p:sp>
        <p:nvSpPr>
          <p:cNvPr id="662" name="Google Shape;662;g331095ef84e_4_108"/>
          <p:cNvSpPr/>
          <p:nvPr/>
        </p:nvSpPr>
        <p:spPr>
          <a:xfrm>
            <a:off x="914400" y="1247176"/>
            <a:ext cx="16294330" cy="8096301"/>
          </a:xfrm>
          <a:custGeom>
            <a:rect b="b" l="l" r="r" t="t"/>
            <a:pathLst>
              <a:path extrusionOk="0" h="2283865" w="2393585">
                <a:moveTo>
                  <a:pt x="2269125" y="2283865"/>
                </a:moveTo>
                <a:lnTo>
                  <a:pt x="124460" y="2283865"/>
                </a:lnTo>
                <a:cubicBezTo>
                  <a:pt x="55880" y="2283865"/>
                  <a:pt x="0" y="2227985"/>
                  <a:pt x="0" y="2159405"/>
                </a:cubicBezTo>
                <a:lnTo>
                  <a:pt x="0" y="124460"/>
                </a:lnTo>
                <a:cubicBezTo>
                  <a:pt x="0" y="55880"/>
                  <a:pt x="55880" y="0"/>
                  <a:pt x="124460" y="0"/>
                </a:cubicBezTo>
                <a:lnTo>
                  <a:pt x="2269125" y="0"/>
                </a:lnTo>
                <a:cubicBezTo>
                  <a:pt x="2337705" y="0"/>
                  <a:pt x="2393585" y="55880"/>
                  <a:pt x="2393585" y="124460"/>
                </a:cubicBezTo>
                <a:lnTo>
                  <a:pt x="2393585" y="2159405"/>
                </a:lnTo>
                <a:cubicBezTo>
                  <a:pt x="2393585" y="2227985"/>
                  <a:pt x="2337705" y="2283865"/>
                  <a:pt x="2269125" y="2283865"/>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g331095ef84e_4_108"/>
          <p:cNvSpPr txBox="1"/>
          <p:nvPr/>
        </p:nvSpPr>
        <p:spPr>
          <a:xfrm>
            <a:off x="4604718" y="415486"/>
            <a:ext cx="9078600" cy="1491000"/>
          </a:xfrm>
          <a:prstGeom prst="rect">
            <a:avLst/>
          </a:prstGeom>
          <a:noFill/>
          <a:ln>
            <a:noFill/>
          </a:ln>
        </p:spPr>
        <p:txBody>
          <a:bodyPr anchorCtr="0" anchor="t" bIns="0" lIns="0" spcFirstLastPara="1" rIns="0" wrap="square" tIns="0">
            <a:spAutoFit/>
          </a:bodyPr>
          <a:lstStyle/>
          <a:p>
            <a:pPr indent="0" lvl="0" marL="0" marR="0" rtl="0" algn="ctr">
              <a:lnSpc>
                <a:spcPct val="172857"/>
              </a:lnSpc>
              <a:spcBef>
                <a:spcPts val="0"/>
              </a:spcBef>
              <a:spcAft>
                <a:spcPts val="0"/>
              </a:spcAft>
              <a:buClr>
                <a:srgbClr val="000000"/>
              </a:buClr>
              <a:buSzPts val="5600"/>
              <a:buFont typeface="Arial"/>
              <a:buNone/>
            </a:pPr>
            <a:r>
              <a:rPr b="1" i="1" lang="en-US" sz="5600" u="none" cap="none" strike="noStrike">
                <a:solidFill>
                  <a:srgbClr val="FF0000"/>
                </a:solidFill>
                <a:latin typeface="Arial"/>
                <a:ea typeface="Arial"/>
                <a:cs typeface="Arial"/>
                <a:sym typeface="Arial"/>
              </a:rPr>
              <a:t>1. Nhân vật ông nội Bum</a:t>
            </a:r>
            <a:endParaRPr b="1" i="1" sz="5600" u="none" cap="none" strike="noStrike">
              <a:solidFill>
                <a:srgbClr val="FF0000"/>
              </a:solidFill>
              <a:latin typeface="Arial"/>
              <a:ea typeface="Arial"/>
              <a:cs typeface="Arial"/>
              <a:sym typeface="Arial"/>
            </a:endParaRPr>
          </a:p>
        </p:txBody>
      </p:sp>
      <p:pic>
        <p:nvPicPr>
          <p:cNvPr id="664" name="Google Shape;664;g331095ef84e_4_108"/>
          <p:cNvPicPr preferRelativeResize="0"/>
          <p:nvPr/>
        </p:nvPicPr>
        <p:blipFill rotWithShape="1">
          <a:blip r:embed="rId3">
            <a:alphaModFix/>
          </a:blip>
          <a:srcRect b="0" l="0" r="0" t="0"/>
          <a:stretch/>
        </p:blipFill>
        <p:spPr>
          <a:xfrm>
            <a:off x="501725" y="1247171"/>
            <a:ext cx="1452910" cy="1718495"/>
          </a:xfrm>
          <a:prstGeom prst="rect">
            <a:avLst/>
          </a:prstGeom>
          <a:noFill/>
          <a:ln>
            <a:noFill/>
          </a:ln>
        </p:spPr>
      </p:pic>
      <p:sp>
        <p:nvSpPr>
          <p:cNvPr id="665" name="Google Shape;665;g331095ef84e_4_108"/>
          <p:cNvSpPr/>
          <p:nvPr/>
        </p:nvSpPr>
        <p:spPr>
          <a:xfrm>
            <a:off x="0" y="9466902"/>
            <a:ext cx="18288000" cy="820098"/>
          </a:xfrm>
          <a:custGeom>
            <a:rect b="b" l="l" r="r" t="t"/>
            <a:pathLst>
              <a:path extrusionOk="0" h="293951" w="6555032">
                <a:moveTo>
                  <a:pt x="0" y="0"/>
                </a:moveTo>
                <a:lnTo>
                  <a:pt x="6555032" y="0"/>
                </a:lnTo>
                <a:lnTo>
                  <a:pt x="6555032" y="293951"/>
                </a:lnTo>
                <a:lnTo>
                  <a:pt x="0" y="293951"/>
                </a:lnTo>
                <a:close/>
              </a:path>
            </a:pathLst>
          </a:custGeom>
          <a:solidFill>
            <a:srgbClr val="FADECC"/>
          </a:solidFill>
          <a:ln>
            <a:noFill/>
          </a:ln>
        </p:spPr>
      </p:sp>
      <p:pic>
        <p:nvPicPr>
          <p:cNvPr id="666" name="Google Shape;666;g331095ef84e_4_108"/>
          <p:cNvPicPr preferRelativeResize="0"/>
          <p:nvPr/>
        </p:nvPicPr>
        <p:blipFill rotWithShape="1">
          <a:blip r:embed="rId4">
            <a:alphaModFix/>
          </a:blip>
          <a:srcRect b="0" l="0" r="0" t="0"/>
          <a:stretch/>
        </p:blipFill>
        <p:spPr>
          <a:xfrm rot="4308366">
            <a:off x="16394617" y="8400025"/>
            <a:ext cx="1567988" cy="1485312"/>
          </a:xfrm>
          <a:prstGeom prst="rect">
            <a:avLst/>
          </a:prstGeom>
          <a:noFill/>
          <a:ln>
            <a:noFill/>
          </a:ln>
        </p:spPr>
      </p:pic>
      <p:sp>
        <p:nvSpPr>
          <p:cNvPr id="667" name="Google Shape;667;g331095ef84e_4_108"/>
          <p:cNvSpPr/>
          <p:nvPr/>
        </p:nvSpPr>
        <p:spPr>
          <a:xfrm>
            <a:off x="1454325" y="1408875"/>
            <a:ext cx="15452100" cy="7576200"/>
          </a:xfrm>
          <a:prstGeom prst="rect">
            <a:avLst/>
          </a:prstGeom>
          <a:noFill/>
          <a:ln>
            <a:noFill/>
          </a:ln>
        </p:spPr>
        <p:txBody>
          <a:bodyPr anchorCtr="0" anchor="t" bIns="45700" lIns="91425" spcFirstLastPara="1" rIns="91425" wrap="square" tIns="45700">
            <a:noAutofit/>
          </a:bodyPr>
          <a:lstStyle/>
          <a:p>
            <a:pPr indent="-571500" lvl="0" marL="571500" marR="0" rtl="0" algn="just">
              <a:lnSpc>
                <a:spcPct val="150000"/>
              </a:lnSpc>
              <a:spcBef>
                <a:spcPts val="0"/>
              </a:spcBef>
              <a:spcAft>
                <a:spcPts val="0"/>
              </a:spcAft>
              <a:buClr>
                <a:srgbClr val="000000"/>
              </a:buClr>
              <a:buSzPts val="4500"/>
              <a:buFont typeface="Calibri"/>
              <a:buChar char="-"/>
            </a:pPr>
            <a:r>
              <a:rPr b="1" i="0" lang="en-US" sz="4500" u="none" cap="none" strike="noStrike">
                <a:solidFill>
                  <a:srgbClr val="000000"/>
                </a:solidFill>
                <a:latin typeface="Calibri"/>
                <a:ea typeface="Calibri"/>
                <a:cs typeface="Calibri"/>
                <a:sym typeface="Calibri"/>
              </a:rPr>
              <a:t>Ông chăm chút cho cây ổi:</a:t>
            </a:r>
            <a:endParaRPr b="0" i="0" sz="4500" u="none" cap="none" strike="noStrike">
              <a:solidFill>
                <a:srgbClr val="000000"/>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4500"/>
              <a:buFont typeface="Arial"/>
              <a:buNone/>
            </a:pPr>
            <a:r>
              <a:rPr b="0" i="0" lang="en-US" sz="4500" u="none" cap="none" strike="noStrike">
                <a:solidFill>
                  <a:srgbClr val="000000"/>
                </a:solidFill>
                <a:latin typeface="Calibri"/>
                <a:ea typeface="Calibri"/>
                <a:cs typeface="Calibri"/>
                <a:sym typeface="Calibri"/>
              </a:rPr>
              <a:t>	</a:t>
            </a:r>
            <a:r>
              <a:rPr b="0" i="0" lang="en-US" sz="4500" u="none" cap="none" strike="noStrike">
                <a:solidFill>
                  <a:srgbClr val="000000"/>
                </a:solidFill>
                <a:latin typeface="Arial"/>
                <a:ea typeface="Arial"/>
                <a:cs typeface="Arial"/>
                <a:sym typeface="Arial"/>
              </a:rPr>
              <a:t>+ Ô</a:t>
            </a:r>
            <a:r>
              <a:rPr b="0" i="0" lang="en-US" sz="4500" u="none" cap="none" strike="noStrike">
                <a:solidFill>
                  <a:srgbClr val="000000"/>
                </a:solidFill>
                <a:latin typeface="Calibri"/>
                <a:ea typeface="Calibri"/>
                <a:cs typeface="Calibri"/>
                <a:sym typeface="Calibri"/>
              </a:rPr>
              <a:t>ng bắt sâu cho cây ổi</a:t>
            </a:r>
            <a:endParaRPr b="0" i="0" sz="4500" u="none" cap="none" strike="noStrike">
              <a:solidFill>
                <a:srgbClr val="000000"/>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4500"/>
              <a:buFont typeface="Arial"/>
              <a:buNone/>
            </a:pPr>
            <a:r>
              <a:rPr b="0" i="0" lang="en-US" sz="4500" u="none" cap="none" strike="noStrike">
                <a:solidFill>
                  <a:srgbClr val="000000"/>
                </a:solidFill>
                <a:latin typeface="Calibri"/>
                <a:ea typeface="Calibri"/>
                <a:cs typeface="Calibri"/>
                <a:sym typeface="Calibri"/>
              </a:rPr>
              <a:t>	+ </a:t>
            </a:r>
            <a:r>
              <a:rPr b="0" i="0" lang="en-US" sz="4500" u="none" cap="none" strike="noStrike">
                <a:solidFill>
                  <a:srgbClr val="000000"/>
                </a:solidFill>
                <a:latin typeface="Arial"/>
                <a:ea typeface="Arial"/>
                <a:cs typeface="Arial"/>
                <a:sym typeface="Arial"/>
              </a:rPr>
              <a:t>B</a:t>
            </a:r>
            <a:r>
              <a:rPr b="0" i="0" lang="en-US" sz="4500" u="none" cap="none" strike="noStrike">
                <a:solidFill>
                  <a:srgbClr val="000000"/>
                </a:solidFill>
                <a:latin typeface="Calibri"/>
                <a:ea typeface="Calibri"/>
                <a:cs typeface="Calibri"/>
                <a:sym typeface="Calibri"/>
              </a:rPr>
              <a:t>ấm cho cây ổi tỏa ra nhiều cành cao thấp vững chãi</a:t>
            </a:r>
            <a:endParaRPr b="0" i="0" sz="4500" u="none" cap="none" strike="noStrike">
              <a:solidFill>
                <a:srgbClr val="000000"/>
              </a:solidFill>
              <a:latin typeface="Arial"/>
              <a:ea typeface="Arial"/>
              <a:cs typeface="Arial"/>
              <a:sym typeface="Arial"/>
            </a:endParaRPr>
          </a:p>
          <a:p>
            <a:pPr indent="-571500" lvl="0" marL="571500" marR="0" rtl="0" algn="just">
              <a:lnSpc>
                <a:spcPct val="150000"/>
              </a:lnSpc>
              <a:spcBef>
                <a:spcPts val="0"/>
              </a:spcBef>
              <a:spcAft>
                <a:spcPts val="0"/>
              </a:spcAft>
              <a:buClr>
                <a:srgbClr val="000000"/>
              </a:buClr>
              <a:buSzPts val="4500"/>
              <a:buFont typeface="Calibri"/>
              <a:buChar char="-"/>
            </a:pPr>
            <a:r>
              <a:rPr b="1" i="0" lang="en-US" sz="4500" u="none" cap="none" strike="noStrike">
                <a:solidFill>
                  <a:srgbClr val="000000"/>
                </a:solidFill>
                <a:latin typeface="Calibri"/>
                <a:ea typeface="Calibri"/>
                <a:cs typeface="Calibri"/>
                <a:sym typeface="Calibri"/>
              </a:rPr>
              <a:t>Ông ngồi gần cây ổi: </a:t>
            </a:r>
            <a:endParaRPr b="1" i="0" sz="4500" u="none" cap="none" strike="noStrike">
              <a:solidFill>
                <a:srgbClr val="000000"/>
              </a:solidFill>
              <a:latin typeface="Calibri"/>
              <a:ea typeface="Calibri"/>
              <a:cs typeface="Calibri"/>
              <a:sym typeface="Calibri"/>
            </a:endParaRPr>
          </a:p>
          <a:p>
            <a:pPr indent="0" lvl="0" marL="0" marR="0" rtl="0" algn="just">
              <a:lnSpc>
                <a:spcPct val="150000"/>
              </a:lnSpc>
              <a:spcBef>
                <a:spcPts val="0"/>
              </a:spcBef>
              <a:spcAft>
                <a:spcPts val="0"/>
              </a:spcAft>
              <a:buClr>
                <a:srgbClr val="000000"/>
              </a:buClr>
              <a:buSzPts val="4500"/>
              <a:buFont typeface="Arial"/>
              <a:buNone/>
            </a:pPr>
            <a:r>
              <a:rPr b="0" i="0" lang="en-US" sz="4500" u="none" cap="none" strike="noStrike">
                <a:solidFill>
                  <a:srgbClr val="000000"/>
                </a:solidFill>
                <a:latin typeface="Calibri"/>
                <a:ea typeface="Calibri"/>
                <a:cs typeface="Calibri"/>
                <a:sym typeface="Calibri"/>
              </a:rPr>
              <a:t>	</a:t>
            </a:r>
            <a:r>
              <a:rPr b="0" i="0" lang="en-US" sz="4500" u="none" cap="none" strike="noStrike">
                <a:solidFill>
                  <a:srgbClr val="000000"/>
                </a:solidFill>
                <a:latin typeface="Arial"/>
                <a:ea typeface="Arial"/>
                <a:cs typeface="Arial"/>
                <a:sym typeface="Arial"/>
              </a:rPr>
              <a:t>+ Đ</a:t>
            </a:r>
            <a:r>
              <a:rPr b="0" i="0" lang="en-US" sz="4500" u="none" cap="none" strike="noStrike">
                <a:solidFill>
                  <a:srgbClr val="000000"/>
                </a:solidFill>
                <a:latin typeface="Calibri"/>
                <a:ea typeface="Calibri"/>
                <a:cs typeface="Calibri"/>
                <a:sym typeface="Calibri"/>
              </a:rPr>
              <a:t>ánh mắt trông chững lũ trẻ, cười hiền lành</a:t>
            </a:r>
            <a:endParaRPr b="0" i="0" sz="4500" u="none" cap="none" strike="noStrike">
              <a:solidFill>
                <a:srgbClr val="000000"/>
              </a:solidFill>
              <a:latin typeface="Calibri"/>
              <a:ea typeface="Calibri"/>
              <a:cs typeface="Calibri"/>
              <a:sym typeface="Calibri"/>
            </a:endParaRPr>
          </a:p>
          <a:p>
            <a:pPr indent="0" lvl="0" marL="0" marR="0" rtl="0" algn="just">
              <a:lnSpc>
                <a:spcPct val="150000"/>
              </a:lnSpc>
              <a:spcBef>
                <a:spcPts val="0"/>
              </a:spcBef>
              <a:spcAft>
                <a:spcPts val="0"/>
              </a:spcAft>
              <a:buClr>
                <a:srgbClr val="000000"/>
              </a:buClr>
              <a:buSzPts val="4500"/>
              <a:buFont typeface="Arial"/>
              <a:buNone/>
            </a:pPr>
            <a:r>
              <a:rPr b="0" i="0" lang="en-US" sz="4500" u="none" cap="none" strike="noStrike">
                <a:solidFill>
                  <a:srgbClr val="000000"/>
                </a:solidFill>
                <a:latin typeface="Calibri"/>
                <a:ea typeface="Calibri"/>
                <a:cs typeface="Calibri"/>
                <a:sym typeface="Calibri"/>
              </a:rPr>
              <a:t>        </a:t>
            </a:r>
            <a:r>
              <a:rPr b="1" i="1" lang="en-US" sz="4500" u="none" cap="none" strike="noStrike">
                <a:solidFill>
                  <a:srgbClr val="0000FF"/>
                </a:solidFill>
                <a:latin typeface="Arial"/>
                <a:ea typeface="Arial"/>
                <a:cs typeface="Arial"/>
                <a:sym typeface="Arial"/>
              </a:rPr>
              <a:t>T</a:t>
            </a:r>
            <a:r>
              <a:rPr b="1" i="1" lang="en-US" sz="4500" u="none" cap="none" strike="noStrike">
                <a:solidFill>
                  <a:srgbClr val="0000FF"/>
                </a:solidFill>
                <a:latin typeface="Calibri"/>
                <a:ea typeface="Calibri"/>
                <a:cs typeface="Calibri"/>
                <a:sym typeface="Calibri"/>
              </a:rPr>
              <a:t>ình cảm yêu thương, luôn dành cho cháu những sự chăm sóc, quan tâm của người ông.</a:t>
            </a:r>
            <a:endParaRPr b="1" i="1" sz="4500" u="none" cap="none" strike="noStrike">
              <a:solidFill>
                <a:srgbClr val="0000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67">
                                            <p:txEl>
                                              <p:pRg end="0" st="0"/>
                                            </p:txEl>
                                          </p:spTgt>
                                        </p:tgtEl>
                                        <p:attrNameLst>
                                          <p:attrName>style.visibility</p:attrName>
                                        </p:attrNameLst>
                                      </p:cBhvr>
                                      <p:to>
                                        <p:strVal val="visible"/>
                                      </p:to>
                                    </p:set>
                                    <p:anim calcmode="lin" valueType="num">
                                      <p:cBhvr additive="base">
                                        <p:cTn dur="500"/>
                                        <p:tgtEl>
                                          <p:spTgt spid="667">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67">
                                            <p:txEl>
                                              <p:pRg end="1" st="1"/>
                                            </p:txEl>
                                          </p:spTgt>
                                        </p:tgtEl>
                                        <p:attrNameLst>
                                          <p:attrName>style.visibility</p:attrName>
                                        </p:attrNameLst>
                                      </p:cBhvr>
                                      <p:to>
                                        <p:strVal val="visible"/>
                                      </p:to>
                                    </p:set>
                                    <p:anim calcmode="lin" valueType="num">
                                      <p:cBhvr additive="base">
                                        <p:cTn dur="500"/>
                                        <p:tgtEl>
                                          <p:spTgt spid="667">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67">
                                            <p:txEl>
                                              <p:pRg end="2" st="2"/>
                                            </p:txEl>
                                          </p:spTgt>
                                        </p:tgtEl>
                                        <p:attrNameLst>
                                          <p:attrName>style.visibility</p:attrName>
                                        </p:attrNameLst>
                                      </p:cBhvr>
                                      <p:to>
                                        <p:strVal val="visible"/>
                                      </p:to>
                                    </p:set>
                                    <p:anim calcmode="lin" valueType="num">
                                      <p:cBhvr additive="base">
                                        <p:cTn dur="500"/>
                                        <p:tgtEl>
                                          <p:spTgt spid="667">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67">
                                            <p:txEl>
                                              <p:pRg end="3" st="3"/>
                                            </p:txEl>
                                          </p:spTgt>
                                        </p:tgtEl>
                                        <p:attrNameLst>
                                          <p:attrName>style.visibility</p:attrName>
                                        </p:attrNameLst>
                                      </p:cBhvr>
                                      <p:to>
                                        <p:strVal val="visible"/>
                                      </p:to>
                                    </p:set>
                                    <p:anim calcmode="lin" valueType="num">
                                      <p:cBhvr additive="base">
                                        <p:cTn dur="500"/>
                                        <p:tgtEl>
                                          <p:spTgt spid="667">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67">
                                            <p:txEl>
                                              <p:pRg end="4" st="4"/>
                                            </p:txEl>
                                          </p:spTgt>
                                        </p:tgtEl>
                                        <p:attrNameLst>
                                          <p:attrName>style.visibility</p:attrName>
                                        </p:attrNameLst>
                                      </p:cBhvr>
                                      <p:to>
                                        <p:strVal val="visible"/>
                                      </p:to>
                                    </p:set>
                                    <p:anim calcmode="lin" valueType="num">
                                      <p:cBhvr additive="base">
                                        <p:cTn dur="500"/>
                                        <p:tgtEl>
                                          <p:spTgt spid="667">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67">
                                            <p:txEl>
                                              <p:pRg end="5" st="5"/>
                                            </p:txEl>
                                          </p:spTgt>
                                        </p:tgtEl>
                                        <p:attrNameLst>
                                          <p:attrName>style.visibility</p:attrName>
                                        </p:attrNameLst>
                                      </p:cBhvr>
                                      <p:to>
                                        <p:strVal val="visible"/>
                                      </p:to>
                                    </p:set>
                                    <p:anim calcmode="lin" valueType="num">
                                      <p:cBhvr additive="base">
                                        <p:cTn dur="500"/>
                                        <p:tgtEl>
                                          <p:spTgt spid="667">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g1fbfe8a17ecb85aa_0"/>
          <p:cNvSpPr txBox="1"/>
          <p:nvPr>
            <p:ph type="title"/>
          </p:nvPr>
        </p:nvSpPr>
        <p:spPr>
          <a:xfrm>
            <a:off x="1413900" y="1120500"/>
            <a:ext cx="15460200" cy="1381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sz="5550">
                <a:solidFill>
                  <a:srgbClr val="FF0000"/>
                </a:solidFill>
              </a:rPr>
              <a:t>TIẾT   113, 114,115 </a:t>
            </a:r>
            <a:endParaRPr sz="5550">
              <a:solidFill>
                <a:srgbClr val="FF0000"/>
              </a:solidFill>
            </a:endParaRPr>
          </a:p>
          <a:p>
            <a:pPr indent="0" lvl="0" marL="0" rtl="0" algn="ctr">
              <a:lnSpc>
                <a:spcPct val="100000"/>
              </a:lnSpc>
              <a:spcBef>
                <a:spcPts val="0"/>
              </a:spcBef>
              <a:spcAft>
                <a:spcPts val="0"/>
              </a:spcAft>
              <a:buSzPts val="1800"/>
              <a:buNone/>
            </a:pPr>
            <a:r>
              <a:rPr lang="en-US" sz="5550">
                <a:solidFill>
                  <a:srgbClr val="FF0000"/>
                </a:solidFill>
              </a:rPr>
              <a:t>BÀI 9- NUÔI DƯỠNG TÂM HỒN </a:t>
            </a:r>
            <a:endParaRPr sz="5550">
              <a:solidFill>
                <a:srgbClr val="FF0000"/>
              </a:solidFill>
            </a:endParaRPr>
          </a:p>
        </p:txBody>
      </p:sp>
      <p:sp>
        <p:nvSpPr>
          <p:cNvPr id="204" name="Google Shape;204;g1fbfe8a17ecb85aa_0"/>
          <p:cNvSpPr txBox="1"/>
          <p:nvPr>
            <p:ph idx="1" type="body"/>
          </p:nvPr>
        </p:nvSpPr>
        <p:spPr>
          <a:xfrm>
            <a:off x="457200" y="3429000"/>
            <a:ext cx="15460200" cy="5190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360"/>
              </a:spcBef>
              <a:spcAft>
                <a:spcPts val="0"/>
              </a:spcAft>
              <a:buSzPts val="1800"/>
              <a:buNone/>
            </a:pPr>
            <a:r>
              <a:rPr lang="en-US" sz="6600">
                <a:solidFill>
                  <a:srgbClr val="FF0000"/>
                </a:solidFill>
              </a:rPr>
              <a:t>VĂN BẢN 1:           LẴNG QUẢ THÔNG </a:t>
            </a:r>
            <a:endParaRPr sz="6600">
              <a:solidFill>
                <a:srgbClr val="FF0000"/>
              </a:solidFill>
            </a:endParaRPr>
          </a:p>
          <a:p>
            <a:pPr indent="0" lvl="0" marL="0" rtl="0" algn="l">
              <a:lnSpc>
                <a:spcPct val="100000"/>
              </a:lnSpc>
              <a:spcBef>
                <a:spcPts val="360"/>
              </a:spcBef>
              <a:spcAft>
                <a:spcPts val="0"/>
              </a:spcAft>
              <a:buSzPts val="1800"/>
              <a:buNone/>
            </a:pPr>
            <a:r>
              <a:t/>
            </a:r>
            <a:endParaRPr sz="6600"/>
          </a:p>
          <a:p>
            <a:pPr indent="0" lvl="0" marL="0" rtl="0" algn="l">
              <a:lnSpc>
                <a:spcPct val="100000"/>
              </a:lnSpc>
              <a:spcBef>
                <a:spcPts val="360"/>
              </a:spcBef>
              <a:spcAft>
                <a:spcPts val="0"/>
              </a:spcAft>
              <a:buSzPts val="1800"/>
              <a:buNone/>
            </a:pPr>
            <a:r>
              <a:t/>
            </a:r>
            <a:endParaRPr/>
          </a:p>
          <a:p>
            <a:pPr indent="-457200" lvl="0" marL="457200" rtl="0" algn="l">
              <a:lnSpc>
                <a:spcPct val="100000"/>
              </a:lnSpc>
              <a:spcBef>
                <a:spcPts val="360"/>
              </a:spcBef>
              <a:spcAft>
                <a:spcPts val="0"/>
              </a:spcAft>
              <a:buClr>
                <a:srgbClr val="0000FF"/>
              </a:buClr>
              <a:buSzPts val="4800"/>
              <a:buAutoNum type="romanUcPeriod"/>
            </a:pPr>
            <a:r>
              <a:rPr lang="en-US" sz="4800">
                <a:solidFill>
                  <a:srgbClr val="0000FF"/>
                </a:solidFill>
              </a:rPr>
              <a:t>Tri thức ngữ văn : </a:t>
            </a:r>
            <a:endParaRPr sz="4800">
              <a:solidFill>
                <a:srgbClr val="0000FF"/>
              </a:solidFill>
            </a:endParaRPr>
          </a:p>
          <a:p>
            <a:pPr indent="0" lvl="0" marL="0" rtl="0" algn="l">
              <a:lnSpc>
                <a:spcPct val="100000"/>
              </a:lnSpc>
              <a:spcBef>
                <a:spcPts val="360"/>
              </a:spcBef>
              <a:spcAft>
                <a:spcPts val="0"/>
              </a:spcAft>
              <a:buSzPts val="1800"/>
              <a:buNone/>
            </a:pPr>
            <a:r>
              <a:rPr lang="en-US" sz="4800">
                <a:solidFill>
                  <a:srgbClr val="0000FF"/>
                </a:solidFill>
              </a:rPr>
              <a:t>       1. Tri thức đọc hiểu : Sgk/59</a:t>
            </a:r>
            <a:endParaRPr sz="4800">
              <a:solidFill>
                <a:srgbClr val="0000FF"/>
              </a:solidFill>
            </a:endParaRPr>
          </a:p>
          <a:p>
            <a:pPr indent="0" lvl="0" marL="0" rtl="0" algn="l">
              <a:lnSpc>
                <a:spcPct val="100000"/>
              </a:lnSpc>
              <a:spcBef>
                <a:spcPts val="360"/>
              </a:spcBef>
              <a:spcAft>
                <a:spcPts val="0"/>
              </a:spcAft>
              <a:buSzPts val="1800"/>
              <a:buNone/>
            </a:pPr>
            <a:r>
              <a:rPr lang="en-US" sz="4800">
                <a:solidFill>
                  <a:srgbClr val="0000FF"/>
                </a:solidFill>
              </a:rPr>
              <a:t>        ( Học lại Tri thức đọc hiểu ) : Sgk/5,6 </a:t>
            </a:r>
            <a:endParaRPr sz="4800">
              <a:solidFill>
                <a:srgbClr val="0000FF"/>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4D6"/>
        </a:solidFill>
      </p:bgPr>
    </p:bg>
    <p:spTree>
      <p:nvGrpSpPr>
        <p:cNvPr id="671" name="Shape 671"/>
        <p:cNvGrpSpPr/>
        <p:nvPr/>
      </p:nvGrpSpPr>
      <p:grpSpPr>
        <a:xfrm>
          <a:off x="0" y="0"/>
          <a:ext cx="0" cy="0"/>
          <a:chOff x="0" y="0"/>
          <a:chExt cx="0" cy="0"/>
        </a:xfrm>
      </p:grpSpPr>
      <p:sp>
        <p:nvSpPr>
          <p:cNvPr id="672" name="Google Shape;672;g331095ef84e_4_117"/>
          <p:cNvSpPr txBox="1"/>
          <p:nvPr/>
        </p:nvSpPr>
        <p:spPr>
          <a:xfrm>
            <a:off x="2573875" y="964300"/>
            <a:ext cx="12132900" cy="1289100"/>
          </a:xfrm>
          <a:prstGeom prst="rect">
            <a:avLst/>
          </a:prstGeom>
          <a:noFill/>
          <a:ln>
            <a:noFill/>
          </a:ln>
        </p:spPr>
        <p:txBody>
          <a:bodyPr anchorCtr="0" anchor="t" bIns="0" lIns="0" spcFirstLastPara="1" rIns="0" wrap="square" tIns="0">
            <a:spAutoFit/>
          </a:bodyPr>
          <a:lstStyle/>
          <a:p>
            <a:pPr indent="0" lvl="0" marL="0" marR="0" rtl="0" algn="ctr">
              <a:lnSpc>
                <a:spcPct val="137125"/>
              </a:lnSpc>
              <a:spcBef>
                <a:spcPts val="0"/>
              </a:spcBef>
              <a:spcAft>
                <a:spcPts val="0"/>
              </a:spcAft>
              <a:buClr>
                <a:srgbClr val="000000"/>
              </a:buClr>
              <a:buSzPts val="6100"/>
              <a:buFont typeface="Arial"/>
              <a:buNone/>
            </a:pPr>
            <a:r>
              <a:rPr b="1" i="1" lang="en-US" sz="6100" u="none" cap="none" strike="noStrike">
                <a:solidFill>
                  <a:srgbClr val="0000FF"/>
                </a:solidFill>
                <a:latin typeface="Arial"/>
                <a:ea typeface="Arial"/>
                <a:cs typeface="Arial"/>
                <a:sym typeface="Arial"/>
              </a:rPr>
              <a:t>2. Nhân vật Bum: </a:t>
            </a:r>
            <a:endParaRPr b="1" i="1" sz="6100" u="none" cap="none" strike="noStrike">
              <a:solidFill>
                <a:srgbClr val="0000FF"/>
              </a:solidFill>
              <a:latin typeface="Arial"/>
              <a:ea typeface="Arial"/>
              <a:cs typeface="Arial"/>
              <a:sym typeface="Arial"/>
            </a:endParaRPr>
          </a:p>
        </p:txBody>
      </p:sp>
      <p:sp>
        <p:nvSpPr>
          <p:cNvPr id="673" name="Google Shape;673;g331095ef84e_4_117"/>
          <p:cNvSpPr/>
          <p:nvPr/>
        </p:nvSpPr>
        <p:spPr>
          <a:xfrm>
            <a:off x="0" y="9466902"/>
            <a:ext cx="18288000" cy="820098"/>
          </a:xfrm>
          <a:custGeom>
            <a:rect b="b" l="l" r="r" t="t"/>
            <a:pathLst>
              <a:path extrusionOk="0" h="293951" w="6555032">
                <a:moveTo>
                  <a:pt x="0" y="0"/>
                </a:moveTo>
                <a:lnTo>
                  <a:pt x="6555032" y="0"/>
                </a:lnTo>
                <a:lnTo>
                  <a:pt x="6555032" y="293951"/>
                </a:lnTo>
                <a:lnTo>
                  <a:pt x="0" y="293951"/>
                </a:lnTo>
                <a:close/>
              </a:path>
            </a:pathLst>
          </a:custGeom>
          <a:solidFill>
            <a:srgbClr val="FADECC"/>
          </a:solidFill>
          <a:ln>
            <a:noFill/>
          </a:ln>
        </p:spPr>
      </p:sp>
      <p:pic>
        <p:nvPicPr>
          <p:cNvPr id="674" name="Google Shape;674;g331095ef84e_4_117"/>
          <p:cNvPicPr preferRelativeResize="0"/>
          <p:nvPr/>
        </p:nvPicPr>
        <p:blipFill rotWithShape="1">
          <a:blip r:embed="rId3">
            <a:alphaModFix/>
          </a:blip>
          <a:srcRect b="7177" l="8531" r="9114" t="6549"/>
          <a:stretch/>
        </p:blipFill>
        <p:spPr>
          <a:xfrm>
            <a:off x="0" y="4305300"/>
            <a:ext cx="5160064" cy="5405782"/>
          </a:xfrm>
          <a:prstGeom prst="rect">
            <a:avLst/>
          </a:prstGeom>
          <a:noFill/>
          <a:ln>
            <a:noFill/>
          </a:ln>
        </p:spPr>
      </p:pic>
      <p:sp>
        <p:nvSpPr>
          <p:cNvPr id="675" name="Google Shape;675;g331095ef84e_4_117"/>
          <p:cNvSpPr/>
          <p:nvPr/>
        </p:nvSpPr>
        <p:spPr>
          <a:xfrm>
            <a:off x="4235700" y="2060550"/>
            <a:ext cx="13881900" cy="7883400"/>
          </a:xfrm>
          <a:prstGeom prst="cloudCallout">
            <a:avLst>
              <a:gd fmla="val -46475" name="adj1"/>
              <a:gd fmla="val 42828" name="adj2"/>
            </a:avLst>
          </a:prstGeom>
          <a:solidFill>
            <a:srgbClr val="FBD4B4"/>
          </a:solidFill>
          <a:ln cap="flat" cmpd="sng" w="57150">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6" name="Google Shape;676;g331095ef84e_4_117"/>
          <p:cNvSpPr/>
          <p:nvPr/>
        </p:nvSpPr>
        <p:spPr>
          <a:xfrm>
            <a:off x="6254600" y="3287800"/>
            <a:ext cx="10215600" cy="5183700"/>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Clr>
                <a:srgbClr val="000000"/>
              </a:buClr>
              <a:buSzPts val="4100"/>
              <a:buFont typeface="Arial"/>
              <a:buNone/>
            </a:pPr>
            <a:r>
              <a:rPr b="0" i="1" lang="en-US" sz="4100" u="none" cap="none" strike="noStrike">
                <a:solidFill>
                  <a:srgbClr val="000000"/>
                </a:solidFill>
                <a:latin typeface="Calibri"/>
                <a:ea typeface="Calibri"/>
                <a:cs typeface="Calibri"/>
                <a:sym typeface="Calibri"/>
              </a:rPr>
              <a:t>	Bum đã kể cho các bạn nghe về điều gì về cây ổi?</a:t>
            </a:r>
            <a:r>
              <a:rPr b="0" i="0" lang="en-US" sz="4100" u="none" cap="none" strike="noStrike">
                <a:solidFill>
                  <a:schemeClr val="dk1"/>
                </a:solidFill>
                <a:latin typeface="Calibri"/>
                <a:ea typeface="Calibri"/>
                <a:cs typeface="Calibri"/>
                <a:sym typeface="Calibri"/>
              </a:rPr>
              <a:t> </a:t>
            </a:r>
            <a:r>
              <a:rPr b="0" i="1" lang="en-US" sz="4100" u="none" cap="none" strike="noStrike">
                <a:solidFill>
                  <a:srgbClr val="000000"/>
                </a:solidFill>
                <a:latin typeface="Calibri"/>
                <a:ea typeface="Calibri"/>
                <a:cs typeface="Calibri"/>
                <a:sym typeface="Calibri"/>
              </a:rPr>
              <a:t>Tuổi thơ của Bum và các bạn </a:t>
            </a:r>
            <a:r>
              <a:rPr b="0" i="1" lang="en-US" sz="4100" u="none" cap="none" strike="noStrike">
                <a:solidFill>
                  <a:srgbClr val="000000"/>
                </a:solidFill>
                <a:latin typeface="Arial"/>
                <a:ea typeface="Arial"/>
                <a:cs typeface="Arial"/>
                <a:sym typeface="Arial"/>
              </a:rPr>
              <a:t>b</a:t>
            </a:r>
            <a:r>
              <a:rPr b="0" i="1" lang="en-US" sz="4100" u="none" cap="none" strike="noStrike">
                <a:solidFill>
                  <a:srgbClr val="000000"/>
                </a:solidFill>
                <a:latin typeface="Calibri"/>
                <a:ea typeface="Calibri"/>
                <a:cs typeface="Calibri"/>
                <a:sym typeface="Calibri"/>
              </a:rPr>
              <a:t>ên cây ổi được thể hiện qua chi tiết nào?</a:t>
            </a:r>
            <a:endParaRPr b="0" i="1" sz="4100" u="none" cap="none" strike="noStrike">
              <a:solidFill>
                <a:srgbClr val="000000"/>
              </a:solidFill>
              <a:latin typeface="Calibri"/>
              <a:ea typeface="Calibri"/>
              <a:cs typeface="Calibri"/>
              <a:sym typeface="Calibri"/>
            </a:endParaRPr>
          </a:p>
          <a:p>
            <a:pPr indent="0" lvl="0" marL="0" marR="0" rtl="0" algn="just">
              <a:lnSpc>
                <a:spcPct val="150000"/>
              </a:lnSpc>
              <a:spcBef>
                <a:spcPts val="0"/>
              </a:spcBef>
              <a:spcAft>
                <a:spcPts val="0"/>
              </a:spcAft>
              <a:buClr>
                <a:srgbClr val="000000"/>
              </a:buClr>
              <a:buSzPts val="4100"/>
              <a:buFont typeface="Arial"/>
              <a:buNone/>
            </a:pPr>
            <a:r>
              <a:rPr b="0" i="1" lang="en-US" sz="4100" u="none" cap="none" strike="noStrike">
                <a:solidFill>
                  <a:srgbClr val="000000"/>
                </a:solidFill>
                <a:latin typeface="Calibri"/>
                <a:ea typeface="Calibri"/>
                <a:cs typeface="Calibri"/>
                <a:sym typeface="Calibri"/>
              </a:rPr>
              <a:t>Qua đó em có nhận  xét gì về nhân vật Bum?</a:t>
            </a:r>
            <a:endParaRPr b="0" i="0" sz="41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72"/>
                                        </p:tgtEl>
                                        <p:attrNameLst>
                                          <p:attrName>style.visibility</p:attrName>
                                        </p:attrNameLst>
                                      </p:cBhvr>
                                      <p:to>
                                        <p:strVal val="visible"/>
                                      </p:to>
                                    </p:set>
                                    <p:anim calcmode="lin" valueType="num">
                                      <p:cBhvr additive="base">
                                        <p:cTn dur="500"/>
                                        <p:tgtEl>
                                          <p:spTgt spid="67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4"/>
                                        </p:tgtEl>
                                        <p:attrNameLst>
                                          <p:attrName>style.visibility</p:attrName>
                                        </p:attrNameLst>
                                      </p:cBhvr>
                                      <p:to>
                                        <p:strVal val="visible"/>
                                      </p:to>
                                    </p:set>
                                    <p:animEffect filter="fade" transition="in">
                                      <p:cBhvr>
                                        <p:cTn dur="1000"/>
                                        <p:tgtEl>
                                          <p:spTgt spid="674"/>
                                        </p:tgtEl>
                                      </p:cBhvr>
                                    </p:animEffect>
                                  </p:childTnLst>
                                </p:cTn>
                              </p:par>
                              <p:par>
                                <p:cTn fill="hold" nodeType="withEffect" presetClass="entr" presetID="10" presetSubtype="0">
                                  <p:stCondLst>
                                    <p:cond delay="0"/>
                                  </p:stCondLst>
                                  <p:childTnLst>
                                    <p:set>
                                      <p:cBhvr>
                                        <p:cTn dur="1" fill="hold">
                                          <p:stCondLst>
                                            <p:cond delay="0"/>
                                          </p:stCondLst>
                                        </p:cTn>
                                        <p:tgtEl>
                                          <p:spTgt spid="675"/>
                                        </p:tgtEl>
                                        <p:attrNameLst>
                                          <p:attrName>style.visibility</p:attrName>
                                        </p:attrNameLst>
                                      </p:cBhvr>
                                      <p:to>
                                        <p:strVal val="visible"/>
                                      </p:to>
                                    </p:set>
                                    <p:animEffect filter="fade" transition="in">
                                      <p:cBhvr>
                                        <p:cTn dur="1000"/>
                                        <p:tgtEl>
                                          <p:spTgt spid="675"/>
                                        </p:tgtEl>
                                      </p:cBhvr>
                                    </p:animEffect>
                                  </p:childTnLst>
                                </p:cTn>
                              </p:par>
                              <p:par>
                                <p:cTn fill="hold" nodeType="withEffect" presetClass="entr" presetID="10" presetSubtype="0">
                                  <p:stCondLst>
                                    <p:cond delay="0"/>
                                  </p:stCondLst>
                                  <p:childTnLst>
                                    <p:set>
                                      <p:cBhvr>
                                        <p:cTn dur="1" fill="hold">
                                          <p:stCondLst>
                                            <p:cond delay="0"/>
                                          </p:stCondLst>
                                        </p:cTn>
                                        <p:tgtEl>
                                          <p:spTgt spid="676"/>
                                        </p:tgtEl>
                                        <p:attrNameLst>
                                          <p:attrName>style.visibility</p:attrName>
                                        </p:attrNameLst>
                                      </p:cBhvr>
                                      <p:to>
                                        <p:strVal val="visible"/>
                                      </p:to>
                                    </p:set>
                                    <p:animEffect filter="fade" transition="in">
                                      <p:cBhvr>
                                        <p:cTn dur="1000"/>
                                        <p:tgtEl>
                                          <p:spTgt spid="6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4D6"/>
        </a:solidFill>
      </p:bgPr>
    </p:bg>
    <p:spTree>
      <p:nvGrpSpPr>
        <p:cNvPr id="680" name="Shape 680"/>
        <p:cNvGrpSpPr/>
        <p:nvPr/>
      </p:nvGrpSpPr>
      <p:grpSpPr>
        <a:xfrm>
          <a:off x="0" y="0"/>
          <a:ext cx="0" cy="0"/>
          <a:chOff x="0" y="0"/>
          <a:chExt cx="0" cy="0"/>
        </a:xfrm>
      </p:grpSpPr>
      <p:sp>
        <p:nvSpPr>
          <p:cNvPr id="681" name="Google Shape;681;g331095ef84e_4_125"/>
          <p:cNvSpPr/>
          <p:nvPr/>
        </p:nvSpPr>
        <p:spPr>
          <a:xfrm>
            <a:off x="1447800" y="1714500"/>
            <a:ext cx="15778425" cy="7326363"/>
          </a:xfrm>
          <a:custGeom>
            <a:rect b="b" l="l" r="r" t="t"/>
            <a:pathLst>
              <a:path extrusionOk="0" h="1977856" w="2393585">
                <a:moveTo>
                  <a:pt x="2269125" y="1977856"/>
                </a:moveTo>
                <a:lnTo>
                  <a:pt x="124460" y="1977856"/>
                </a:lnTo>
                <a:cubicBezTo>
                  <a:pt x="55880" y="1977856"/>
                  <a:pt x="0" y="1921976"/>
                  <a:pt x="0" y="1853396"/>
                </a:cubicBezTo>
                <a:lnTo>
                  <a:pt x="0" y="124460"/>
                </a:lnTo>
                <a:cubicBezTo>
                  <a:pt x="0" y="55880"/>
                  <a:pt x="55880" y="0"/>
                  <a:pt x="124460" y="0"/>
                </a:cubicBezTo>
                <a:lnTo>
                  <a:pt x="2269125" y="0"/>
                </a:lnTo>
                <a:cubicBezTo>
                  <a:pt x="2337705" y="0"/>
                  <a:pt x="2393585" y="55880"/>
                  <a:pt x="2393585" y="124460"/>
                </a:cubicBezTo>
                <a:lnTo>
                  <a:pt x="2393585" y="1853396"/>
                </a:lnTo>
                <a:cubicBezTo>
                  <a:pt x="2393585" y="1921976"/>
                  <a:pt x="2337705" y="1977856"/>
                  <a:pt x="2269125" y="1977856"/>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g331095ef84e_4_125"/>
          <p:cNvSpPr txBox="1"/>
          <p:nvPr/>
        </p:nvSpPr>
        <p:spPr>
          <a:xfrm>
            <a:off x="2790476" y="419100"/>
            <a:ext cx="12707100" cy="1269900"/>
          </a:xfrm>
          <a:prstGeom prst="rect">
            <a:avLst/>
          </a:prstGeom>
          <a:noFill/>
          <a:ln>
            <a:noFill/>
          </a:ln>
        </p:spPr>
        <p:txBody>
          <a:bodyPr anchorCtr="0" anchor="t" bIns="0" lIns="0" spcFirstLastPara="1" rIns="0" wrap="square" tIns="0">
            <a:spAutoFit/>
          </a:bodyPr>
          <a:lstStyle/>
          <a:p>
            <a:pPr indent="0" lvl="0" marL="0" marR="0" rtl="0" algn="ctr">
              <a:lnSpc>
                <a:spcPct val="137125"/>
              </a:lnSpc>
              <a:spcBef>
                <a:spcPts val="0"/>
              </a:spcBef>
              <a:spcAft>
                <a:spcPts val="0"/>
              </a:spcAft>
              <a:buClr>
                <a:srgbClr val="000000"/>
              </a:buClr>
              <a:buSzPts val="6000"/>
              <a:buFont typeface="Arial"/>
              <a:buNone/>
            </a:pPr>
            <a:r>
              <a:rPr b="1" i="1" lang="en-US" sz="6000" u="none" cap="none" strike="noStrike">
                <a:solidFill>
                  <a:srgbClr val="0000FF"/>
                </a:solidFill>
                <a:latin typeface="Arial"/>
                <a:ea typeface="Arial"/>
                <a:cs typeface="Arial"/>
                <a:sym typeface="Arial"/>
              </a:rPr>
              <a:t>2. </a:t>
            </a:r>
            <a:r>
              <a:rPr b="1" i="1" lang="en-US" sz="6000" u="sng" cap="none" strike="noStrike">
                <a:solidFill>
                  <a:srgbClr val="0000FF"/>
                </a:solidFill>
                <a:latin typeface="Arial"/>
                <a:ea typeface="Arial"/>
                <a:cs typeface="Arial"/>
                <a:sym typeface="Arial"/>
              </a:rPr>
              <a:t>Nhân vật Bum</a:t>
            </a:r>
            <a:endParaRPr b="1" i="1" sz="6000" u="sng" cap="none" strike="noStrike">
              <a:solidFill>
                <a:srgbClr val="0000FF"/>
              </a:solidFill>
              <a:latin typeface="Arial"/>
              <a:ea typeface="Arial"/>
              <a:cs typeface="Arial"/>
              <a:sym typeface="Arial"/>
            </a:endParaRPr>
          </a:p>
        </p:txBody>
      </p:sp>
      <p:pic>
        <p:nvPicPr>
          <p:cNvPr id="683" name="Google Shape;683;g331095ef84e_4_125"/>
          <p:cNvPicPr preferRelativeResize="0"/>
          <p:nvPr/>
        </p:nvPicPr>
        <p:blipFill rotWithShape="1">
          <a:blip r:embed="rId3">
            <a:alphaModFix/>
          </a:blip>
          <a:srcRect b="0" l="0" r="0" t="0"/>
          <a:stretch/>
        </p:blipFill>
        <p:spPr>
          <a:xfrm rot="-1147316">
            <a:off x="903713" y="1412660"/>
            <a:ext cx="2083851" cy="1216211"/>
          </a:xfrm>
          <a:prstGeom prst="rect">
            <a:avLst/>
          </a:prstGeom>
          <a:noFill/>
          <a:ln>
            <a:noFill/>
          </a:ln>
        </p:spPr>
      </p:pic>
      <p:sp>
        <p:nvSpPr>
          <p:cNvPr id="684" name="Google Shape;684;g331095ef84e_4_125"/>
          <p:cNvSpPr/>
          <p:nvPr/>
        </p:nvSpPr>
        <p:spPr>
          <a:xfrm>
            <a:off x="0" y="9466902"/>
            <a:ext cx="18288000" cy="820098"/>
          </a:xfrm>
          <a:custGeom>
            <a:rect b="b" l="l" r="r" t="t"/>
            <a:pathLst>
              <a:path extrusionOk="0" h="293951" w="6555032">
                <a:moveTo>
                  <a:pt x="0" y="0"/>
                </a:moveTo>
                <a:lnTo>
                  <a:pt x="6555032" y="0"/>
                </a:lnTo>
                <a:lnTo>
                  <a:pt x="6555032" y="293951"/>
                </a:lnTo>
                <a:lnTo>
                  <a:pt x="0" y="293951"/>
                </a:lnTo>
                <a:close/>
              </a:path>
            </a:pathLst>
          </a:custGeom>
          <a:solidFill>
            <a:srgbClr val="FADECC"/>
          </a:solidFill>
          <a:ln>
            <a:noFill/>
          </a:ln>
        </p:spPr>
      </p:sp>
      <p:pic>
        <p:nvPicPr>
          <p:cNvPr id="685" name="Google Shape;685;g331095ef84e_4_125"/>
          <p:cNvPicPr preferRelativeResize="0"/>
          <p:nvPr/>
        </p:nvPicPr>
        <p:blipFill rotWithShape="1">
          <a:blip r:embed="rId4">
            <a:alphaModFix/>
          </a:blip>
          <a:srcRect b="0" l="0" r="0" t="0"/>
          <a:stretch/>
        </p:blipFill>
        <p:spPr>
          <a:xfrm flipH="1">
            <a:off x="16253221" y="8006549"/>
            <a:ext cx="2034779" cy="2068628"/>
          </a:xfrm>
          <a:prstGeom prst="rect">
            <a:avLst/>
          </a:prstGeom>
          <a:noFill/>
          <a:ln>
            <a:noFill/>
          </a:ln>
        </p:spPr>
      </p:pic>
      <p:sp>
        <p:nvSpPr>
          <p:cNvPr id="686" name="Google Shape;686;g331095ef84e_4_125"/>
          <p:cNvSpPr/>
          <p:nvPr/>
        </p:nvSpPr>
        <p:spPr>
          <a:xfrm>
            <a:off x="1592100" y="2081475"/>
            <a:ext cx="15278100" cy="6726000"/>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Clr>
                <a:srgbClr val="000000"/>
              </a:buClr>
              <a:buSzPts val="4900"/>
              <a:buFont typeface="Arial"/>
              <a:buNone/>
            </a:pPr>
            <a:r>
              <a:rPr b="1" i="1" lang="en-US" sz="4900" u="none" cap="none" strike="noStrike">
                <a:solidFill>
                  <a:srgbClr val="000000"/>
                </a:solidFill>
                <a:latin typeface="Calibri"/>
                <a:ea typeface="Calibri"/>
                <a:cs typeface="Calibri"/>
                <a:sym typeface="Calibri"/>
              </a:rPr>
              <a:t>a. Khi ông nội còn sống</a:t>
            </a:r>
            <a:endParaRPr b="1" i="0" sz="4900" u="none" cap="none" strike="noStrike">
              <a:solidFill>
                <a:schemeClr val="dk1"/>
              </a:solidFill>
              <a:latin typeface="Calibri"/>
              <a:ea typeface="Calibri"/>
              <a:cs typeface="Calibri"/>
              <a:sym typeface="Calibri"/>
            </a:endParaRPr>
          </a:p>
          <a:p>
            <a:pPr indent="-571500" lvl="0" marL="571500" marR="0" rtl="0" algn="just">
              <a:lnSpc>
                <a:spcPct val="150000"/>
              </a:lnSpc>
              <a:spcBef>
                <a:spcPts val="0"/>
              </a:spcBef>
              <a:spcAft>
                <a:spcPts val="0"/>
              </a:spcAft>
              <a:buClr>
                <a:srgbClr val="000000"/>
              </a:buClr>
              <a:buSzPts val="4900"/>
              <a:buFont typeface="Calibri"/>
              <a:buChar char="-"/>
            </a:pPr>
            <a:r>
              <a:rPr b="0" i="0" lang="en-US" sz="4900" u="none" cap="none" strike="noStrike">
                <a:solidFill>
                  <a:srgbClr val="000000"/>
                </a:solidFill>
                <a:latin typeface="Calibri"/>
                <a:ea typeface="Calibri"/>
                <a:cs typeface="Calibri"/>
                <a:sym typeface="Calibri"/>
              </a:rPr>
              <a:t>Kể cho bạn bè nghe về̀ nguyên nhân ra đời của cây ổi, khoe chuyện bắt sâu cho cây lúc hai, ba tuổi.</a:t>
            </a:r>
            <a:endParaRPr b="0" i="0" sz="4900" u="none" cap="none" strike="noStrike">
              <a:solidFill>
                <a:srgbClr val="000000"/>
              </a:solidFill>
              <a:latin typeface="Calibri"/>
              <a:ea typeface="Calibri"/>
              <a:cs typeface="Calibri"/>
              <a:sym typeface="Calibri"/>
            </a:endParaRPr>
          </a:p>
          <a:p>
            <a:pPr indent="-571500" lvl="0" marL="571500" marR="0" rtl="0" algn="just">
              <a:lnSpc>
                <a:spcPct val="150000"/>
              </a:lnSpc>
              <a:spcBef>
                <a:spcPts val="0"/>
              </a:spcBef>
              <a:spcAft>
                <a:spcPts val="0"/>
              </a:spcAft>
              <a:buClr>
                <a:srgbClr val="000000"/>
              </a:buClr>
              <a:buSzPts val="4900"/>
              <a:buFont typeface="Calibri"/>
              <a:buChar char="-"/>
            </a:pPr>
            <a:r>
              <a:rPr b="0" i="0" lang="en-US" sz="4900" u="none" cap="none" strike="noStrike">
                <a:solidFill>
                  <a:srgbClr val="000000"/>
                </a:solidFill>
                <a:latin typeface="Calibri"/>
                <a:ea typeface="Calibri"/>
                <a:cs typeface="Calibri"/>
                <a:sym typeface="Calibri"/>
              </a:rPr>
              <a:t>Bum yêu thương, luôn hãnh diện và tự hào về ông nội.</a:t>
            </a:r>
            <a:endParaRPr b="0" i="0" sz="4900" u="none" cap="none" strike="noStrike">
              <a:solidFill>
                <a:schemeClr val="dk1"/>
              </a:solidFill>
              <a:latin typeface="Calibri"/>
              <a:ea typeface="Calibri"/>
              <a:cs typeface="Calibri"/>
              <a:sym typeface="Calibri"/>
            </a:endParaRPr>
          </a:p>
          <a:p>
            <a:pPr indent="0" lvl="0" marL="0" marR="0" rtl="0" algn="just">
              <a:lnSpc>
                <a:spcPct val="150000"/>
              </a:lnSpc>
              <a:spcBef>
                <a:spcPts val="0"/>
              </a:spcBef>
              <a:spcAft>
                <a:spcPts val="0"/>
              </a:spcAft>
              <a:buClr>
                <a:srgbClr val="000000"/>
              </a:buClr>
              <a:buSzPts val="4900"/>
              <a:buFont typeface="Arial"/>
              <a:buNone/>
            </a:pPr>
            <a:r>
              <a:rPr b="0" i="0" lang="en-US" sz="4900" u="none" cap="none" strike="noStrike">
                <a:solidFill>
                  <a:schemeClr val="dk1"/>
                </a:solidFill>
                <a:latin typeface="Calibri"/>
                <a:ea typeface="Calibri"/>
                <a:cs typeface="Calibri"/>
                <a:sym typeface="Calibri"/>
              </a:rPr>
              <a:t>          </a:t>
            </a:r>
            <a:r>
              <a:rPr b="1" i="0" lang="en-US" sz="5000" u="none" cap="none" strike="noStrike">
                <a:solidFill>
                  <a:srgbClr val="0000FF"/>
                </a:solidFill>
                <a:latin typeface="Calibri"/>
                <a:ea typeface="Calibri"/>
                <a:cs typeface="Calibri"/>
                <a:sym typeface="Calibri"/>
              </a:rPr>
              <a:t>Là cậu bé hồn nhiên, tinh nghịch, yêu thương bạn bè.</a:t>
            </a:r>
            <a:endParaRPr b="1" i="0" sz="5000" u="none" cap="none" strike="noStrike">
              <a:solidFill>
                <a:srgbClr val="0000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86">
                                            <p:txEl>
                                              <p:pRg end="0" st="0"/>
                                            </p:txEl>
                                          </p:spTgt>
                                        </p:tgtEl>
                                        <p:attrNameLst>
                                          <p:attrName>style.visibility</p:attrName>
                                        </p:attrNameLst>
                                      </p:cBhvr>
                                      <p:to>
                                        <p:strVal val="visible"/>
                                      </p:to>
                                    </p:set>
                                    <p:anim calcmode="lin" valueType="num">
                                      <p:cBhvr additive="base">
                                        <p:cTn dur="500"/>
                                        <p:tgtEl>
                                          <p:spTgt spid="686">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86">
                                            <p:txEl>
                                              <p:pRg end="1" st="1"/>
                                            </p:txEl>
                                          </p:spTgt>
                                        </p:tgtEl>
                                        <p:attrNameLst>
                                          <p:attrName>style.visibility</p:attrName>
                                        </p:attrNameLst>
                                      </p:cBhvr>
                                      <p:to>
                                        <p:strVal val="visible"/>
                                      </p:to>
                                    </p:set>
                                    <p:anim calcmode="lin" valueType="num">
                                      <p:cBhvr additive="base">
                                        <p:cTn dur="500"/>
                                        <p:tgtEl>
                                          <p:spTgt spid="686">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86">
                                            <p:txEl>
                                              <p:pRg end="2" st="2"/>
                                            </p:txEl>
                                          </p:spTgt>
                                        </p:tgtEl>
                                        <p:attrNameLst>
                                          <p:attrName>style.visibility</p:attrName>
                                        </p:attrNameLst>
                                      </p:cBhvr>
                                      <p:to>
                                        <p:strVal val="visible"/>
                                      </p:to>
                                    </p:set>
                                    <p:anim calcmode="lin" valueType="num">
                                      <p:cBhvr additive="base">
                                        <p:cTn dur="500"/>
                                        <p:tgtEl>
                                          <p:spTgt spid="686">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86">
                                            <p:txEl>
                                              <p:pRg end="3" st="3"/>
                                            </p:txEl>
                                          </p:spTgt>
                                        </p:tgtEl>
                                        <p:attrNameLst>
                                          <p:attrName>style.visibility</p:attrName>
                                        </p:attrNameLst>
                                      </p:cBhvr>
                                      <p:to>
                                        <p:strVal val="visible"/>
                                      </p:to>
                                    </p:set>
                                    <p:anim calcmode="lin" valueType="num">
                                      <p:cBhvr additive="base">
                                        <p:cTn dur="500"/>
                                        <p:tgtEl>
                                          <p:spTgt spid="686">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4D6"/>
        </a:solidFill>
      </p:bgPr>
    </p:bg>
    <p:spTree>
      <p:nvGrpSpPr>
        <p:cNvPr id="690" name="Shape 690"/>
        <p:cNvGrpSpPr/>
        <p:nvPr/>
      </p:nvGrpSpPr>
      <p:grpSpPr>
        <a:xfrm>
          <a:off x="0" y="0"/>
          <a:ext cx="0" cy="0"/>
          <a:chOff x="0" y="0"/>
          <a:chExt cx="0" cy="0"/>
        </a:xfrm>
      </p:grpSpPr>
      <p:sp>
        <p:nvSpPr>
          <p:cNvPr id="691" name="Google Shape;691;g331095ef84e_4_134"/>
          <p:cNvSpPr txBox="1"/>
          <p:nvPr/>
        </p:nvSpPr>
        <p:spPr>
          <a:xfrm>
            <a:off x="6184579" y="548737"/>
            <a:ext cx="5918842" cy="987450"/>
          </a:xfrm>
          <a:prstGeom prst="rect">
            <a:avLst/>
          </a:prstGeom>
          <a:noFill/>
          <a:ln>
            <a:noFill/>
          </a:ln>
        </p:spPr>
        <p:txBody>
          <a:bodyPr anchorCtr="0" anchor="t" bIns="0" lIns="0" spcFirstLastPara="1" rIns="0" wrap="square" tIns="0">
            <a:spAutoFit/>
          </a:bodyPr>
          <a:lstStyle/>
          <a:p>
            <a:pPr indent="0" lvl="0" marL="0" marR="0" rtl="0" algn="ctr">
              <a:lnSpc>
                <a:spcPct val="137125"/>
              </a:lnSpc>
              <a:spcBef>
                <a:spcPts val="0"/>
              </a:spcBef>
              <a:spcAft>
                <a:spcPts val="0"/>
              </a:spcAft>
              <a:buClr>
                <a:srgbClr val="000000"/>
              </a:buClr>
              <a:buSzPts val="5600"/>
              <a:buFont typeface="Arial"/>
              <a:buNone/>
            </a:pPr>
            <a:r>
              <a:rPr b="1" i="1" lang="en-US" sz="5600" u="none" cap="none" strike="noStrike">
                <a:solidFill>
                  <a:srgbClr val="1C4F59"/>
                </a:solidFill>
                <a:latin typeface="Arial"/>
                <a:ea typeface="Arial"/>
                <a:cs typeface="Arial"/>
                <a:sym typeface="Arial"/>
              </a:rPr>
              <a:t>2. Nhân vật Bum</a:t>
            </a:r>
            <a:endParaRPr b="1" i="1" sz="5600" u="none" cap="none" strike="noStrike">
              <a:solidFill>
                <a:srgbClr val="1C4F59"/>
              </a:solidFill>
              <a:latin typeface="Arial"/>
              <a:ea typeface="Arial"/>
              <a:cs typeface="Arial"/>
              <a:sym typeface="Arial"/>
            </a:endParaRPr>
          </a:p>
        </p:txBody>
      </p:sp>
      <p:sp>
        <p:nvSpPr>
          <p:cNvPr id="692" name="Google Shape;692;g331095ef84e_4_134"/>
          <p:cNvSpPr/>
          <p:nvPr/>
        </p:nvSpPr>
        <p:spPr>
          <a:xfrm>
            <a:off x="0" y="9466902"/>
            <a:ext cx="18288000" cy="820098"/>
          </a:xfrm>
          <a:custGeom>
            <a:rect b="b" l="l" r="r" t="t"/>
            <a:pathLst>
              <a:path extrusionOk="0" h="293951" w="6555032">
                <a:moveTo>
                  <a:pt x="0" y="0"/>
                </a:moveTo>
                <a:lnTo>
                  <a:pt x="6555032" y="0"/>
                </a:lnTo>
                <a:lnTo>
                  <a:pt x="6555032" y="293951"/>
                </a:lnTo>
                <a:lnTo>
                  <a:pt x="0" y="293951"/>
                </a:lnTo>
                <a:close/>
              </a:path>
            </a:pathLst>
          </a:custGeom>
          <a:solidFill>
            <a:srgbClr val="FADECC"/>
          </a:solidFill>
          <a:ln>
            <a:noFill/>
          </a:ln>
        </p:spPr>
      </p:sp>
      <p:pic>
        <p:nvPicPr>
          <p:cNvPr id="693" name="Google Shape;693;g331095ef84e_4_134"/>
          <p:cNvPicPr preferRelativeResize="0"/>
          <p:nvPr/>
        </p:nvPicPr>
        <p:blipFill rotWithShape="1">
          <a:blip r:embed="rId3">
            <a:alphaModFix/>
          </a:blip>
          <a:srcRect b="7177" l="8531" r="9114" t="6549"/>
          <a:stretch/>
        </p:blipFill>
        <p:spPr>
          <a:xfrm>
            <a:off x="0" y="4305300"/>
            <a:ext cx="5160064" cy="5405782"/>
          </a:xfrm>
          <a:prstGeom prst="rect">
            <a:avLst/>
          </a:prstGeom>
          <a:noFill/>
          <a:ln>
            <a:noFill/>
          </a:ln>
        </p:spPr>
      </p:pic>
      <p:sp>
        <p:nvSpPr>
          <p:cNvPr id="694" name="Google Shape;694;g331095ef84e_4_134"/>
          <p:cNvSpPr/>
          <p:nvPr/>
        </p:nvSpPr>
        <p:spPr>
          <a:xfrm>
            <a:off x="4876800" y="2278695"/>
            <a:ext cx="9829800" cy="4541205"/>
          </a:xfrm>
          <a:prstGeom prst="cloudCallout">
            <a:avLst>
              <a:gd fmla="val -46475" name="adj1"/>
              <a:gd fmla="val 42828" name="adj2"/>
            </a:avLst>
          </a:prstGeom>
          <a:solidFill>
            <a:srgbClr val="FBD4B4"/>
          </a:solidFill>
          <a:ln cap="flat" cmpd="sng" w="57150">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95" name="Google Shape;695;g331095ef84e_4_134"/>
          <p:cNvSpPr/>
          <p:nvPr/>
        </p:nvSpPr>
        <p:spPr>
          <a:xfrm>
            <a:off x="5530689" y="3560224"/>
            <a:ext cx="8522021" cy="1490152"/>
          </a:xfrm>
          <a:prstGeom prst="rect">
            <a:avLst/>
          </a:prstGeom>
          <a:no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Clr>
                <a:srgbClr val="000000"/>
              </a:buClr>
              <a:buSzPts val="3000"/>
              <a:buFont typeface="Arial"/>
              <a:buNone/>
            </a:pPr>
            <a:r>
              <a:rPr b="0" i="1" lang="en-US" sz="3000" u="none" cap="none" strike="noStrike">
                <a:solidFill>
                  <a:srgbClr val="000000"/>
                </a:solidFill>
                <a:latin typeface="Calibri"/>
                <a:ea typeface="Calibri"/>
                <a:cs typeface="Calibri"/>
                <a:sym typeface="Calibri"/>
              </a:rPr>
              <a:t>	</a:t>
            </a:r>
            <a:r>
              <a:rPr b="0" i="1" lang="en-US" sz="3200" u="none" cap="none" strike="noStrike">
                <a:solidFill>
                  <a:srgbClr val="000000"/>
                </a:solidFill>
                <a:latin typeface="Calibri"/>
                <a:ea typeface="Calibri"/>
                <a:cs typeface="Calibri"/>
                <a:sym typeface="Calibri"/>
              </a:rPr>
              <a:t>Gia đình Bum đã có thay đổi gì? </a:t>
            </a:r>
            <a:endParaRPr b="0" i="1" sz="3200" u="none" cap="none" strike="noStrike">
              <a:solidFill>
                <a:srgbClr val="000000"/>
              </a:solidFill>
              <a:latin typeface="Calibri"/>
              <a:ea typeface="Calibri"/>
              <a:cs typeface="Calibri"/>
              <a:sym typeface="Calibri"/>
            </a:endParaRPr>
          </a:p>
          <a:p>
            <a:pPr indent="0" lvl="0" marL="0" marR="0" rtl="0" algn="ctr">
              <a:lnSpc>
                <a:spcPct val="150000"/>
              </a:lnSpc>
              <a:spcBef>
                <a:spcPts val="0"/>
              </a:spcBef>
              <a:spcAft>
                <a:spcPts val="0"/>
              </a:spcAft>
              <a:buClr>
                <a:srgbClr val="000000"/>
              </a:buClr>
              <a:buSzPts val="3200"/>
              <a:buFont typeface="Arial"/>
              <a:buNone/>
            </a:pPr>
            <a:r>
              <a:rPr b="0" i="1" lang="en-US" sz="3200" u="none" cap="none" strike="noStrike">
                <a:solidFill>
                  <a:srgbClr val="000000"/>
                </a:solidFill>
                <a:latin typeface="Calibri"/>
                <a:ea typeface="Calibri"/>
                <a:cs typeface="Calibri"/>
                <a:sym typeface="Calibri"/>
              </a:rPr>
              <a:t>Điều đó tác động gì đến tâm lý của Bum?</a:t>
            </a:r>
            <a:endParaRPr b="0" i="0" sz="32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3"/>
                                        </p:tgtEl>
                                        <p:attrNameLst>
                                          <p:attrName>style.visibility</p:attrName>
                                        </p:attrNameLst>
                                      </p:cBhvr>
                                      <p:to>
                                        <p:strVal val="visible"/>
                                      </p:to>
                                    </p:set>
                                    <p:animEffect filter="fade" transition="in">
                                      <p:cBhvr>
                                        <p:cTn dur="1000"/>
                                        <p:tgtEl>
                                          <p:spTgt spid="693"/>
                                        </p:tgtEl>
                                      </p:cBhvr>
                                    </p:animEffect>
                                  </p:childTnLst>
                                </p:cTn>
                              </p:par>
                              <p:par>
                                <p:cTn fill="hold" nodeType="withEffect" presetClass="entr" presetID="10" presetSubtype="0">
                                  <p:stCondLst>
                                    <p:cond delay="0"/>
                                  </p:stCondLst>
                                  <p:childTnLst>
                                    <p:set>
                                      <p:cBhvr>
                                        <p:cTn dur="1" fill="hold">
                                          <p:stCondLst>
                                            <p:cond delay="0"/>
                                          </p:stCondLst>
                                        </p:cTn>
                                        <p:tgtEl>
                                          <p:spTgt spid="694"/>
                                        </p:tgtEl>
                                        <p:attrNameLst>
                                          <p:attrName>style.visibility</p:attrName>
                                        </p:attrNameLst>
                                      </p:cBhvr>
                                      <p:to>
                                        <p:strVal val="visible"/>
                                      </p:to>
                                    </p:set>
                                    <p:animEffect filter="fade" transition="in">
                                      <p:cBhvr>
                                        <p:cTn dur="1000"/>
                                        <p:tgtEl>
                                          <p:spTgt spid="694"/>
                                        </p:tgtEl>
                                      </p:cBhvr>
                                    </p:animEffect>
                                  </p:childTnLst>
                                </p:cTn>
                              </p:par>
                              <p:par>
                                <p:cTn fill="hold" nodeType="withEffect" presetClass="entr" presetID="10" presetSubtype="0">
                                  <p:stCondLst>
                                    <p:cond delay="0"/>
                                  </p:stCondLst>
                                  <p:childTnLst>
                                    <p:set>
                                      <p:cBhvr>
                                        <p:cTn dur="1" fill="hold">
                                          <p:stCondLst>
                                            <p:cond delay="0"/>
                                          </p:stCondLst>
                                        </p:cTn>
                                        <p:tgtEl>
                                          <p:spTgt spid="695"/>
                                        </p:tgtEl>
                                        <p:attrNameLst>
                                          <p:attrName>style.visibility</p:attrName>
                                        </p:attrNameLst>
                                      </p:cBhvr>
                                      <p:to>
                                        <p:strVal val="visible"/>
                                      </p:to>
                                    </p:set>
                                    <p:animEffect filter="fade" transition="in">
                                      <p:cBhvr>
                                        <p:cTn dur="1000"/>
                                        <p:tgtEl>
                                          <p:spTgt spid="6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4D6"/>
        </a:solidFill>
      </p:bgPr>
    </p:bg>
    <p:spTree>
      <p:nvGrpSpPr>
        <p:cNvPr id="699" name="Shape 699"/>
        <p:cNvGrpSpPr/>
        <p:nvPr/>
      </p:nvGrpSpPr>
      <p:grpSpPr>
        <a:xfrm>
          <a:off x="0" y="0"/>
          <a:ext cx="0" cy="0"/>
          <a:chOff x="0" y="0"/>
          <a:chExt cx="0" cy="0"/>
        </a:xfrm>
      </p:grpSpPr>
      <p:sp>
        <p:nvSpPr>
          <p:cNvPr id="700" name="Google Shape;700;g331095ef84e_4_142"/>
          <p:cNvSpPr/>
          <p:nvPr/>
        </p:nvSpPr>
        <p:spPr>
          <a:xfrm>
            <a:off x="1447800" y="1714500"/>
            <a:ext cx="15778425" cy="7326363"/>
          </a:xfrm>
          <a:custGeom>
            <a:rect b="b" l="l" r="r" t="t"/>
            <a:pathLst>
              <a:path extrusionOk="0" h="1977856" w="2393585">
                <a:moveTo>
                  <a:pt x="2269125" y="1977856"/>
                </a:moveTo>
                <a:lnTo>
                  <a:pt x="124460" y="1977856"/>
                </a:lnTo>
                <a:cubicBezTo>
                  <a:pt x="55880" y="1977856"/>
                  <a:pt x="0" y="1921976"/>
                  <a:pt x="0" y="1853396"/>
                </a:cubicBezTo>
                <a:lnTo>
                  <a:pt x="0" y="124460"/>
                </a:lnTo>
                <a:cubicBezTo>
                  <a:pt x="0" y="55880"/>
                  <a:pt x="55880" y="0"/>
                  <a:pt x="124460" y="0"/>
                </a:cubicBezTo>
                <a:lnTo>
                  <a:pt x="2269125" y="0"/>
                </a:lnTo>
                <a:cubicBezTo>
                  <a:pt x="2337705" y="0"/>
                  <a:pt x="2393585" y="55880"/>
                  <a:pt x="2393585" y="124460"/>
                </a:cubicBezTo>
                <a:lnTo>
                  <a:pt x="2393585" y="1853396"/>
                </a:lnTo>
                <a:cubicBezTo>
                  <a:pt x="2393585" y="1921976"/>
                  <a:pt x="2337705" y="1977856"/>
                  <a:pt x="2269125" y="1977856"/>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 name="Google Shape;701;g331095ef84e_4_142"/>
          <p:cNvSpPr txBox="1"/>
          <p:nvPr/>
        </p:nvSpPr>
        <p:spPr>
          <a:xfrm>
            <a:off x="6184579" y="419100"/>
            <a:ext cx="5918842" cy="987450"/>
          </a:xfrm>
          <a:prstGeom prst="rect">
            <a:avLst/>
          </a:prstGeom>
          <a:noFill/>
          <a:ln>
            <a:noFill/>
          </a:ln>
        </p:spPr>
        <p:txBody>
          <a:bodyPr anchorCtr="0" anchor="t" bIns="0" lIns="0" spcFirstLastPara="1" rIns="0" wrap="square" tIns="0">
            <a:spAutoFit/>
          </a:bodyPr>
          <a:lstStyle/>
          <a:p>
            <a:pPr indent="0" lvl="0" marL="0" marR="0" rtl="0" algn="ctr">
              <a:lnSpc>
                <a:spcPct val="137125"/>
              </a:lnSpc>
              <a:spcBef>
                <a:spcPts val="0"/>
              </a:spcBef>
              <a:spcAft>
                <a:spcPts val="0"/>
              </a:spcAft>
              <a:buClr>
                <a:srgbClr val="000000"/>
              </a:buClr>
              <a:buSzPts val="5600"/>
              <a:buFont typeface="Arial"/>
              <a:buNone/>
            </a:pPr>
            <a:r>
              <a:rPr b="1" i="1" lang="en-US" sz="5600" u="none" cap="none" strike="noStrike">
                <a:solidFill>
                  <a:srgbClr val="1C4F59"/>
                </a:solidFill>
                <a:latin typeface="Arial"/>
                <a:ea typeface="Arial"/>
                <a:cs typeface="Arial"/>
                <a:sym typeface="Arial"/>
              </a:rPr>
              <a:t>2. Nhân vật Bum</a:t>
            </a:r>
            <a:endParaRPr b="1" i="1" sz="5600" u="none" cap="none" strike="noStrike">
              <a:solidFill>
                <a:srgbClr val="1C4F59"/>
              </a:solidFill>
              <a:latin typeface="Arial"/>
              <a:ea typeface="Arial"/>
              <a:cs typeface="Arial"/>
              <a:sym typeface="Arial"/>
            </a:endParaRPr>
          </a:p>
        </p:txBody>
      </p:sp>
      <p:pic>
        <p:nvPicPr>
          <p:cNvPr id="702" name="Google Shape;702;g331095ef84e_4_142"/>
          <p:cNvPicPr preferRelativeResize="0"/>
          <p:nvPr/>
        </p:nvPicPr>
        <p:blipFill rotWithShape="1">
          <a:blip r:embed="rId3">
            <a:alphaModFix/>
          </a:blip>
          <a:srcRect b="0" l="0" r="0" t="0"/>
          <a:stretch/>
        </p:blipFill>
        <p:spPr>
          <a:xfrm rot="-1147316">
            <a:off x="903713" y="1412660"/>
            <a:ext cx="2083851" cy="1216211"/>
          </a:xfrm>
          <a:prstGeom prst="rect">
            <a:avLst/>
          </a:prstGeom>
          <a:noFill/>
          <a:ln>
            <a:noFill/>
          </a:ln>
        </p:spPr>
      </p:pic>
      <p:sp>
        <p:nvSpPr>
          <p:cNvPr id="703" name="Google Shape;703;g331095ef84e_4_142"/>
          <p:cNvSpPr/>
          <p:nvPr/>
        </p:nvSpPr>
        <p:spPr>
          <a:xfrm>
            <a:off x="0" y="9466902"/>
            <a:ext cx="18288000" cy="820098"/>
          </a:xfrm>
          <a:custGeom>
            <a:rect b="b" l="l" r="r" t="t"/>
            <a:pathLst>
              <a:path extrusionOk="0" h="293951" w="6555032">
                <a:moveTo>
                  <a:pt x="0" y="0"/>
                </a:moveTo>
                <a:lnTo>
                  <a:pt x="6555032" y="0"/>
                </a:lnTo>
                <a:lnTo>
                  <a:pt x="6555032" y="293951"/>
                </a:lnTo>
                <a:lnTo>
                  <a:pt x="0" y="293951"/>
                </a:lnTo>
                <a:close/>
              </a:path>
            </a:pathLst>
          </a:custGeom>
          <a:solidFill>
            <a:srgbClr val="FADECC"/>
          </a:solidFill>
          <a:ln>
            <a:noFill/>
          </a:ln>
        </p:spPr>
      </p:sp>
      <p:pic>
        <p:nvPicPr>
          <p:cNvPr id="704" name="Google Shape;704;g331095ef84e_4_142"/>
          <p:cNvPicPr preferRelativeResize="0"/>
          <p:nvPr/>
        </p:nvPicPr>
        <p:blipFill rotWithShape="1">
          <a:blip r:embed="rId4">
            <a:alphaModFix/>
          </a:blip>
          <a:srcRect b="0" l="0" r="0" t="0"/>
          <a:stretch/>
        </p:blipFill>
        <p:spPr>
          <a:xfrm flipH="1">
            <a:off x="16253221" y="8006549"/>
            <a:ext cx="2034779" cy="2068628"/>
          </a:xfrm>
          <a:prstGeom prst="rect">
            <a:avLst/>
          </a:prstGeom>
          <a:noFill/>
          <a:ln>
            <a:noFill/>
          </a:ln>
        </p:spPr>
      </p:pic>
      <p:sp>
        <p:nvSpPr>
          <p:cNvPr id="705" name="Google Shape;705;g331095ef84e_4_142"/>
          <p:cNvSpPr/>
          <p:nvPr/>
        </p:nvSpPr>
        <p:spPr>
          <a:xfrm>
            <a:off x="2364712" y="1938278"/>
            <a:ext cx="13944600" cy="6878806"/>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Clr>
                <a:srgbClr val="000000"/>
              </a:buClr>
              <a:buSzPts val="4200"/>
              <a:buFont typeface="Arial"/>
              <a:buNone/>
            </a:pPr>
            <a:r>
              <a:rPr b="1" i="1" lang="en-US" sz="4200" u="none" cap="none" strike="noStrike">
                <a:solidFill>
                  <a:srgbClr val="000000"/>
                </a:solidFill>
                <a:latin typeface="Arial"/>
                <a:ea typeface="Arial"/>
                <a:cs typeface="Arial"/>
                <a:sym typeface="Arial"/>
              </a:rPr>
              <a:t>b. Khi ông nội mất và gia đình chuyển nhà </a:t>
            </a:r>
            <a:endParaRPr b="0" i="0" sz="1400" u="none" cap="none" strike="noStrike">
              <a:solidFill>
                <a:srgbClr val="000000"/>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4200"/>
              <a:buFont typeface="Arial"/>
              <a:buNone/>
            </a:pPr>
            <a:r>
              <a:rPr b="0" i="0" lang="en-US" sz="4200" u="none" cap="none" strike="noStrike">
                <a:solidFill>
                  <a:srgbClr val="000000"/>
                </a:solidFill>
                <a:latin typeface="Calibri"/>
                <a:ea typeface="Calibri"/>
                <a:cs typeface="Calibri"/>
                <a:sym typeface="Calibri"/>
              </a:rPr>
              <a:t>- </a:t>
            </a:r>
            <a:r>
              <a:rPr b="1" i="0" lang="en-US" sz="4200" u="none" cap="none" strike="noStrike">
                <a:solidFill>
                  <a:srgbClr val="000000"/>
                </a:solidFill>
                <a:latin typeface="Calibri"/>
                <a:ea typeface="Calibri"/>
                <a:cs typeface="Calibri"/>
                <a:sym typeface="Calibri"/>
              </a:rPr>
              <a:t>Những biến cố đã khiến Bum thay đổi:</a:t>
            </a:r>
            <a:endParaRPr b="0" i="0" sz="1400" u="none" cap="none" strike="noStrike">
              <a:solidFill>
                <a:srgbClr val="000000"/>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4200"/>
              <a:buFont typeface="Arial"/>
              <a:buNone/>
            </a:pPr>
            <a:r>
              <a:rPr b="0" i="0" lang="en-US" sz="4200" u="none" cap="none" strike="noStrike">
                <a:solidFill>
                  <a:srgbClr val="000000"/>
                </a:solidFill>
                <a:latin typeface="Calibri"/>
                <a:ea typeface="Calibri"/>
                <a:cs typeface="Calibri"/>
                <a:sym typeface="Calibri"/>
              </a:rPr>
              <a:t>	+ Mất ông nội, người yêu thương và luôn bên cạnh 	Bum suốt tuổi thơ ấu.</a:t>
            </a:r>
            <a:endParaRPr b="0" i="0" sz="1400" u="none" cap="none" strike="noStrike">
              <a:solidFill>
                <a:srgbClr val="000000"/>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4200"/>
              <a:buFont typeface="Arial"/>
              <a:buNone/>
            </a:pPr>
            <a:r>
              <a:rPr b="0" i="0" lang="en-US" sz="4200" u="none" cap="none" strike="noStrike">
                <a:solidFill>
                  <a:srgbClr val="000000"/>
                </a:solidFill>
                <a:latin typeface="Calibri"/>
                <a:ea typeface="Calibri"/>
                <a:cs typeface="Calibri"/>
                <a:sym typeface="Calibri"/>
              </a:rPr>
              <a:t>	+ Xa bạn bè cũ, xa cây ổi gắn bó thân thiết.</a:t>
            </a:r>
            <a:endParaRPr b="0" i="0" sz="1400" u="none" cap="none" strike="noStrike">
              <a:solidFill>
                <a:srgbClr val="000000"/>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4200"/>
              <a:buFont typeface="Arial"/>
              <a:buNone/>
            </a:pPr>
            <a:r>
              <a:rPr b="0" i="0" lang="en-US" sz="4200" u="none" cap="none" strike="noStrike">
                <a:solidFill>
                  <a:srgbClr val="000000"/>
                </a:solidFill>
                <a:latin typeface="Calibri"/>
                <a:ea typeface="Calibri"/>
                <a:cs typeface="Calibri"/>
                <a:sym typeface="Calibri"/>
              </a:rPr>
              <a:t>	+ Bố mẹ bận làm ăn, ít quan tâm đến Bum</a:t>
            </a:r>
            <a:endParaRPr b="0" i="0" sz="4200" u="none" cap="none" strike="noStrike">
              <a:solidFill>
                <a:srgbClr val="000000"/>
              </a:solidFill>
              <a:latin typeface="Calibri"/>
              <a:ea typeface="Calibri"/>
              <a:cs typeface="Calibri"/>
              <a:sym typeface="Calibri"/>
            </a:endParaRPr>
          </a:p>
          <a:p>
            <a:pPr indent="-571500" lvl="0" marL="571500" marR="0" rtl="0" algn="just">
              <a:lnSpc>
                <a:spcPct val="150000"/>
              </a:lnSpc>
              <a:spcBef>
                <a:spcPts val="0"/>
              </a:spcBef>
              <a:spcAft>
                <a:spcPts val="0"/>
              </a:spcAft>
              <a:buClr>
                <a:srgbClr val="000000"/>
              </a:buClr>
              <a:buSzPts val="4200"/>
              <a:buFont typeface="Noto Sans Symbols"/>
              <a:buChar char="⇒"/>
            </a:pPr>
            <a:r>
              <a:rPr b="1" i="1" lang="en-US" sz="4200" u="none" cap="none" strike="noStrike">
                <a:solidFill>
                  <a:srgbClr val="000000"/>
                </a:solidFill>
                <a:latin typeface="Calibri"/>
                <a:ea typeface="Calibri"/>
                <a:cs typeface="Calibri"/>
                <a:sym typeface="Calibri"/>
              </a:rPr>
              <a:t>Bum cảm thấy buồn, cô đơn và lạc lõng.</a:t>
            </a:r>
            <a:endParaRPr b="1" i="1" sz="42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05">
                                            <p:txEl>
                                              <p:pRg end="0" st="0"/>
                                            </p:txEl>
                                          </p:spTgt>
                                        </p:tgtEl>
                                        <p:attrNameLst>
                                          <p:attrName>style.visibility</p:attrName>
                                        </p:attrNameLst>
                                      </p:cBhvr>
                                      <p:to>
                                        <p:strVal val="visible"/>
                                      </p:to>
                                    </p:set>
                                    <p:anim calcmode="lin" valueType="num">
                                      <p:cBhvr additive="base">
                                        <p:cTn dur="500"/>
                                        <p:tgtEl>
                                          <p:spTgt spid="705">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05">
                                            <p:txEl>
                                              <p:pRg end="1" st="1"/>
                                            </p:txEl>
                                          </p:spTgt>
                                        </p:tgtEl>
                                        <p:attrNameLst>
                                          <p:attrName>style.visibility</p:attrName>
                                        </p:attrNameLst>
                                      </p:cBhvr>
                                      <p:to>
                                        <p:strVal val="visible"/>
                                      </p:to>
                                    </p:set>
                                    <p:anim calcmode="lin" valueType="num">
                                      <p:cBhvr additive="base">
                                        <p:cTn dur="500"/>
                                        <p:tgtEl>
                                          <p:spTgt spid="705">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05">
                                            <p:txEl>
                                              <p:pRg end="2" st="2"/>
                                            </p:txEl>
                                          </p:spTgt>
                                        </p:tgtEl>
                                        <p:attrNameLst>
                                          <p:attrName>style.visibility</p:attrName>
                                        </p:attrNameLst>
                                      </p:cBhvr>
                                      <p:to>
                                        <p:strVal val="visible"/>
                                      </p:to>
                                    </p:set>
                                    <p:anim calcmode="lin" valueType="num">
                                      <p:cBhvr additive="base">
                                        <p:cTn dur="500"/>
                                        <p:tgtEl>
                                          <p:spTgt spid="705">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05">
                                            <p:txEl>
                                              <p:pRg end="3" st="3"/>
                                            </p:txEl>
                                          </p:spTgt>
                                        </p:tgtEl>
                                        <p:attrNameLst>
                                          <p:attrName>style.visibility</p:attrName>
                                        </p:attrNameLst>
                                      </p:cBhvr>
                                      <p:to>
                                        <p:strVal val="visible"/>
                                      </p:to>
                                    </p:set>
                                    <p:anim calcmode="lin" valueType="num">
                                      <p:cBhvr additive="base">
                                        <p:cTn dur="500"/>
                                        <p:tgtEl>
                                          <p:spTgt spid="705">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05">
                                            <p:txEl>
                                              <p:pRg end="4" st="4"/>
                                            </p:txEl>
                                          </p:spTgt>
                                        </p:tgtEl>
                                        <p:attrNameLst>
                                          <p:attrName>style.visibility</p:attrName>
                                        </p:attrNameLst>
                                      </p:cBhvr>
                                      <p:to>
                                        <p:strVal val="visible"/>
                                      </p:to>
                                    </p:set>
                                    <p:anim calcmode="lin" valueType="num">
                                      <p:cBhvr additive="base">
                                        <p:cTn dur="500"/>
                                        <p:tgtEl>
                                          <p:spTgt spid="705">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05">
                                            <p:txEl>
                                              <p:pRg end="5" st="5"/>
                                            </p:txEl>
                                          </p:spTgt>
                                        </p:tgtEl>
                                        <p:attrNameLst>
                                          <p:attrName>style.visibility</p:attrName>
                                        </p:attrNameLst>
                                      </p:cBhvr>
                                      <p:to>
                                        <p:strVal val="visible"/>
                                      </p:to>
                                    </p:set>
                                    <p:anim calcmode="lin" valueType="num">
                                      <p:cBhvr additive="base">
                                        <p:cTn dur="500"/>
                                        <p:tgtEl>
                                          <p:spTgt spid="705">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4D6"/>
        </a:solidFill>
      </p:bgPr>
    </p:bg>
    <p:spTree>
      <p:nvGrpSpPr>
        <p:cNvPr id="709" name="Shape 709"/>
        <p:cNvGrpSpPr/>
        <p:nvPr/>
      </p:nvGrpSpPr>
      <p:grpSpPr>
        <a:xfrm>
          <a:off x="0" y="0"/>
          <a:ext cx="0" cy="0"/>
          <a:chOff x="0" y="0"/>
          <a:chExt cx="0" cy="0"/>
        </a:xfrm>
      </p:grpSpPr>
      <p:sp>
        <p:nvSpPr>
          <p:cNvPr id="710" name="Google Shape;710;g331095ef84e_4_151"/>
          <p:cNvSpPr/>
          <p:nvPr/>
        </p:nvSpPr>
        <p:spPr>
          <a:xfrm>
            <a:off x="318125" y="1436125"/>
            <a:ext cx="17233812" cy="8198213"/>
          </a:xfrm>
          <a:custGeom>
            <a:rect b="b" l="l" r="r" t="t"/>
            <a:pathLst>
              <a:path extrusionOk="0" h="1977856" w="2393585">
                <a:moveTo>
                  <a:pt x="2269125" y="1977856"/>
                </a:moveTo>
                <a:lnTo>
                  <a:pt x="124460" y="1977856"/>
                </a:lnTo>
                <a:cubicBezTo>
                  <a:pt x="55880" y="1977856"/>
                  <a:pt x="0" y="1921976"/>
                  <a:pt x="0" y="1853396"/>
                </a:cubicBezTo>
                <a:lnTo>
                  <a:pt x="0" y="124460"/>
                </a:lnTo>
                <a:cubicBezTo>
                  <a:pt x="0" y="55880"/>
                  <a:pt x="55880" y="0"/>
                  <a:pt x="124460" y="0"/>
                </a:cubicBezTo>
                <a:lnTo>
                  <a:pt x="2269125" y="0"/>
                </a:lnTo>
                <a:cubicBezTo>
                  <a:pt x="2337705" y="0"/>
                  <a:pt x="2393585" y="55880"/>
                  <a:pt x="2393585" y="124460"/>
                </a:cubicBezTo>
                <a:lnTo>
                  <a:pt x="2393585" y="1853396"/>
                </a:lnTo>
                <a:cubicBezTo>
                  <a:pt x="2393585" y="1921976"/>
                  <a:pt x="2337705" y="1977856"/>
                  <a:pt x="2269125" y="1977856"/>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g331095ef84e_4_151"/>
          <p:cNvSpPr txBox="1"/>
          <p:nvPr/>
        </p:nvSpPr>
        <p:spPr>
          <a:xfrm>
            <a:off x="3708502" y="419100"/>
            <a:ext cx="8394900" cy="1221900"/>
          </a:xfrm>
          <a:prstGeom prst="rect">
            <a:avLst/>
          </a:prstGeom>
          <a:noFill/>
          <a:ln>
            <a:noFill/>
          </a:ln>
        </p:spPr>
        <p:txBody>
          <a:bodyPr anchorCtr="0" anchor="t" bIns="0" lIns="0" spcFirstLastPara="1" rIns="0" wrap="square" tIns="0">
            <a:spAutoFit/>
          </a:bodyPr>
          <a:lstStyle/>
          <a:p>
            <a:pPr indent="0" lvl="0" marL="0" marR="0" rtl="0" algn="ctr">
              <a:lnSpc>
                <a:spcPct val="137125"/>
              </a:lnSpc>
              <a:spcBef>
                <a:spcPts val="0"/>
              </a:spcBef>
              <a:spcAft>
                <a:spcPts val="0"/>
              </a:spcAft>
              <a:buClr>
                <a:srgbClr val="000000"/>
              </a:buClr>
              <a:buSzPts val="5800"/>
              <a:buFont typeface="Arial"/>
              <a:buNone/>
            </a:pPr>
            <a:r>
              <a:rPr b="1" i="1" lang="en-US" sz="5800" u="none" cap="none" strike="noStrike">
                <a:solidFill>
                  <a:srgbClr val="FF0000"/>
                </a:solidFill>
                <a:latin typeface="Arial"/>
                <a:ea typeface="Arial"/>
                <a:cs typeface="Arial"/>
                <a:sym typeface="Arial"/>
              </a:rPr>
              <a:t>2. Nhân vật Bum: </a:t>
            </a:r>
            <a:endParaRPr b="1" i="1" sz="5800" u="none" cap="none" strike="noStrike">
              <a:solidFill>
                <a:srgbClr val="FF0000"/>
              </a:solidFill>
              <a:latin typeface="Arial"/>
              <a:ea typeface="Arial"/>
              <a:cs typeface="Arial"/>
              <a:sym typeface="Arial"/>
            </a:endParaRPr>
          </a:p>
        </p:txBody>
      </p:sp>
      <p:pic>
        <p:nvPicPr>
          <p:cNvPr id="712" name="Google Shape;712;g331095ef84e_4_151"/>
          <p:cNvPicPr preferRelativeResize="0"/>
          <p:nvPr/>
        </p:nvPicPr>
        <p:blipFill rotWithShape="1">
          <a:blip r:embed="rId3">
            <a:alphaModFix/>
          </a:blip>
          <a:srcRect b="0" l="0" r="0" t="0"/>
          <a:stretch/>
        </p:blipFill>
        <p:spPr>
          <a:xfrm rot="-1147299">
            <a:off x="545208" y="517277"/>
            <a:ext cx="2083861" cy="938967"/>
          </a:xfrm>
          <a:prstGeom prst="rect">
            <a:avLst/>
          </a:prstGeom>
          <a:noFill/>
          <a:ln>
            <a:noFill/>
          </a:ln>
        </p:spPr>
      </p:pic>
      <p:sp>
        <p:nvSpPr>
          <p:cNvPr id="713" name="Google Shape;713;g331095ef84e_4_151"/>
          <p:cNvSpPr/>
          <p:nvPr/>
        </p:nvSpPr>
        <p:spPr>
          <a:xfrm>
            <a:off x="0" y="9466902"/>
            <a:ext cx="18288000" cy="820098"/>
          </a:xfrm>
          <a:custGeom>
            <a:rect b="b" l="l" r="r" t="t"/>
            <a:pathLst>
              <a:path extrusionOk="0" h="293951" w="6555032">
                <a:moveTo>
                  <a:pt x="0" y="0"/>
                </a:moveTo>
                <a:lnTo>
                  <a:pt x="6555032" y="0"/>
                </a:lnTo>
                <a:lnTo>
                  <a:pt x="6555032" y="293951"/>
                </a:lnTo>
                <a:lnTo>
                  <a:pt x="0" y="293951"/>
                </a:lnTo>
                <a:close/>
              </a:path>
            </a:pathLst>
          </a:custGeom>
          <a:solidFill>
            <a:srgbClr val="FADECC"/>
          </a:solidFill>
          <a:ln>
            <a:noFill/>
          </a:ln>
        </p:spPr>
      </p:sp>
      <p:sp>
        <p:nvSpPr>
          <p:cNvPr id="714" name="Google Shape;714;g331095ef84e_4_151"/>
          <p:cNvSpPr/>
          <p:nvPr/>
        </p:nvSpPr>
        <p:spPr>
          <a:xfrm>
            <a:off x="2364712" y="1949032"/>
            <a:ext cx="13944600" cy="957506"/>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Clr>
                <a:srgbClr val="000000"/>
              </a:buClr>
              <a:buSzPts val="4200"/>
              <a:buFont typeface="Arial"/>
              <a:buNone/>
            </a:pPr>
            <a:r>
              <a:rPr b="1" i="1" lang="en-US" sz="4200" u="none" cap="none" strike="noStrike">
                <a:solidFill>
                  <a:srgbClr val="000000"/>
                </a:solidFill>
                <a:latin typeface="Calibri"/>
                <a:ea typeface="Calibri"/>
                <a:cs typeface="Calibri"/>
                <a:sym typeface="Calibri"/>
              </a:rPr>
              <a:t>c. Khi bố mẹ quyết định trồng cây ổi mới</a:t>
            </a:r>
            <a:endParaRPr b="1" i="1" sz="4200" u="none" cap="none" strike="noStrike">
              <a:solidFill>
                <a:srgbClr val="000000"/>
              </a:solidFill>
              <a:latin typeface="Calibri"/>
              <a:ea typeface="Calibri"/>
              <a:cs typeface="Calibri"/>
              <a:sym typeface="Calibri"/>
            </a:endParaRPr>
          </a:p>
        </p:txBody>
      </p:sp>
      <p:sp>
        <p:nvSpPr>
          <p:cNvPr id="715" name="Google Shape;715;g331095ef84e_4_151"/>
          <p:cNvSpPr/>
          <p:nvPr/>
        </p:nvSpPr>
        <p:spPr>
          <a:xfrm>
            <a:off x="630100" y="2906550"/>
            <a:ext cx="16921800" cy="5909400"/>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Clr>
                <a:srgbClr val="000000"/>
              </a:buClr>
              <a:buSzPts val="4700"/>
              <a:buFont typeface="Arial"/>
              <a:buNone/>
            </a:pPr>
            <a:r>
              <a:rPr b="0" i="0" lang="en-US" sz="4700" u="none" cap="none" strike="noStrike">
                <a:solidFill>
                  <a:srgbClr val="000000"/>
                </a:solidFill>
                <a:latin typeface="Calibri"/>
                <a:ea typeface="Calibri"/>
                <a:cs typeface="Calibri"/>
                <a:sym typeface="Calibri"/>
              </a:rPr>
              <a:t>- Bố đã quyết định trồng một cây ổi mới, mẹ nói về kế hoạch mời những người bạn thân ngày xưa đến chơi.</a:t>
            </a:r>
            <a:endParaRPr b="0" i="0" sz="4700" u="none" cap="none" strike="noStrike">
              <a:solidFill>
                <a:schemeClr val="dk1"/>
              </a:solidFill>
              <a:latin typeface="Calibri"/>
              <a:ea typeface="Calibri"/>
              <a:cs typeface="Calibri"/>
              <a:sym typeface="Calibri"/>
            </a:endParaRPr>
          </a:p>
          <a:p>
            <a:pPr indent="-571500" lvl="0" marL="571500" marR="0" rtl="0" algn="just">
              <a:lnSpc>
                <a:spcPct val="150000"/>
              </a:lnSpc>
              <a:spcBef>
                <a:spcPts val="0"/>
              </a:spcBef>
              <a:spcAft>
                <a:spcPts val="0"/>
              </a:spcAft>
              <a:buClr>
                <a:srgbClr val="000000"/>
              </a:buClr>
              <a:buSzPts val="4700"/>
              <a:buFont typeface="Noto Sans Symbols"/>
              <a:buChar char="🡪"/>
            </a:pPr>
            <a:r>
              <a:rPr b="0" i="0" lang="en-US" sz="4700" u="none" cap="none" strike="noStrike">
                <a:solidFill>
                  <a:srgbClr val="000000"/>
                </a:solidFill>
                <a:latin typeface="Calibri"/>
                <a:ea typeface="Calibri"/>
                <a:cs typeface="Calibri"/>
                <a:sym typeface="Calibri"/>
              </a:rPr>
              <a:t>Bum cười toe toét, nước mắt rưng rưng</a:t>
            </a:r>
            <a:endParaRPr b="0" i="0" sz="4700" u="none" cap="none" strike="noStrike">
              <a:solidFill>
                <a:srgbClr val="000000"/>
              </a:solidFill>
              <a:latin typeface="Calibri"/>
              <a:ea typeface="Calibri"/>
              <a:cs typeface="Calibri"/>
              <a:sym typeface="Calibri"/>
            </a:endParaRPr>
          </a:p>
          <a:p>
            <a:pPr indent="0" lvl="0" marL="0" marR="0" rtl="0" algn="just">
              <a:lnSpc>
                <a:spcPct val="150000"/>
              </a:lnSpc>
              <a:spcBef>
                <a:spcPts val="0"/>
              </a:spcBef>
              <a:spcAft>
                <a:spcPts val="0"/>
              </a:spcAft>
              <a:buClr>
                <a:srgbClr val="000000"/>
              </a:buClr>
              <a:buSzPts val="4700"/>
              <a:buFont typeface="Arial"/>
              <a:buNone/>
            </a:pPr>
            <a:r>
              <a:rPr b="0" i="0" lang="en-US" sz="4700" u="none" cap="none" strike="noStrike">
                <a:solidFill>
                  <a:srgbClr val="000000"/>
                </a:solidFill>
                <a:latin typeface="Calibri"/>
                <a:ea typeface="Calibri"/>
                <a:cs typeface="Calibri"/>
                <a:sym typeface="Calibri"/>
              </a:rPr>
              <a:t>    </a:t>
            </a:r>
            <a:r>
              <a:rPr b="1" i="0" lang="en-US" sz="4700" u="none" cap="none" strike="noStrike">
                <a:solidFill>
                  <a:srgbClr val="0000FF"/>
                </a:solidFill>
                <a:latin typeface="Calibri"/>
                <a:ea typeface="Calibri"/>
                <a:cs typeface="Calibri"/>
                <a:sym typeface="Calibri"/>
              </a:rPr>
              <a:t>   Bum có một tâm hồn nhạy cảm, cảm nhận được nỗi buồn, sự cô đơn trong lòng khi xa cây ổi, xa căn nhà thơ ấu, xa bạn bè.</a:t>
            </a:r>
            <a:endParaRPr b="1" i="0" sz="4700" u="none" cap="none" strike="noStrike">
              <a:solidFill>
                <a:srgbClr val="0000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14"/>
                                        </p:tgtEl>
                                        <p:attrNameLst>
                                          <p:attrName>style.visibility</p:attrName>
                                        </p:attrNameLst>
                                      </p:cBhvr>
                                      <p:to>
                                        <p:strVal val="visible"/>
                                      </p:to>
                                    </p:set>
                                    <p:anim calcmode="lin" valueType="num">
                                      <p:cBhvr additive="base">
                                        <p:cTn dur="500"/>
                                        <p:tgtEl>
                                          <p:spTgt spid="71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5">
                                            <p:txEl>
                                              <p:pRg end="0" st="0"/>
                                            </p:txEl>
                                          </p:spTgt>
                                        </p:tgtEl>
                                        <p:attrNameLst>
                                          <p:attrName>style.visibility</p:attrName>
                                        </p:attrNameLst>
                                      </p:cBhvr>
                                      <p:to>
                                        <p:strVal val="visible"/>
                                      </p:to>
                                    </p:set>
                                    <p:animEffect filter="fade" transition="in">
                                      <p:cBhvr>
                                        <p:cTn dur="500"/>
                                        <p:tgtEl>
                                          <p:spTgt spid="71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5">
                                            <p:txEl>
                                              <p:pRg end="1" st="1"/>
                                            </p:txEl>
                                          </p:spTgt>
                                        </p:tgtEl>
                                        <p:attrNameLst>
                                          <p:attrName>style.visibility</p:attrName>
                                        </p:attrNameLst>
                                      </p:cBhvr>
                                      <p:to>
                                        <p:strVal val="visible"/>
                                      </p:to>
                                    </p:set>
                                    <p:animEffect filter="fade" transition="in">
                                      <p:cBhvr>
                                        <p:cTn dur="500"/>
                                        <p:tgtEl>
                                          <p:spTgt spid="71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5">
                                            <p:txEl>
                                              <p:pRg end="2" st="2"/>
                                            </p:txEl>
                                          </p:spTgt>
                                        </p:tgtEl>
                                        <p:attrNameLst>
                                          <p:attrName>style.visibility</p:attrName>
                                        </p:attrNameLst>
                                      </p:cBhvr>
                                      <p:to>
                                        <p:strVal val="visible"/>
                                      </p:to>
                                    </p:set>
                                    <p:animEffect filter="fade" transition="in">
                                      <p:cBhvr>
                                        <p:cTn dur="500"/>
                                        <p:tgtEl>
                                          <p:spTgt spid="715">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4D6"/>
        </a:solidFill>
      </p:bgPr>
    </p:bg>
    <p:spTree>
      <p:nvGrpSpPr>
        <p:cNvPr id="719" name="Shape 719"/>
        <p:cNvGrpSpPr/>
        <p:nvPr/>
      </p:nvGrpSpPr>
      <p:grpSpPr>
        <a:xfrm>
          <a:off x="0" y="0"/>
          <a:ext cx="0" cy="0"/>
          <a:chOff x="0" y="0"/>
          <a:chExt cx="0" cy="0"/>
        </a:xfrm>
      </p:grpSpPr>
      <p:sp>
        <p:nvSpPr>
          <p:cNvPr id="720" name="Google Shape;720;g331095ef84e_4_160"/>
          <p:cNvSpPr txBox="1"/>
          <p:nvPr/>
        </p:nvSpPr>
        <p:spPr>
          <a:xfrm>
            <a:off x="854400" y="548725"/>
            <a:ext cx="11249100" cy="1183200"/>
          </a:xfrm>
          <a:prstGeom prst="rect">
            <a:avLst/>
          </a:prstGeom>
          <a:noFill/>
          <a:ln>
            <a:noFill/>
          </a:ln>
        </p:spPr>
        <p:txBody>
          <a:bodyPr anchorCtr="0" anchor="t" bIns="0" lIns="0" spcFirstLastPara="1" rIns="0" wrap="square" tIns="0">
            <a:spAutoFit/>
          </a:bodyPr>
          <a:lstStyle/>
          <a:p>
            <a:pPr indent="0" lvl="0" marL="0" marR="0" rtl="0" algn="ctr">
              <a:lnSpc>
                <a:spcPct val="137125"/>
              </a:lnSpc>
              <a:spcBef>
                <a:spcPts val="0"/>
              </a:spcBef>
              <a:spcAft>
                <a:spcPts val="0"/>
              </a:spcAft>
              <a:buClr>
                <a:srgbClr val="000000"/>
              </a:buClr>
              <a:buSzPts val="5600"/>
              <a:buFont typeface="Arial"/>
              <a:buNone/>
            </a:pPr>
            <a:r>
              <a:rPr b="1" i="1" lang="en-US" sz="5600" u="none" cap="none" strike="noStrike">
                <a:solidFill>
                  <a:srgbClr val="FF0000"/>
                </a:solidFill>
                <a:latin typeface="Arial"/>
                <a:ea typeface="Arial"/>
                <a:cs typeface="Arial"/>
                <a:sym typeface="Arial"/>
              </a:rPr>
              <a:t>2. Nhân vật Bum</a:t>
            </a:r>
            <a:endParaRPr b="1" i="1" sz="5600" u="none" cap="none" strike="noStrike">
              <a:solidFill>
                <a:srgbClr val="FF0000"/>
              </a:solidFill>
              <a:latin typeface="Arial"/>
              <a:ea typeface="Arial"/>
              <a:cs typeface="Arial"/>
              <a:sym typeface="Arial"/>
            </a:endParaRPr>
          </a:p>
        </p:txBody>
      </p:sp>
      <p:sp>
        <p:nvSpPr>
          <p:cNvPr id="721" name="Google Shape;721;g331095ef84e_4_160"/>
          <p:cNvSpPr/>
          <p:nvPr/>
        </p:nvSpPr>
        <p:spPr>
          <a:xfrm>
            <a:off x="0" y="9466902"/>
            <a:ext cx="18288000" cy="820098"/>
          </a:xfrm>
          <a:custGeom>
            <a:rect b="b" l="l" r="r" t="t"/>
            <a:pathLst>
              <a:path extrusionOk="0" h="293951" w="6555032">
                <a:moveTo>
                  <a:pt x="0" y="0"/>
                </a:moveTo>
                <a:lnTo>
                  <a:pt x="6555032" y="0"/>
                </a:lnTo>
                <a:lnTo>
                  <a:pt x="6555032" y="293951"/>
                </a:lnTo>
                <a:lnTo>
                  <a:pt x="0" y="293951"/>
                </a:lnTo>
                <a:close/>
              </a:path>
            </a:pathLst>
          </a:custGeom>
          <a:solidFill>
            <a:srgbClr val="FADECC"/>
          </a:solidFill>
          <a:ln>
            <a:noFill/>
          </a:ln>
        </p:spPr>
      </p:sp>
      <p:sp>
        <p:nvSpPr>
          <p:cNvPr id="722" name="Google Shape;722;g331095ef84e_4_160"/>
          <p:cNvSpPr/>
          <p:nvPr/>
        </p:nvSpPr>
        <p:spPr>
          <a:xfrm>
            <a:off x="4876798" y="2139525"/>
            <a:ext cx="11720400" cy="6919800"/>
          </a:xfrm>
          <a:prstGeom prst="cloudCallout">
            <a:avLst>
              <a:gd fmla="val -46475" name="adj1"/>
              <a:gd fmla="val 42828" name="adj2"/>
            </a:avLst>
          </a:prstGeom>
          <a:solidFill>
            <a:srgbClr val="FBD4B4"/>
          </a:solidFill>
          <a:ln cap="flat" cmpd="sng" w="57150">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23" name="Google Shape;723;g331095ef84e_4_160"/>
          <p:cNvSpPr/>
          <p:nvPr/>
        </p:nvSpPr>
        <p:spPr>
          <a:xfrm>
            <a:off x="6019800" y="3395125"/>
            <a:ext cx="8659800" cy="3976500"/>
          </a:xfrm>
          <a:prstGeom prst="rect">
            <a:avLst/>
          </a:prstGeom>
          <a:no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Clr>
                <a:srgbClr val="000000"/>
              </a:buClr>
              <a:buSzPts val="3000"/>
              <a:buFont typeface="Arial"/>
              <a:buNone/>
            </a:pPr>
            <a:r>
              <a:rPr b="0" i="1" lang="en-US" sz="3000" u="none" cap="none" strike="noStrike">
                <a:solidFill>
                  <a:srgbClr val="000000"/>
                </a:solidFill>
                <a:latin typeface="Calibri"/>
                <a:ea typeface="Calibri"/>
                <a:cs typeface="Calibri"/>
                <a:sym typeface="Calibri"/>
              </a:rPr>
              <a:t>	</a:t>
            </a:r>
            <a:r>
              <a:rPr b="0" i="1" lang="en-US" sz="4200" u="none" cap="none" strike="noStrike">
                <a:solidFill>
                  <a:srgbClr val="FF0000"/>
                </a:solidFill>
                <a:latin typeface="Calibri"/>
                <a:ea typeface="Calibri"/>
                <a:cs typeface="Calibri"/>
                <a:sym typeface="Calibri"/>
              </a:rPr>
              <a:t>Theo em Bum có phải là chú bé hạnh phúc không? Hãy lí giải ý kiến của em bằng cách đưa lí lẽ.</a:t>
            </a:r>
            <a:endParaRPr b="0" i="1" sz="4200" u="none" cap="none" strike="noStrike">
              <a:solidFill>
                <a:srgbClr val="FF0000"/>
              </a:solidFill>
              <a:latin typeface="Calibri"/>
              <a:ea typeface="Calibri"/>
              <a:cs typeface="Calibri"/>
              <a:sym typeface="Calibri"/>
            </a:endParaRPr>
          </a:p>
        </p:txBody>
      </p:sp>
      <p:pic>
        <p:nvPicPr>
          <p:cNvPr descr="F:\534e5e958aff0 [转换].png" id="724" name="Google Shape;724;g331095ef84e_4_160"/>
          <p:cNvPicPr preferRelativeResize="0"/>
          <p:nvPr/>
        </p:nvPicPr>
        <p:blipFill rotWithShape="1">
          <a:blip r:embed="rId3">
            <a:alphaModFix/>
          </a:blip>
          <a:srcRect b="0" l="0" r="0" t="0"/>
          <a:stretch/>
        </p:blipFill>
        <p:spPr>
          <a:xfrm>
            <a:off x="357434" y="4939700"/>
            <a:ext cx="4519365" cy="533990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24"/>
                                        </p:tgtEl>
                                        <p:attrNameLst>
                                          <p:attrName>style.visibility</p:attrName>
                                        </p:attrNameLst>
                                      </p:cBhvr>
                                      <p:to>
                                        <p:strVal val="visible"/>
                                      </p:to>
                                    </p:set>
                                    <p:anim calcmode="lin" valueType="num">
                                      <p:cBhvr additive="base">
                                        <p:cTn dur="500"/>
                                        <p:tgtEl>
                                          <p:spTgt spid="724"/>
                                        </p:tgtEl>
                                        <p:attrNameLst>
                                          <p:attrName>ppt_w</p:attrName>
                                        </p:attrNameLst>
                                      </p:cBhvr>
                                      <p:tavLst>
                                        <p:tav fmla="" tm="0">
                                          <p:val>
                                            <p:strVal val="0"/>
                                          </p:val>
                                        </p:tav>
                                        <p:tav fmla="" tm="100000">
                                          <p:val>
                                            <p:strVal val="#ppt_w"/>
                                          </p:val>
                                        </p:tav>
                                      </p:tavLst>
                                    </p:anim>
                                    <p:anim calcmode="lin" valueType="num">
                                      <p:cBhvr additive="base">
                                        <p:cTn dur="500"/>
                                        <p:tgtEl>
                                          <p:spTgt spid="724"/>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722"/>
                                        </p:tgtEl>
                                        <p:attrNameLst>
                                          <p:attrName>style.visibility</p:attrName>
                                        </p:attrNameLst>
                                      </p:cBhvr>
                                      <p:to>
                                        <p:strVal val="visible"/>
                                      </p:to>
                                    </p:set>
                                    <p:anim calcmode="lin" valueType="num">
                                      <p:cBhvr additive="base">
                                        <p:cTn dur="500"/>
                                        <p:tgtEl>
                                          <p:spTgt spid="722"/>
                                        </p:tgtEl>
                                        <p:attrNameLst>
                                          <p:attrName>ppt_w</p:attrName>
                                        </p:attrNameLst>
                                      </p:cBhvr>
                                      <p:tavLst>
                                        <p:tav fmla="" tm="0">
                                          <p:val>
                                            <p:strVal val="0"/>
                                          </p:val>
                                        </p:tav>
                                        <p:tav fmla="" tm="100000">
                                          <p:val>
                                            <p:strVal val="#ppt_w"/>
                                          </p:val>
                                        </p:tav>
                                      </p:tavLst>
                                    </p:anim>
                                    <p:anim calcmode="lin" valueType="num">
                                      <p:cBhvr additive="base">
                                        <p:cTn dur="500"/>
                                        <p:tgtEl>
                                          <p:spTgt spid="72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723"/>
                                        </p:tgtEl>
                                        <p:attrNameLst>
                                          <p:attrName>style.visibility</p:attrName>
                                        </p:attrNameLst>
                                      </p:cBhvr>
                                      <p:to>
                                        <p:strVal val="visible"/>
                                      </p:to>
                                    </p:set>
                                    <p:anim calcmode="lin" valueType="num">
                                      <p:cBhvr additive="base">
                                        <p:cTn dur="500"/>
                                        <p:tgtEl>
                                          <p:spTgt spid="723"/>
                                        </p:tgtEl>
                                        <p:attrNameLst>
                                          <p:attrName>ppt_w</p:attrName>
                                        </p:attrNameLst>
                                      </p:cBhvr>
                                      <p:tavLst>
                                        <p:tav fmla="" tm="0">
                                          <p:val>
                                            <p:strVal val="0"/>
                                          </p:val>
                                        </p:tav>
                                        <p:tav fmla="" tm="100000">
                                          <p:val>
                                            <p:strVal val="#ppt_w"/>
                                          </p:val>
                                        </p:tav>
                                      </p:tavLst>
                                    </p:anim>
                                    <p:anim calcmode="lin" valueType="num">
                                      <p:cBhvr additive="base">
                                        <p:cTn dur="500"/>
                                        <p:tgtEl>
                                          <p:spTgt spid="72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4D6"/>
        </a:solidFill>
      </p:bgPr>
    </p:bg>
    <p:spTree>
      <p:nvGrpSpPr>
        <p:cNvPr id="728" name="Shape 728"/>
        <p:cNvGrpSpPr/>
        <p:nvPr/>
      </p:nvGrpSpPr>
      <p:grpSpPr>
        <a:xfrm>
          <a:off x="0" y="0"/>
          <a:ext cx="0" cy="0"/>
          <a:chOff x="0" y="0"/>
          <a:chExt cx="0" cy="0"/>
        </a:xfrm>
      </p:grpSpPr>
      <p:sp>
        <p:nvSpPr>
          <p:cNvPr id="729" name="Google Shape;729;g331095ef84e_4_168"/>
          <p:cNvSpPr/>
          <p:nvPr/>
        </p:nvSpPr>
        <p:spPr>
          <a:xfrm>
            <a:off x="-109075" y="1164425"/>
            <a:ext cx="17999759" cy="8910241"/>
          </a:xfrm>
          <a:custGeom>
            <a:rect b="b" l="l" r="r" t="t"/>
            <a:pathLst>
              <a:path extrusionOk="0" h="1977856" w="2393585">
                <a:moveTo>
                  <a:pt x="2269125" y="1977856"/>
                </a:moveTo>
                <a:lnTo>
                  <a:pt x="124460" y="1977856"/>
                </a:lnTo>
                <a:cubicBezTo>
                  <a:pt x="55880" y="1977856"/>
                  <a:pt x="0" y="1921976"/>
                  <a:pt x="0" y="1853396"/>
                </a:cubicBezTo>
                <a:lnTo>
                  <a:pt x="0" y="124460"/>
                </a:lnTo>
                <a:cubicBezTo>
                  <a:pt x="0" y="55880"/>
                  <a:pt x="55880" y="0"/>
                  <a:pt x="124460" y="0"/>
                </a:cubicBezTo>
                <a:lnTo>
                  <a:pt x="2269125" y="0"/>
                </a:lnTo>
                <a:cubicBezTo>
                  <a:pt x="2337705" y="0"/>
                  <a:pt x="2393585" y="55880"/>
                  <a:pt x="2393585" y="124460"/>
                </a:cubicBezTo>
                <a:lnTo>
                  <a:pt x="2393585" y="1853396"/>
                </a:lnTo>
                <a:cubicBezTo>
                  <a:pt x="2393585" y="1921976"/>
                  <a:pt x="2337705" y="1977856"/>
                  <a:pt x="2269125" y="1977856"/>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g331095ef84e_4_168"/>
          <p:cNvSpPr txBox="1"/>
          <p:nvPr/>
        </p:nvSpPr>
        <p:spPr>
          <a:xfrm>
            <a:off x="1617925" y="0"/>
            <a:ext cx="10485300" cy="1183200"/>
          </a:xfrm>
          <a:prstGeom prst="rect">
            <a:avLst/>
          </a:prstGeom>
          <a:noFill/>
          <a:ln>
            <a:noFill/>
          </a:ln>
        </p:spPr>
        <p:txBody>
          <a:bodyPr anchorCtr="0" anchor="t" bIns="0" lIns="0" spcFirstLastPara="1" rIns="0" wrap="square" tIns="0">
            <a:spAutoFit/>
          </a:bodyPr>
          <a:lstStyle/>
          <a:p>
            <a:pPr indent="0" lvl="0" marL="0" marR="0" rtl="0" algn="ctr">
              <a:lnSpc>
                <a:spcPct val="137125"/>
              </a:lnSpc>
              <a:spcBef>
                <a:spcPts val="0"/>
              </a:spcBef>
              <a:spcAft>
                <a:spcPts val="0"/>
              </a:spcAft>
              <a:buClr>
                <a:srgbClr val="000000"/>
              </a:buClr>
              <a:buSzPts val="5600"/>
              <a:buFont typeface="Arial"/>
              <a:buNone/>
            </a:pPr>
            <a:r>
              <a:rPr b="1" i="1" lang="en-US" sz="5600" u="none" cap="none" strike="noStrike">
                <a:solidFill>
                  <a:srgbClr val="1C4F59"/>
                </a:solidFill>
                <a:latin typeface="Arial"/>
                <a:ea typeface="Arial"/>
                <a:cs typeface="Arial"/>
                <a:sym typeface="Arial"/>
              </a:rPr>
              <a:t>2. Nhân vật Bum</a:t>
            </a:r>
            <a:endParaRPr b="1" i="1" sz="5600" u="none" cap="none" strike="noStrike">
              <a:solidFill>
                <a:srgbClr val="1C4F59"/>
              </a:solidFill>
              <a:latin typeface="Arial"/>
              <a:ea typeface="Arial"/>
              <a:cs typeface="Arial"/>
              <a:sym typeface="Arial"/>
            </a:endParaRPr>
          </a:p>
        </p:txBody>
      </p:sp>
      <p:pic>
        <p:nvPicPr>
          <p:cNvPr id="731" name="Google Shape;731;g331095ef84e_4_168"/>
          <p:cNvPicPr preferRelativeResize="0"/>
          <p:nvPr/>
        </p:nvPicPr>
        <p:blipFill rotWithShape="1">
          <a:blip r:embed="rId3">
            <a:alphaModFix/>
          </a:blip>
          <a:srcRect b="0" l="0" r="0" t="0"/>
          <a:stretch/>
        </p:blipFill>
        <p:spPr>
          <a:xfrm flipH="1" rot="9651920">
            <a:off x="275728" y="-209663"/>
            <a:ext cx="2083845" cy="883402"/>
          </a:xfrm>
          <a:prstGeom prst="rect">
            <a:avLst/>
          </a:prstGeom>
          <a:noFill/>
          <a:ln>
            <a:noFill/>
          </a:ln>
        </p:spPr>
      </p:pic>
      <p:sp>
        <p:nvSpPr>
          <p:cNvPr id="732" name="Google Shape;732;g331095ef84e_4_168"/>
          <p:cNvSpPr/>
          <p:nvPr/>
        </p:nvSpPr>
        <p:spPr>
          <a:xfrm>
            <a:off x="0" y="9466902"/>
            <a:ext cx="18288000" cy="820098"/>
          </a:xfrm>
          <a:custGeom>
            <a:rect b="b" l="l" r="r" t="t"/>
            <a:pathLst>
              <a:path extrusionOk="0" h="293951" w="6555032">
                <a:moveTo>
                  <a:pt x="0" y="0"/>
                </a:moveTo>
                <a:lnTo>
                  <a:pt x="6555032" y="0"/>
                </a:lnTo>
                <a:lnTo>
                  <a:pt x="6555032" y="293951"/>
                </a:lnTo>
                <a:lnTo>
                  <a:pt x="0" y="293951"/>
                </a:lnTo>
                <a:close/>
              </a:path>
            </a:pathLst>
          </a:custGeom>
          <a:solidFill>
            <a:srgbClr val="FADECC"/>
          </a:solidFill>
          <a:ln>
            <a:noFill/>
          </a:ln>
        </p:spPr>
      </p:sp>
      <p:graphicFrame>
        <p:nvGraphicFramePr>
          <p:cNvPr id="733" name="Google Shape;733;g331095ef84e_4_168"/>
          <p:cNvGraphicFramePr/>
          <p:nvPr/>
        </p:nvGraphicFramePr>
        <p:xfrm>
          <a:off x="108406" y="1602282"/>
          <a:ext cx="3000000" cy="3000000"/>
        </p:xfrm>
        <a:graphic>
          <a:graphicData uri="http://schemas.openxmlformats.org/drawingml/2006/table">
            <a:tbl>
              <a:tblPr bandRow="1" firstRow="1">
                <a:noFill/>
                <a:tableStyleId>{C943003E-7710-4CB7-B51E-B71C6D750B03}</a:tableStyleId>
              </a:tblPr>
              <a:tblGrid>
                <a:gridCol w="8782400"/>
                <a:gridCol w="8782400"/>
              </a:tblGrid>
              <a:tr h="1242950">
                <a:tc>
                  <a:txBody>
                    <a:bodyPr/>
                    <a:lstStyle/>
                    <a:p>
                      <a:pPr indent="0" lvl="0" marL="0" marR="0" rtl="0" algn="ctr">
                        <a:lnSpc>
                          <a:spcPct val="100000"/>
                        </a:lnSpc>
                        <a:spcBef>
                          <a:spcPts val="0"/>
                        </a:spcBef>
                        <a:spcAft>
                          <a:spcPts val="0"/>
                        </a:spcAft>
                        <a:buClr>
                          <a:srgbClr val="000000"/>
                        </a:buClr>
                        <a:buSzPts val="3200"/>
                        <a:buFont typeface="Arial"/>
                        <a:buNone/>
                      </a:pPr>
                      <a:r>
                        <a:rPr b="1" lang="en-US" sz="3200" u="none" cap="none" strike="noStrike">
                          <a:solidFill>
                            <a:srgbClr val="FF0000"/>
                          </a:solidFill>
                          <a:latin typeface="Arial"/>
                          <a:ea typeface="Arial"/>
                          <a:cs typeface="Arial"/>
                          <a:sym typeface="Arial"/>
                        </a:rPr>
                        <a:t>BUM HẠNH PHÚC VÌ…</a:t>
                      </a:r>
                      <a:endParaRPr b="1" sz="3200" u="none" cap="none" strike="noStrike">
                        <a:solidFill>
                          <a:srgbClr val="FF0000"/>
                        </a:solidFill>
                        <a:latin typeface="Arial"/>
                        <a:ea typeface="Arial"/>
                        <a:cs typeface="Arial"/>
                        <a:sym typeface="Arial"/>
                      </a:endParaRPr>
                    </a:p>
                  </a:txBody>
                  <a:tcPr marT="45725" marB="45725" marR="91450" marL="91450" anchor="ctr">
                    <a:solidFill>
                      <a:srgbClr val="B6DDE7"/>
                    </a:solidFill>
                  </a:tcPr>
                </a:tc>
                <a:tc>
                  <a:txBody>
                    <a:bodyPr/>
                    <a:lstStyle/>
                    <a:p>
                      <a:pPr indent="0" lvl="0" marL="0" marR="0" rtl="0" algn="ctr">
                        <a:lnSpc>
                          <a:spcPct val="100000"/>
                        </a:lnSpc>
                        <a:spcBef>
                          <a:spcPts val="0"/>
                        </a:spcBef>
                        <a:spcAft>
                          <a:spcPts val="0"/>
                        </a:spcAft>
                        <a:buClr>
                          <a:srgbClr val="000000"/>
                        </a:buClr>
                        <a:buSzPts val="3200"/>
                        <a:buFont typeface="Arial"/>
                        <a:buNone/>
                      </a:pPr>
                      <a:r>
                        <a:rPr b="1" lang="en-US" sz="3200" u="none" cap="none" strike="noStrike">
                          <a:solidFill>
                            <a:srgbClr val="FF0000"/>
                          </a:solidFill>
                          <a:latin typeface="Arial"/>
                          <a:ea typeface="Arial"/>
                          <a:cs typeface="Arial"/>
                          <a:sym typeface="Arial"/>
                        </a:rPr>
                        <a:t>BUM KHÔNG HẠNH PHÚC VÌ….</a:t>
                      </a:r>
                      <a:endParaRPr b="1" sz="3200" u="none" cap="none" strike="noStrike">
                        <a:solidFill>
                          <a:srgbClr val="FF0000"/>
                        </a:solidFill>
                        <a:latin typeface="Arial"/>
                        <a:ea typeface="Arial"/>
                        <a:cs typeface="Arial"/>
                        <a:sym typeface="Arial"/>
                      </a:endParaRPr>
                    </a:p>
                  </a:txBody>
                  <a:tcPr marT="45725" marB="45725" marR="91450" marL="91450" anchor="ctr">
                    <a:solidFill>
                      <a:srgbClr val="B6DDE7"/>
                    </a:solidFill>
                  </a:tcPr>
                </a:tc>
              </a:tr>
              <a:tr h="7023050">
                <a:tc>
                  <a:txBody>
                    <a:bodyPr/>
                    <a:lstStyle/>
                    <a:p>
                      <a:pPr indent="0" lvl="0" marL="0" marR="0" rtl="0" algn="just">
                        <a:lnSpc>
                          <a:spcPct val="150000"/>
                        </a:lnSpc>
                        <a:spcBef>
                          <a:spcPts val="0"/>
                        </a:spcBef>
                        <a:spcAft>
                          <a:spcPts val="0"/>
                        </a:spcAft>
                        <a:buClr>
                          <a:srgbClr val="000000"/>
                        </a:buClr>
                        <a:buSzPts val="3100"/>
                        <a:buFont typeface="Arial"/>
                        <a:buNone/>
                      </a:pPr>
                      <a:r>
                        <a:rPr b="1" lang="en-US" sz="3100" u="none" cap="none" strike="noStrike"/>
                        <a:t>– </a:t>
                      </a:r>
                      <a:r>
                        <a:rPr b="1" lang="en-US" sz="3300" u="none" cap="none" strike="noStrike"/>
                        <a:t>Bum có một tuổi ấu thơ vui vẻ, hồn nhiên, được đùa nghịch với các bạn</a:t>
                      </a:r>
                      <a:endParaRPr b="1" sz="3300" u="none" cap="none" strike="noStrike"/>
                    </a:p>
                    <a:p>
                      <a:pPr indent="0" lvl="0" marL="0" marR="0" rtl="0" algn="just">
                        <a:lnSpc>
                          <a:spcPct val="150000"/>
                        </a:lnSpc>
                        <a:spcBef>
                          <a:spcPts val="0"/>
                        </a:spcBef>
                        <a:spcAft>
                          <a:spcPts val="0"/>
                        </a:spcAft>
                        <a:buClr>
                          <a:srgbClr val="000000"/>
                        </a:buClr>
                        <a:buSzPts val="3300"/>
                        <a:buFont typeface="Arial"/>
                        <a:buNone/>
                      </a:pPr>
                      <a:r>
                        <a:rPr b="1" lang="en-US" sz="3300" u="none" cap="none" strike="noStrike"/>
                        <a:t>– Bum có ông nội thương cháu, yêu cháu, hiểu cháu đã trồng cả một cây ổi cho chú bé leo trèo</a:t>
                      </a:r>
                      <a:endParaRPr b="1" sz="3300" u="none" cap="none" strike="noStrike"/>
                    </a:p>
                    <a:p>
                      <a:pPr indent="0" lvl="0" marL="0" marR="0" rtl="0" algn="just">
                        <a:lnSpc>
                          <a:spcPct val="150000"/>
                        </a:lnSpc>
                        <a:spcBef>
                          <a:spcPts val="0"/>
                        </a:spcBef>
                        <a:spcAft>
                          <a:spcPts val="0"/>
                        </a:spcAft>
                        <a:buClr>
                          <a:srgbClr val="000000"/>
                        </a:buClr>
                        <a:buSzPts val="3300"/>
                        <a:buFont typeface="Arial"/>
                        <a:buNone/>
                      </a:pPr>
                      <a:r>
                        <a:rPr b="1" lang="en-US" sz="3300" u="none" cap="none" strike="noStrike"/>
                        <a:t>– Bum có bố mẹ thương con, hiểu con nên khi biết con buồn, đã cố gắng trồng lại cây ổi và rủ bạn bè cũ về nhà chơi với Bum, dù gia đình chuyển chỗ ở</a:t>
                      </a:r>
                      <a:r>
                        <a:rPr b="1" lang="en-US" sz="3100" u="none" cap="none" strike="noStrike"/>
                        <a:t>.</a:t>
                      </a:r>
                      <a:endParaRPr b="1" sz="3100" u="none" cap="none" strike="noStrike"/>
                    </a:p>
                  </a:txBody>
                  <a:tcPr marT="45725" marB="45725" marR="91450" marL="91450"/>
                </a:tc>
                <a:tc>
                  <a:txBody>
                    <a:bodyPr/>
                    <a:lstStyle/>
                    <a:p>
                      <a:pPr indent="0" lvl="0" marL="0" marR="0" rtl="0" algn="just">
                        <a:lnSpc>
                          <a:spcPct val="150000"/>
                        </a:lnSpc>
                        <a:spcBef>
                          <a:spcPts val="0"/>
                        </a:spcBef>
                        <a:spcAft>
                          <a:spcPts val="0"/>
                        </a:spcAft>
                        <a:buClr>
                          <a:srgbClr val="000000"/>
                        </a:buClr>
                        <a:buSzPts val="2800"/>
                        <a:buFont typeface="Arial"/>
                        <a:buNone/>
                      </a:pPr>
                      <a:r>
                        <a:rPr lang="en-US" sz="2800" u="none" cap="none" strike="noStrike">
                          <a:latin typeface="Calibri"/>
                          <a:ea typeface="Calibri"/>
                          <a:cs typeface="Calibri"/>
                          <a:sym typeface="Calibri"/>
                        </a:rPr>
                        <a:t>– </a:t>
                      </a:r>
                      <a:r>
                        <a:rPr b="1" lang="en-US" sz="3300" u="none" cap="none" strike="noStrike">
                          <a:solidFill>
                            <a:srgbClr val="000000"/>
                          </a:solidFill>
                        </a:rPr>
                        <a:t>Bum mất ông nội, người bạn yêu thương và luôn bên cạnh Bum thời ấu thơ.</a:t>
                      </a:r>
                      <a:endParaRPr b="1" sz="3300" u="none" cap="none" strike="noStrike">
                        <a:solidFill>
                          <a:srgbClr val="000000"/>
                        </a:solidFill>
                      </a:endParaRPr>
                    </a:p>
                    <a:p>
                      <a:pPr indent="0" lvl="0" marL="0" marR="0" rtl="0" algn="just">
                        <a:lnSpc>
                          <a:spcPct val="150000"/>
                        </a:lnSpc>
                        <a:spcBef>
                          <a:spcPts val="0"/>
                        </a:spcBef>
                        <a:spcAft>
                          <a:spcPts val="0"/>
                        </a:spcAft>
                        <a:buClr>
                          <a:srgbClr val="000000"/>
                        </a:buClr>
                        <a:buSzPts val="3300"/>
                        <a:buFont typeface="Arial"/>
                        <a:buNone/>
                      </a:pPr>
                      <a:r>
                        <a:rPr b="1" lang="en-US" sz="3300" u="none" cap="none" strike="noStrike">
                          <a:solidFill>
                            <a:srgbClr val="000000"/>
                          </a:solidFill>
                        </a:rPr>
                        <a:t>– Bum xa bạn bè cũ, xa cây ổi thân thiết thời thơ ấu nên có cảm giác lạc lõng, cô đơn sau khi gia đình chuyển nhà.</a:t>
                      </a:r>
                      <a:endParaRPr b="1" sz="3300" u="none" cap="none" strike="noStrike">
                        <a:solidFill>
                          <a:srgbClr val="000000"/>
                        </a:solidFill>
                      </a:endParaRPr>
                    </a:p>
                    <a:p>
                      <a:pPr indent="0" lvl="0" marL="0" marR="0" rtl="0" algn="just">
                        <a:lnSpc>
                          <a:spcPct val="150000"/>
                        </a:lnSpc>
                        <a:spcBef>
                          <a:spcPts val="0"/>
                        </a:spcBef>
                        <a:spcAft>
                          <a:spcPts val="0"/>
                        </a:spcAft>
                        <a:buClr>
                          <a:srgbClr val="000000"/>
                        </a:buClr>
                        <a:buSzPts val="3300"/>
                        <a:buFont typeface="Arial"/>
                        <a:buNone/>
                      </a:pPr>
                      <a:r>
                        <a:rPr b="1" lang="en-US" sz="3300" u="none" cap="none" strike="noStrike">
                          <a:solidFill>
                            <a:srgbClr val="000000"/>
                          </a:solidFill>
                        </a:rPr>
                        <a:t>– Bố mẹ bận bịu làm ăn, ít có thời gian để quan tâm đến Bum, nhất là quan tâm đến những nỗi buồn, sự cô đơn bên trong tâm hồn con.</a:t>
                      </a:r>
                      <a:endParaRPr b="1" sz="3300" u="none" cap="none" strike="noStrike">
                        <a:solidFill>
                          <a:srgbClr val="000000"/>
                        </a:solidFill>
                      </a:endParaRPr>
                    </a:p>
                  </a:txBody>
                  <a:tcPr marT="45725" marB="45725" marR="91450" marL="91450"/>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33"/>
                                        </p:tgtEl>
                                        <p:attrNameLst>
                                          <p:attrName>style.visibility</p:attrName>
                                        </p:attrNameLst>
                                      </p:cBhvr>
                                      <p:to>
                                        <p:strVal val="visible"/>
                                      </p:to>
                                    </p:set>
                                    <p:anim calcmode="lin" valueType="num">
                                      <p:cBhvr additive="base">
                                        <p:cTn dur="500"/>
                                        <p:tgtEl>
                                          <p:spTgt spid="733"/>
                                        </p:tgtEl>
                                        <p:attrNameLst>
                                          <p:attrName>ppt_w</p:attrName>
                                        </p:attrNameLst>
                                      </p:cBhvr>
                                      <p:tavLst>
                                        <p:tav fmla="" tm="0">
                                          <p:val>
                                            <p:strVal val="0"/>
                                          </p:val>
                                        </p:tav>
                                        <p:tav fmla="" tm="100000">
                                          <p:val>
                                            <p:strVal val="#ppt_w"/>
                                          </p:val>
                                        </p:tav>
                                      </p:tavLst>
                                    </p:anim>
                                    <p:anim calcmode="lin" valueType="num">
                                      <p:cBhvr additive="base">
                                        <p:cTn dur="500"/>
                                        <p:tgtEl>
                                          <p:spTgt spid="73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ACFD4"/>
        </a:solidFill>
      </p:bgPr>
    </p:bg>
    <p:spTree>
      <p:nvGrpSpPr>
        <p:cNvPr id="737" name="Shape 737"/>
        <p:cNvGrpSpPr/>
        <p:nvPr/>
      </p:nvGrpSpPr>
      <p:grpSpPr>
        <a:xfrm>
          <a:off x="0" y="0"/>
          <a:ext cx="0" cy="0"/>
          <a:chOff x="0" y="0"/>
          <a:chExt cx="0" cy="0"/>
        </a:xfrm>
      </p:grpSpPr>
      <p:pic>
        <p:nvPicPr>
          <p:cNvPr id="738" name="Google Shape;738;g331095ef84e_4_176"/>
          <p:cNvPicPr preferRelativeResize="0"/>
          <p:nvPr/>
        </p:nvPicPr>
        <p:blipFill rotWithShape="1">
          <a:blip r:embed="rId3">
            <a:alphaModFix/>
          </a:blip>
          <a:srcRect b="0" l="0" r="0" t="0"/>
          <a:stretch/>
        </p:blipFill>
        <p:spPr>
          <a:xfrm>
            <a:off x="-381000" y="723900"/>
            <a:ext cx="4326576" cy="3626375"/>
          </a:xfrm>
          <a:prstGeom prst="rect">
            <a:avLst/>
          </a:prstGeom>
          <a:noFill/>
          <a:ln>
            <a:noFill/>
          </a:ln>
        </p:spPr>
      </p:pic>
      <p:sp>
        <p:nvSpPr>
          <p:cNvPr id="739" name="Google Shape;739;g331095ef84e_4_176"/>
          <p:cNvSpPr/>
          <p:nvPr/>
        </p:nvSpPr>
        <p:spPr>
          <a:xfrm>
            <a:off x="0" y="9466902"/>
            <a:ext cx="18288000" cy="820098"/>
          </a:xfrm>
          <a:custGeom>
            <a:rect b="b" l="l" r="r" t="t"/>
            <a:pathLst>
              <a:path extrusionOk="0" h="293951" w="6555032">
                <a:moveTo>
                  <a:pt x="0" y="0"/>
                </a:moveTo>
                <a:lnTo>
                  <a:pt x="6555032" y="0"/>
                </a:lnTo>
                <a:lnTo>
                  <a:pt x="6555032" y="293951"/>
                </a:lnTo>
                <a:lnTo>
                  <a:pt x="0" y="293951"/>
                </a:lnTo>
                <a:close/>
              </a:path>
            </a:pathLst>
          </a:custGeom>
          <a:solidFill>
            <a:srgbClr val="FADECC"/>
          </a:solidFill>
          <a:ln>
            <a:noFill/>
          </a:ln>
        </p:spPr>
      </p:sp>
      <p:sp>
        <p:nvSpPr>
          <p:cNvPr id="740" name="Google Shape;740;g331095ef84e_4_176"/>
          <p:cNvSpPr/>
          <p:nvPr/>
        </p:nvSpPr>
        <p:spPr>
          <a:xfrm>
            <a:off x="4791160" y="-55237"/>
            <a:ext cx="12967896" cy="9389705"/>
          </a:xfrm>
          <a:custGeom>
            <a:rect b="b" l="l" r="r" t="t"/>
            <a:pathLst>
              <a:path extrusionOk="0" h="2458038" w="4366295">
                <a:moveTo>
                  <a:pt x="4241834" y="2458038"/>
                </a:moveTo>
                <a:lnTo>
                  <a:pt x="124460" y="2458038"/>
                </a:lnTo>
                <a:cubicBezTo>
                  <a:pt x="55880" y="2458038"/>
                  <a:pt x="0" y="2402158"/>
                  <a:pt x="0" y="2333578"/>
                </a:cubicBezTo>
                <a:lnTo>
                  <a:pt x="0" y="124460"/>
                </a:lnTo>
                <a:cubicBezTo>
                  <a:pt x="0" y="55880"/>
                  <a:pt x="55880" y="0"/>
                  <a:pt x="124460" y="0"/>
                </a:cubicBezTo>
                <a:lnTo>
                  <a:pt x="4241835" y="0"/>
                </a:lnTo>
                <a:cubicBezTo>
                  <a:pt x="4310415" y="0"/>
                  <a:pt x="4366295" y="55880"/>
                  <a:pt x="4366295" y="124460"/>
                </a:cubicBezTo>
                <a:lnTo>
                  <a:pt x="4366295" y="2333578"/>
                </a:lnTo>
                <a:cubicBezTo>
                  <a:pt x="4366295" y="2402158"/>
                  <a:pt x="4310415" y="2458038"/>
                  <a:pt x="4241835" y="2458038"/>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741" name="Google Shape;741;g331095ef84e_4_176"/>
          <p:cNvPicPr preferRelativeResize="0"/>
          <p:nvPr/>
        </p:nvPicPr>
        <p:blipFill rotWithShape="1">
          <a:blip r:embed="rId4">
            <a:alphaModFix/>
          </a:blip>
          <a:srcRect b="0" l="0" r="0" t="0"/>
          <a:stretch/>
        </p:blipFill>
        <p:spPr>
          <a:xfrm flipH="1" rot="-278263">
            <a:off x="1276928" y="1885242"/>
            <a:ext cx="2850815" cy="8206591"/>
          </a:xfrm>
          <a:prstGeom prst="rect">
            <a:avLst/>
          </a:prstGeom>
          <a:noFill/>
          <a:ln>
            <a:noFill/>
          </a:ln>
        </p:spPr>
      </p:pic>
      <p:sp>
        <p:nvSpPr>
          <p:cNvPr id="742" name="Google Shape;742;g331095ef84e_4_176"/>
          <p:cNvSpPr/>
          <p:nvPr/>
        </p:nvSpPr>
        <p:spPr>
          <a:xfrm>
            <a:off x="4995750" y="571925"/>
            <a:ext cx="12402300" cy="7889700"/>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Clr>
                <a:srgbClr val="000000"/>
              </a:buClr>
              <a:buSzPts val="4500"/>
              <a:buFont typeface="Arial"/>
              <a:buNone/>
            </a:pPr>
            <a:r>
              <a:rPr b="1" i="0" lang="en-US" sz="4500" u="none" cap="none" strike="noStrike">
                <a:solidFill>
                  <a:srgbClr val="0000FF"/>
                </a:solidFill>
                <a:latin typeface="Calibri"/>
                <a:ea typeface="Calibri"/>
                <a:cs typeface="Calibri"/>
                <a:sym typeface="Calibri"/>
              </a:rPr>
              <a:t>-*Tác giả muốn gửi  thông điệp:</a:t>
            </a:r>
            <a:endParaRPr b="1" i="0" sz="4500" u="none" cap="none" strike="noStrike">
              <a:solidFill>
                <a:srgbClr val="0000FF"/>
              </a:solidFill>
              <a:latin typeface="Calibri"/>
              <a:ea typeface="Calibri"/>
              <a:cs typeface="Calibri"/>
              <a:sym typeface="Calibri"/>
            </a:endParaRPr>
          </a:p>
          <a:p>
            <a:pPr indent="-571500" lvl="0" marL="571500" marR="0" rtl="0" algn="just">
              <a:lnSpc>
                <a:spcPct val="150000"/>
              </a:lnSpc>
              <a:spcBef>
                <a:spcPts val="0"/>
              </a:spcBef>
              <a:spcAft>
                <a:spcPts val="0"/>
              </a:spcAft>
              <a:buClr>
                <a:srgbClr val="0000FF"/>
              </a:buClr>
              <a:buSzPts val="4500"/>
              <a:buFont typeface="Noto Sans Symbols"/>
              <a:buChar char="▪"/>
            </a:pPr>
            <a:r>
              <a:rPr b="1" i="0" lang="en-US" sz="4500" u="none" cap="none" strike="noStrike">
                <a:solidFill>
                  <a:srgbClr val="0000FF"/>
                </a:solidFill>
                <a:latin typeface="Calibri"/>
                <a:ea typeface="Calibri"/>
                <a:cs typeface="Calibri"/>
                <a:sym typeface="Calibri"/>
              </a:rPr>
              <a:t>Trẻ em cần được lớn lên trong yêu thương, chăm sóc và kết nối với bạn bè.</a:t>
            </a:r>
            <a:endParaRPr b="1" i="0" sz="4500" u="none" cap="none" strike="noStrike">
              <a:solidFill>
                <a:srgbClr val="0000FF"/>
              </a:solidFill>
              <a:latin typeface="Calibri"/>
              <a:ea typeface="Calibri"/>
              <a:cs typeface="Calibri"/>
              <a:sym typeface="Calibri"/>
            </a:endParaRPr>
          </a:p>
          <a:p>
            <a:pPr indent="-571500" lvl="0" marL="571500" marR="0" rtl="0" algn="just">
              <a:lnSpc>
                <a:spcPct val="150000"/>
              </a:lnSpc>
              <a:spcBef>
                <a:spcPts val="0"/>
              </a:spcBef>
              <a:spcAft>
                <a:spcPts val="0"/>
              </a:spcAft>
              <a:buClr>
                <a:srgbClr val="0000FF"/>
              </a:buClr>
              <a:buSzPts val="4500"/>
              <a:buFont typeface="Noto Sans Symbols"/>
              <a:buChar char="▪"/>
            </a:pPr>
            <a:r>
              <a:rPr b="1" i="0" lang="en-US" sz="4500" u="none" cap="none" strike="noStrike">
                <a:solidFill>
                  <a:srgbClr val="0000FF"/>
                </a:solidFill>
                <a:latin typeface="Calibri"/>
                <a:ea typeface="Calibri"/>
                <a:cs typeface="Calibri"/>
                <a:sym typeface="Calibri"/>
              </a:rPr>
              <a:t>Trẻ em cần được sống một tuổi thơ đầy ắp niềm vui, được chơi đùa, nghịch ngợm đúng với lứa tuổi.</a:t>
            </a:r>
            <a:endParaRPr b="1" i="0" sz="4500" u="none" cap="none" strike="noStrike">
              <a:solidFill>
                <a:srgbClr val="0000FF"/>
              </a:solidFill>
              <a:latin typeface="Calibri"/>
              <a:ea typeface="Calibri"/>
              <a:cs typeface="Calibri"/>
              <a:sym typeface="Calibri"/>
            </a:endParaRPr>
          </a:p>
          <a:p>
            <a:pPr indent="-571500" lvl="0" marL="571500" marR="0" rtl="0" algn="just">
              <a:lnSpc>
                <a:spcPct val="150000"/>
              </a:lnSpc>
              <a:spcBef>
                <a:spcPts val="0"/>
              </a:spcBef>
              <a:spcAft>
                <a:spcPts val="0"/>
              </a:spcAft>
              <a:buClr>
                <a:srgbClr val="0000FF"/>
              </a:buClr>
              <a:buSzPts val="4500"/>
              <a:buFont typeface="Noto Sans Symbols"/>
              <a:buChar char="▪"/>
            </a:pPr>
            <a:r>
              <a:rPr b="1" i="0" lang="en-US" sz="4500" u="none" cap="none" strike="noStrike">
                <a:solidFill>
                  <a:srgbClr val="0000FF"/>
                </a:solidFill>
                <a:latin typeface="Calibri"/>
                <a:ea typeface="Calibri"/>
                <a:cs typeface="Calibri"/>
                <a:sym typeface="Calibri"/>
              </a:rPr>
              <a:t>Cần được thấu hiểu, lắng nghe những cảm xúc bên trong.</a:t>
            </a:r>
            <a:endParaRPr b="1" i="0" sz="4500" u="none" cap="none" strike="noStrike">
              <a:solidFill>
                <a:srgbClr val="0000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42">
                                            <p:txEl>
                                              <p:pRg end="0" st="0"/>
                                            </p:txEl>
                                          </p:spTgt>
                                        </p:tgtEl>
                                        <p:attrNameLst>
                                          <p:attrName>style.visibility</p:attrName>
                                        </p:attrNameLst>
                                      </p:cBhvr>
                                      <p:to>
                                        <p:strVal val="visible"/>
                                      </p:to>
                                    </p:set>
                                    <p:anim calcmode="lin" valueType="num">
                                      <p:cBhvr additive="base">
                                        <p:cTn dur="500"/>
                                        <p:tgtEl>
                                          <p:spTgt spid="742">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42">
                                            <p:txEl>
                                              <p:pRg end="1" st="1"/>
                                            </p:txEl>
                                          </p:spTgt>
                                        </p:tgtEl>
                                        <p:attrNameLst>
                                          <p:attrName>style.visibility</p:attrName>
                                        </p:attrNameLst>
                                      </p:cBhvr>
                                      <p:to>
                                        <p:strVal val="visible"/>
                                      </p:to>
                                    </p:set>
                                    <p:anim calcmode="lin" valueType="num">
                                      <p:cBhvr additive="base">
                                        <p:cTn dur="500"/>
                                        <p:tgtEl>
                                          <p:spTgt spid="742">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42">
                                            <p:txEl>
                                              <p:pRg end="2" st="2"/>
                                            </p:txEl>
                                          </p:spTgt>
                                        </p:tgtEl>
                                        <p:attrNameLst>
                                          <p:attrName>style.visibility</p:attrName>
                                        </p:attrNameLst>
                                      </p:cBhvr>
                                      <p:to>
                                        <p:strVal val="visible"/>
                                      </p:to>
                                    </p:set>
                                    <p:anim calcmode="lin" valueType="num">
                                      <p:cBhvr additive="base">
                                        <p:cTn dur="500"/>
                                        <p:tgtEl>
                                          <p:spTgt spid="742">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42">
                                            <p:txEl>
                                              <p:pRg end="3" st="3"/>
                                            </p:txEl>
                                          </p:spTgt>
                                        </p:tgtEl>
                                        <p:attrNameLst>
                                          <p:attrName>style.visibility</p:attrName>
                                        </p:attrNameLst>
                                      </p:cBhvr>
                                      <p:to>
                                        <p:strVal val="visible"/>
                                      </p:to>
                                    </p:set>
                                    <p:anim calcmode="lin" valueType="num">
                                      <p:cBhvr additive="base">
                                        <p:cTn dur="500"/>
                                        <p:tgtEl>
                                          <p:spTgt spid="742">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ACFD4"/>
        </a:solidFill>
      </p:bgPr>
    </p:bg>
    <p:spTree>
      <p:nvGrpSpPr>
        <p:cNvPr id="746" name="Shape 746"/>
        <p:cNvGrpSpPr/>
        <p:nvPr/>
      </p:nvGrpSpPr>
      <p:grpSpPr>
        <a:xfrm>
          <a:off x="0" y="0"/>
          <a:ext cx="0" cy="0"/>
          <a:chOff x="0" y="0"/>
          <a:chExt cx="0" cy="0"/>
        </a:xfrm>
      </p:grpSpPr>
      <p:sp>
        <p:nvSpPr>
          <p:cNvPr id="747" name="Google Shape;747;g331095ef84e_4_184"/>
          <p:cNvSpPr txBox="1"/>
          <p:nvPr/>
        </p:nvSpPr>
        <p:spPr>
          <a:xfrm>
            <a:off x="3571874" y="3162300"/>
            <a:ext cx="11668125" cy="1231106"/>
          </a:xfrm>
          <a:prstGeom prst="rect">
            <a:avLst/>
          </a:prstGeom>
          <a:noFill/>
          <a:ln>
            <a:noFill/>
          </a:ln>
        </p:spPr>
        <p:txBody>
          <a:bodyPr anchorCtr="0" anchor="t" bIns="0" lIns="0" spcFirstLastPara="1" rIns="0" wrap="square" tIns="0">
            <a:spAutoFit/>
          </a:bodyPr>
          <a:lstStyle/>
          <a:p>
            <a:pPr indent="0" lvl="0" marL="0" marR="0" rtl="0" algn="ctr">
              <a:lnSpc>
                <a:spcPct val="117036"/>
              </a:lnSpc>
              <a:spcBef>
                <a:spcPts val="0"/>
              </a:spcBef>
              <a:spcAft>
                <a:spcPts val="0"/>
              </a:spcAft>
              <a:buClr>
                <a:srgbClr val="000000"/>
              </a:buClr>
              <a:buSzPts val="8200"/>
              <a:buFont typeface="Arial"/>
              <a:buNone/>
            </a:pPr>
            <a:r>
              <a:rPr b="1" i="0" lang="en-US" sz="8200" u="none" cap="none" strike="noStrike">
                <a:solidFill>
                  <a:srgbClr val="FFFFFF"/>
                </a:solidFill>
                <a:latin typeface="Arial"/>
                <a:ea typeface="Arial"/>
                <a:cs typeface="Arial"/>
                <a:sym typeface="Arial"/>
              </a:rPr>
              <a:t>III. TỔNG KẾT</a:t>
            </a:r>
            <a:endParaRPr b="1" i="0" sz="8200" u="none" cap="none" strike="noStrike">
              <a:solidFill>
                <a:srgbClr val="FFFFFF"/>
              </a:solidFill>
              <a:latin typeface="Arial"/>
              <a:ea typeface="Arial"/>
              <a:cs typeface="Arial"/>
              <a:sym typeface="Arial"/>
            </a:endParaRPr>
          </a:p>
        </p:txBody>
      </p:sp>
      <p:grpSp>
        <p:nvGrpSpPr>
          <p:cNvPr id="748" name="Google Shape;748;g331095ef84e_4_184"/>
          <p:cNvGrpSpPr/>
          <p:nvPr/>
        </p:nvGrpSpPr>
        <p:grpSpPr>
          <a:xfrm>
            <a:off x="0" y="9466902"/>
            <a:ext cx="18288000" cy="820098"/>
            <a:chOff x="0" y="0"/>
            <a:chExt cx="24384000" cy="1093465"/>
          </a:xfrm>
        </p:grpSpPr>
        <p:sp>
          <p:nvSpPr>
            <p:cNvPr id="749" name="Google Shape;749;g331095ef84e_4_184"/>
            <p:cNvSpPr/>
            <p:nvPr/>
          </p:nvSpPr>
          <p:spPr>
            <a:xfrm>
              <a:off x="0" y="0"/>
              <a:ext cx="24384000" cy="1093465"/>
            </a:xfrm>
            <a:custGeom>
              <a:rect b="b" l="l" r="r" t="t"/>
              <a:pathLst>
                <a:path extrusionOk="0" h="293951" w="6555032">
                  <a:moveTo>
                    <a:pt x="0" y="0"/>
                  </a:moveTo>
                  <a:lnTo>
                    <a:pt x="6555032" y="0"/>
                  </a:lnTo>
                  <a:lnTo>
                    <a:pt x="6555032" y="293951"/>
                  </a:lnTo>
                  <a:lnTo>
                    <a:pt x="0" y="293951"/>
                  </a:lnTo>
                  <a:close/>
                </a:path>
              </a:pathLst>
            </a:custGeom>
            <a:solidFill>
              <a:srgbClr val="189F87"/>
            </a:solidFill>
            <a:ln>
              <a:noFill/>
            </a:ln>
          </p:spPr>
        </p:sp>
        <p:sp>
          <p:nvSpPr>
            <p:cNvPr id="750" name="Google Shape;750;g331095ef84e_4_184"/>
            <p:cNvSpPr txBox="1"/>
            <p:nvPr/>
          </p:nvSpPr>
          <p:spPr>
            <a:xfrm>
              <a:off x="16335041" y="332757"/>
              <a:ext cx="7521592" cy="372702"/>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Clr>
                  <a:srgbClr val="000000"/>
                </a:buClr>
                <a:buSzPts val="1600"/>
                <a:buFont typeface="Arial"/>
                <a:buNone/>
              </a:pPr>
              <a:r>
                <a:rPr b="0" i="0" lang="en-US" sz="1600" u="none" cap="none" strike="noStrike">
                  <a:solidFill>
                    <a:srgbClr val="FFFFFF"/>
                  </a:solidFill>
                  <a:latin typeface="Arimo"/>
                  <a:ea typeface="Arimo"/>
                  <a:cs typeface="Arimo"/>
                  <a:sym typeface="Arimo"/>
                </a:rPr>
                <a:t>Lớp tiếng Anh | Trường Võ Thị Sáu</a:t>
              </a:r>
              <a:endParaRPr b="0" i="0" sz="1400" u="none" cap="none" strike="noStrike">
                <a:solidFill>
                  <a:srgbClr val="000000"/>
                </a:solidFill>
                <a:latin typeface="Arial"/>
                <a:ea typeface="Arial"/>
                <a:cs typeface="Arial"/>
                <a:sym typeface="Arial"/>
              </a:endParaRPr>
            </a:p>
          </p:txBody>
        </p:sp>
      </p:grpSp>
      <p:pic>
        <p:nvPicPr>
          <p:cNvPr id="751" name="Google Shape;751;g331095ef84e_4_184"/>
          <p:cNvPicPr preferRelativeResize="0"/>
          <p:nvPr/>
        </p:nvPicPr>
        <p:blipFill rotWithShape="1">
          <a:blip r:embed="rId3">
            <a:alphaModFix/>
          </a:blip>
          <a:srcRect b="0" l="0" r="0" t="0"/>
          <a:stretch/>
        </p:blipFill>
        <p:spPr>
          <a:xfrm>
            <a:off x="6864467" y="6199993"/>
            <a:ext cx="5160643" cy="3676958"/>
          </a:xfrm>
          <a:prstGeom prst="rect">
            <a:avLst/>
          </a:prstGeom>
          <a:noFill/>
          <a:ln>
            <a:noFill/>
          </a:ln>
        </p:spPr>
      </p:pic>
      <p:pic>
        <p:nvPicPr>
          <p:cNvPr id="752" name="Google Shape;752;g331095ef84e_4_184"/>
          <p:cNvPicPr preferRelativeResize="0"/>
          <p:nvPr/>
        </p:nvPicPr>
        <p:blipFill rotWithShape="1">
          <a:blip r:embed="rId4">
            <a:alphaModFix/>
          </a:blip>
          <a:srcRect b="0" l="0" r="0" t="0"/>
          <a:stretch/>
        </p:blipFill>
        <p:spPr>
          <a:xfrm rot="4308366">
            <a:off x="-604814" y="-97792"/>
            <a:ext cx="3267029" cy="3094767"/>
          </a:xfrm>
          <a:prstGeom prst="rect">
            <a:avLst/>
          </a:prstGeom>
          <a:noFill/>
          <a:ln>
            <a:noFill/>
          </a:ln>
        </p:spPr>
      </p:pic>
      <p:pic>
        <p:nvPicPr>
          <p:cNvPr id="753" name="Google Shape;753;g331095ef84e_4_184"/>
          <p:cNvPicPr preferRelativeResize="0"/>
          <p:nvPr/>
        </p:nvPicPr>
        <p:blipFill rotWithShape="1">
          <a:blip r:embed="rId4">
            <a:alphaModFix/>
          </a:blip>
          <a:srcRect b="0" l="0" r="0" t="0"/>
          <a:stretch/>
        </p:blipFill>
        <p:spPr>
          <a:xfrm rot="-9172708">
            <a:off x="16006786" y="5718038"/>
            <a:ext cx="3267029" cy="3094767"/>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9F87"/>
        </a:solidFill>
      </p:bgPr>
    </p:bg>
    <p:spTree>
      <p:nvGrpSpPr>
        <p:cNvPr id="757" name="Shape 757"/>
        <p:cNvGrpSpPr/>
        <p:nvPr/>
      </p:nvGrpSpPr>
      <p:grpSpPr>
        <a:xfrm>
          <a:off x="0" y="0"/>
          <a:ext cx="0" cy="0"/>
          <a:chOff x="0" y="0"/>
          <a:chExt cx="0" cy="0"/>
        </a:xfrm>
      </p:grpSpPr>
      <p:sp>
        <p:nvSpPr>
          <p:cNvPr id="758" name="Google Shape;758;g331095ef84e_4_194"/>
          <p:cNvSpPr txBox="1"/>
          <p:nvPr/>
        </p:nvSpPr>
        <p:spPr>
          <a:xfrm>
            <a:off x="3108777" y="1019175"/>
            <a:ext cx="12070447" cy="92743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6400"/>
              <a:buFont typeface="Arial"/>
              <a:buNone/>
            </a:pPr>
            <a:r>
              <a:rPr b="1" i="0" lang="en-US" sz="6400" u="none" cap="none" strike="noStrike">
                <a:solidFill>
                  <a:srgbClr val="FEF4D6"/>
                </a:solidFill>
                <a:latin typeface="Arial"/>
                <a:ea typeface="Arial"/>
                <a:cs typeface="Arial"/>
                <a:sym typeface="Arial"/>
              </a:rPr>
              <a:t>NỘI DUNG</a:t>
            </a:r>
            <a:endParaRPr b="1" i="0" sz="6400" u="none" cap="none" strike="noStrike">
              <a:solidFill>
                <a:srgbClr val="FEF4D6"/>
              </a:solidFill>
              <a:latin typeface="Arial"/>
              <a:ea typeface="Arial"/>
              <a:cs typeface="Arial"/>
              <a:sym typeface="Arial"/>
            </a:endParaRPr>
          </a:p>
        </p:txBody>
      </p:sp>
      <p:sp>
        <p:nvSpPr>
          <p:cNvPr id="759" name="Google Shape;759;g331095ef84e_4_194"/>
          <p:cNvSpPr/>
          <p:nvPr/>
        </p:nvSpPr>
        <p:spPr>
          <a:xfrm>
            <a:off x="1028700" y="2698419"/>
            <a:ext cx="16230600" cy="5801329"/>
          </a:xfrm>
          <a:custGeom>
            <a:rect b="b" l="l" r="r" t="t"/>
            <a:pathLst>
              <a:path extrusionOk="0" h="3121303" w="8732589">
                <a:moveTo>
                  <a:pt x="8608130" y="3121302"/>
                </a:moveTo>
                <a:lnTo>
                  <a:pt x="124460" y="3121302"/>
                </a:lnTo>
                <a:cubicBezTo>
                  <a:pt x="55880" y="3121302"/>
                  <a:pt x="0" y="3065422"/>
                  <a:pt x="0" y="2996842"/>
                </a:cubicBezTo>
                <a:lnTo>
                  <a:pt x="0" y="124460"/>
                </a:lnTo>
                <a:cubicBezTo>
                  <a:pt x="0" y="55880"/>
                  <a:pt x="55880" y="0"/>
                  <a:pt x="124460" y="0"/>
                </a:cubicBezTo>
                <a:lnTo>
                  <a:pt x="8608130" y="0"/>
                </a:lnTo>
                <a:cubicBezTo>
                  <a:pt x="8676710" y="0"/>
                  <a:pt x="8732589" y="55880"/>
                  <a:pt x="8732589" y="124460"/>
                </a:cubicBezTo>
                <a:lnTo>
                  <a:pt x="8732589" y="2996842"/>
                </a:lnTo>
                <a:cubicBezTo>
                  <a:pt x="8732589" y="3065422"/>
                  <a:pt x="8676710" y="3121303"/>
                  <a:pt x="8608130" y="3121303"/>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60" name="Google Shape;760;g331095ef84e_4_194"/>
          <p:cNvPicPr preferRelativeResize="0"/>
          <p:nvPr/>
        </p:nvPicPr>
        <p:blipFill rotWithShape="1">
          <a:blip r:embed="rId3">
            <a:alphaModFix/>
          </a:blip>
          <a:srcRect b="0" l="0" r="0" t="0"/>
          <a:stretch/>
        </p:blipFill>
        <p:spPr>
          <a:xfrm>
            <a:off x="15904725" y="7065339"/>
            <a:ext cx="1950677" cy="2273035"/>
          </a:xfrm>
          <a:prstGeom prst="rect">
            <a:avLst/>
          </a:prstGeom>
          <a:noFill/>
          <a:ln>
            <a:noFill/>
          </a:ln>
        </p:spPr>
      </p:pic>
      <p:pic>
        <p:nvPicPr>
          <p:cNvPr id="761" name="Google Shape;761;g331095ef84e_4_194"/>
          <p:cNvPicPr preferRelativeResize="0"/>
          <p:nvPr/>
        </p:nvPicPr>
        <p:blipFill rotWithShape="1">
          <a:blip r:embed="rId4">
            <a:alphaModFix/>
          </a:blip>
          <a:srcRect b="0" l="0" r="0" t="0"/>
          <a:stretch/>
        </p:blipFill>
        <p:spPr>
          <a:xfrm rot="-1230361">
            <a:off x="598853" y="2042922"/>
            <a:ext cx="2110078" cy="1480891"/>
          </a:xfrm>
          <a:prstGeom prst="rect">
            <a:avLst/>
          </a:prstGeom>
          <a:noFill/>
          <a:ln>
            <a:noFill/>
          </a:ln>
        </p:spPr>
      </p:pic>
      <p:sp>
        <p:nvSpPr>
          <p:cNvPr id="762" name="Google Shape;762;g331095ef84e_4_194"/>
          <p:cNvSpPr/>
          <p:nvPr/>
        </p:nvSpPr>
        <p:spPr>
          <a:xfrm>
            <a:off x="0" y="9466902"/>
            <a:ext cx="18288000" cy="820098"/>
          </a:xfrm>
          <a:custGeom>
            <a:rect b="b" l="l" r="r" t="t"/>
            <a:pathLst>
              <a:path extrusionOk="0" h="293951" w="6555032">
                <a:moveTo>
                  <a:pt x="0" y="0"/>
                </a:moveTo>
                <a:lnTo>
                  <a:pt x="6555032" y="0"/>
                </a:lnTo>
                <a:lnTo>
                  <a:pt x="6555032" y="293951"/>
                </a:lnTo>
                <a:lnTo>
                  <a:pt x="0" y="293951"/>
                </a:lnTo>
                <a:close/>
              </a:path>
            </a:pathLst>
          </a:custGeom>
          <a:solidFill>
            <a:srgbClr val="1C4F59"/>
          </a:solidFill>
          <a:ln>
            <a:noFill/>
          </a:ln>
        </p:spPr>
      </p:sp>
      <p:sp>
        <p:nvSpPr>
          <p:cNvPr id="763" name="Google Shape;763;g331095ef84e_4_194"/>
          <p:cNvSpPr/>
          <p:nvPr/>
        </p:nvSpPr>
        <p:spPr>
          <a:xfrm>
            <a:off x="1714500" y="3935990"/>
            <a:ext cx="14859000" cy="3000821"/>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Clr>
                <a:srgbClr val="000000"/>
              </a:buClr>
              <a:buSzPts val="4200"/>
              <a:buFont typeface="Arial"/>
              <a:buNone/>
            </a:pPr>
            <a:r>
              <a:rPr b="0" i="0" lang="en-US" sz="4200" u="none" cap="none" strike="noStrike">
                <a:solidFill>
                  <a:srgbClr val="000000"/>
                </a:solidFill>
                <a:latin typeface="Calibri"/>
                <a:ea typeface="Calibri"/>
                <a:cs typeface="Calibri"/>
                <a:sym typeface="Calibri"/>
              </a:rPr>
              <a:t>	Truyện </a:t>
            </a:r>
            <a:r>
              <a:rPr b="0" i="1" lang="en-US" sz="4200" u="none" cap="none" strike="noStrike">
                <a:solidFill>
                  <a:srgbClr val="000000"/>
                </a:solidFill>
                <a:latin typeface="Calibri"/>
                <a:ea typeface="Calibri"/>
                <a:cs typeface="Calibri"/>
                <a:sym typeface="Calibri"/>
              </a:rPr>
              <a:t>Con muốn làm một cái cây </a:t>
            </a:r>
            <a:r>
              <a:rPr b="0" i="0" lang="en-US" sz="4200" u="none" cap="none" strike="noStrike">
                <a:solidFill>
                  <a:srgbClr val="000000"/>
                </a:solidFill>
                <a:latin typeface="Calibri"/>
                <a:ea typeface="Calibri"/>
                <a:cs typeface="Calibri"/>
                <a:sym typeface="Calibri"/>
              </a:rPr>
              <a:t>kể về kỉ niệm thời thơ ấu gắn bó với thiên nhiên, với người ông nhân hậu và ước mơ được sống trong một không gian quen thuộc của đứa trẻ.</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1250">
        <p14:flip dir="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208" name="Shape 208"/>
        <p:cNvGrpSpPr/>
        <p:nvPr/>
      </p:nvGrpSpPr>
      <p:grpSpPr>
        <a:xfrm>
          <a:off x="0" y="0"/>
          <a:ext cx="0" cy="0"/>
          <a:chOff x="0" y="0"/>
          <a:chExt cx="0" cy="0"/>
        </a:xfrm>
      </p:grpSpPr>
      <p:pic>
        <p:nvPicPr>
          <p:cNvPr id="209" name="Google Shape;209;p5"/>
          <p:cNvPicPr preferRelativeResize="0"/>
          <p:nvPr/>
        </p:nvPicPr>
        <p:blipFill rotWithShape="1">
          <a:blip r:embed="rId3">
            <a:alphaModFix/>
          </a:blip>
          <a:srcRect b="62451" l="38270" r="7258" t="0"/>
          <a:stretch/>
        </p:blipFill>
        <p:spPr>
          <a:xfrm rot="10800000">
            <a:off x="14524311" y="0"/>
            <a:ext cx="3763689" cy="3436516"/>
          </a:xfrm>
          <a:prstGeom prst="rect">
            <a:avLst/>
          </a:prstGeom>
          <a:noFill/>
          <a:ln>
            <a:noFill/>
          </a:ln>
        </p:spPr>
      </p:pic>
      <p:pic>
        <p:nvPicPr>
          <p:cNvPr id="210" name="Google Shape;210;p5"/>
          <p:cNvPicPr preferRelativeResize="0"/>
          <p:nvPr/>
        </p:nvPicPr>
        <p:blipFill rotWithShape="1">
          <a:blip r:embed="rId4">
            <a:alphaModFix/>
          </a:blip>
          <a:srcRect b="13083" l="0" r="8027" t="0"/>
          <a:stretch/>
        </p:blipFill>
        <p:spPr>
          <a:xfrm flipH="1" rot="5400000">
            <a:off x="256003" y="-256003"/>
            <a:ext cx="3436516" cy="3948522"/>
          </a:xfrm>
          <a:prstGeom prst="rect">
            <a:avLst/>
          </a:prstGeom>
          <a:noFill/>
          <a:ln>
            <a:noFill/>
          </a:ln>
        </p:spPr>
      </p:pic>
      <p:pic>
        <p:nvPicPr>
          <p:cNvPr id="211" name="Google Shape;211;p5"/>
          <p:cNvPicPr preferRelativeResize="0"/>
          <p:nvPr/>
        </p:nvPicPr>
        <p:blipFill rotWithShape="1">
          <a:blip r:embed="rId5">
            <a:alphaModFix/>
          </a:blip>
          <a:srcRect b="0" l="0" r="0" t="0"/>
          <a:stretch/>
        </p:blipFill>
        <p:spPr>
          <a:xfrm>
            <a:off x="1028700" y="1028700"/>
            <a:ext cx="1834499" cy="1685446"/>
          </a:xfrm>
          <a:prstGeom prst="rect">
            <a:avLst/>
          </a:prstGeom>
          <a:noFill/>
          <a:ln>
            <a:noFill/>
          </a:ln>
        </p:spPr>
      </p:pic>
      <p:pic>
        <p:nvPicPr>
          <p:cNvPr id="212" name="Google Shape;212;p5"/>
          <p:cNvPicPr preferRelativeResize="0"/>
          <p:nvPr/>
        </p:nvPicPr>
        <p:blipFill rotWithShape="1">
          <a:blip r:embed="rId6">
            <a:alphaModFix/>
          </a:blip>
          <a:srcRect b="0" l="0" r="0" t="0"/>
          <a:stretch/>
        </p:blipFill>
        <p:spPr>
          <a:xfrm>
            <a:off x="8839200" y="2014893"/>
            <a:ext cx="1385792" cy="1398505"/>
          </a:xfrm>
          <a:prstGeom prst="rect">
            <a:avLst/>
          </a:prstGeom>
          <a:noFill/>
          <a:ln>
            <a:noFill/>
          </a:ln>
        </p:spPr>
      </p:pic>
      <p:pic>
        <p:nvPicPr>
          <p:cNvPr id="213" name="Google Shape;213;p5"/>
          <p:cNvPicPr preferRelativeResize="0"/>
          <p:nvPr/>
        </p:nvPicPr>
        <p:blipFill rotWithShape="1">
          <a:blip r:embed="rId7">
            <a:alphaModFix/>
          </a:blip>
          <a:srcRect b="0" l="0" r="0" t="0"/>
          <a:stretch/>
        </p:blipFill>
        <p:spPr>
          <a:xfrm rot="-5400000">
            <a:off x="7516275" y="-2017175"/>
            <a:ext cx="3678775" cy="16476125"/>
          </a:xfrm>
          <a:prstGeom prst="rect">
            <a:avLst/>
          </a:prstGeom>
          <a:noFill/>
          <a:ln>
            <a:noFill/>
          </a:ln>
        </p:spPr>
      </p:pic>
      <p:pic>
        <p:nvPicPr>
          <p:cNvPr id="214" name="Google Shape;214;p5"/>
          <p:cNvPicPr preferRelativeResize="0"/>
          <p:nvPr/>
        </p:nvPicPr>
        <p:blipFill rotWithShape="1">
          <a:blip r:embed="rId8">
            <a:alphaModFix/>
          </a:blip>
          <a:srcRect b="0" l="0" r="0" t="0"/>
          <a:stretch/>
        </p:blipFill>
        <p:spPr>
          <a:xfrm rot="10800000">
            <a:off x="14719776" y="747289"/>
            <a:ext cx="2539524" cy="1730051"/>
          </a:xfrm>
          <a:prstGeom prst="rect">
            <a:avLst/>
          </a:prstGeom>
          <a:noFill/>
          <a:ln>
            <a:noFill/>
          </a:ln>
        </p:spPr>
      </p:pic>
      <p:sp>
        <p:nvSpPr>
          <p:cNvPr id="215" name="Google Shape;215;p5"/>
          <p:cNvSpPr txBox="1"/>
          <p:nvPr/>
        </p:nvSpPr>
        <p:spPr>
          <a:xfrm>
            <a:off x="1862675" y="4927600"/>
            <a:ext cx="14816700" cy="4002000"/>
          </a:xfrm>
          <a:prstGeom prst="rect">
            <a:avLst/>
          </a:prstGeom>
          <a:noFill/>
          <a:ln>
            <a:noFill/>
          </a:ln>
        </p:spPr>
        <p:txBody>
          <a:bodyPr anchorCtr="0" anchor="t" bIns="0" lIns="0" spcFirstLastPara="1" rIns="0" wrap="square" tIns="0">
            <a:spAutoFit/>
          </a:bodyPr>
          <a:lstStyle/>
          <a:p>
            <a:pPr indent="0" lvl="0" marL="0" marR="0" rtl="0" algn="ctr">
              <a:lnSpc>
                <a:spcPct val="151151"/>
              </a:lnSpc>
              <a:spcBef>
                <a:spcPts val="0"/>
              </a:spcBef>
              <a:spcAft>
                <a:spcPts val="0"/>
              </a:spcAft>
              <a:buClr>
                <a:srgbClr val="000000"/>
              </a:buClr>
              <a:buSzPts val="8600"/>
              <a:buFont typeface="Arial"/>
              <a:buNone/>
            </a:pPr>
            <a:r>
              <a:rPr b="1" i="0" lang="en-US" sz="8600" u="none" cap="none" strike="noStrike">
                <a:solidFill>
                  <a:srgbClr val="E17795"/>
                </a:solidFill>
                <a:latin typeface="Calibri"/>
                <a:ea typeface="Calibri"/>
                <a:cs typeface="Calibri"/>
                <a:sym typeface="Calibri"/>
              </a:rPr>
              <a:t>II. Trải nghiệm cùng văn bản: </a:t>
            </a:r>
            <a:endParaRPr b="1" i="0" sz="8600" u="none" cap="none" strike="noStrike">
              <a:solidFill>
                <a:srgbClr val="E17795"/>
              </a:solidFill>
              <a:latin typeface="Calibri"/>
              <a:ea typeface="Calibri"/>
              <a:cs typeface="Calibri"/>
              <a:sym typeface="Calibri"/>
            </a:endParaRPr>
          </a:p>
          <a:p>
            <a:pPr indent="-457200" lvl="0" marL="457200" marR="0" rtl="0" algn="ctr">
              <a:lnSpc>
                <a:spcPct val="151151"/>
              </a:lnSpc>
              <a:spcBef>
                <a:spcPts val="0"/>
              </a:spcBef>
              <a:spcAft>
                <a:spcPts val="0"/>
              </a:spcAft>
              <a:buClr>
                <a:srgbClr val="E17795"/>
              </a:buClr>
              <a:buSzPts val="8600"/>
              <a:buFont typeface="Calibri"/>
              <a:buAutoNum type="arabicPeriod"/>
            </a:pPr>
            <a:r>
              <a:rPr b="1" i="0" lang="en-US" sz="8600" u="none" cap="none" strike="noStrike">
                <a:solidFill>
                  <a:srgbClr val="E17795"/>
                </a:solidFill>
                <a:latin typeface="Calibri"/>
                <a:ea typeface="Calibri"/>
                <a:cs typeface="Calibri"/>
                <a:sym typeface="Calibri"/>
              </a:rPr>
              <a:t>Tác giả : Sgk/ 65</a:t>
            </a:r>
            <a:endParaRPr b="1" i="0" sz="8600" u="none" cap="none" strike="noStrike">
              <a:solidFill>
                <a:srgbClr val="E17795"/>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9F87"/>
        </a:solidFill>
      </p:bgPr>
    </p:bg>
    <p:spTree>
      <p:nvGrpSpPr>
        <p:cNvPr id="767" name="Shape 767"/>
        <p:cNvGrpSpPr/>
        <p:nvPr/>
      </p:nvGrpSpPr>
      <p:grpSpPr>
        <a:xfrm>
          <a:off x="0" y="0"/>
          <a:ext cx="0" cy="0"/>
          <a:chOff x="0" y="0"/>
          <a:chExt cx="0" cy="0"/>
        </a:xfrm>
      </p:grpSpPr>
      <p:sp>
        <p:nvSpPr>
          <p:cNvPr id="768" name="Google Shape;768;g331095ef84e_4_203"/>
          <p:cNvSpPr txBox="1"/>
          <p:nvPr/>
        </p:nvSpPr>
        <p:spPr>
          <a:xfrm>
            <a:off x="3108777" y="1019175"/>
            <a:ext cx="12070447" cy="92743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6400"/>
              <a:buFont typeface="Arial"/>
              <a:buNone/>
            </a:pPr>
            <a:r>
              <a:rPr b="1" i="0" lang="en-US" sz="6400" u="none" cap="none" strike="noStrike">
                <a:solidFill>
                  <a:srgbClr val="FEF4D6"/>
                </a:solidFill>
                <a:latin typeface="Arial"/>
                <a:ea typeface="Arial"/>
                <a:cs typeface="Arial"/>
                <a:sym typeface="Arial"/>
              </a:rPr>
              <a:t>NGHỆ THUẬT</a:t>
            </a:r>
            <a:endParaRPr b="1" i="0" sz="6400" u="none" cap="none" strike="noStrike">
              <a:solidFill>
                <a:srgbClr val="FEF4D6"/>
              </a:solidFill>
              <a:latin typeface="Arial"/>
              <a:ea typeface="Arial"/>
              <a:cs typeface="Arial"/>
              <a:sym typeface="Arial"/>
            </a:endParaRPr>
          </a:p>
        </p:txBody>
      </p:sp>
      <p:sp>
        <p:nvSpPr>
          <p:cNvPr id="769" name="Google Shape;769;g331095ef84e_4_203"/>
          <p:cNvSpPr/>
          <p:nvPr/>
        </p:nvSpPr>
        <p:spPr>
          <a:xfrm>
            <a:off x="1028700" y="2698419"/>
            <a:ext cx="16230600" cy="5801329"/>
          </a:xfrm>
          <a:custGeom>
            <a:rect b="b" l="l" r="r" t="t"/>
            <a:pathLst>
              <a:path extrusionOk="0" h="3121303" w="8732589">
                <a:moveTo>
                  <a:pt x="8608130" y="3121302"/>
                </a:moveTo>
                <a:lnTo>
                  <a:pt x="124460" y="3121302"/>
                </a:lnTo>
                <a:cubicBezTo>
                  <a:pt x="55880" y="3121302"/>
                  <a:pt x="0" y="3065422"/>
                  <a:pt x="0" y="2996842"/>
                </a:cubicBezTo>
                <a:lnTo>
                  <a:pt x="0" y="124460"/>
                </a:lnTo>
                <a:cubicBezTo>
                  <a:pt x="0" y="55880"/>
                  <a:pt x="55880" y="0"/>
                  <a:pt x="124460" y="0"/>
                </a:cubicBezTo>
                <a:lnTo>
                  <a:pt x="8608130" y="0"/>
                </a:lnTo>
                <a:cubicBezTo>
                  <a:pt x="8676710" y="0"/>
                  <a:pt x="8732589" y="55880"/>
                  <a:pt x="8732589" y="124460"/>
                </a:cubicBezTo>
                <a:lnTo>
                  <a:pt x="8732589" y="2996842"/>
                </a:lnTo>
                <a:cubicBezTo>
                  <a:pt x="8732589" y="3065422"/>
                  <a:pt x="8676710" y="3121303"/>
                  <a:pt x="8608130" y="3121303"/>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70" name="Google Shape;770;g331095ef84e_4_203"/>
          <p:cNvPicPr preferRelativeResize="0"/>
          <p:nvPr/>
        </p:nvPicPr>
        <p:blipFill rotWithShape="1">
          <a:blip r:embed="rId3">
            <a:alphaModFix/>
          </a:blip>
          <a:srcRect b="0" l="0" r="0" t="0"/>
          <a:stretch/>
        </p:blipFill>
        <p:spPr>
          <a:xfrm>
            <a:off x="15904725" y="7065339"/>
            <a:ext cx="1950677" cy="2273035"/>
          </a:xfrm>
          <a:prstGeom prst="rect">
            <a:avLst/>
          </a:prstGeom>
          <a:noFill/>
          <a:ln>
            <a:noFill/>
          </a:ln>
        </p:spPr>
      </p:pic>
      <p:pic>
        <p:nvPicPr>
          <p:cNvPr id="771" name="Google Shape;771;g331095ef84e_4_203"/>
          <p:cNvPicPr preferRelativeResize="0"/>
          <p:nvPr/>
        </p:nvPicPr>
        <p:blipFill rotWithShape="1">
          <a:blip r:embed="rId4">
            <a:alphaModFix/>
          </a:blip>
          <a:srcRect b="0" l="0" r="0" t="0"/>
          <a:stretch/>
        </p:blipFill>
        <p:spPr>
          <a:xfrm rot="-1230361">
            <a:off x="598853" y="2042922"/>
            <a:ext cx="2110078" cy="1480891"/>
          </a:xfrm>
          <a:prstGeom prst="rect">
            <a:avLst/>
          </a:prstGeom>
          <a:noFill/>
          <a:ln>
            <a:noFill/>
          </a:ln>
        </p:spPr>
      </p:pic>
      <p:sp>
        <p:nvSpPr>
          <p:cNvPr id="772" name="Google Shape;772;g331095ef84e_4_203"/>
          <p:cNvSpPr/>
          <p:nvPr/>
        </p:nvSpPr>
        <p:spPr>
          <a:xfrm>
            <a:off x="0" y="9466902"/>
            <a:ext cx="18288000" cy="820098"/>
          </a:xfrm>
          <a:custGeom>
            <a:rect b="b" l="l" r="r" t="t"/>
            <a:pathLst>
              <a:path extrusionOk="0" h="293951" w="6555032">
                <a:moveTo>
                  <a:pt x="0" y="0"/>
                </a:moveTo>
                <a:lnTo>
                  <a:pt x="6555032" y="0"/>
                </a:lnTo>
                <a:lnTo>
                  <a:pt x="6555032" y="293951"/>
                </a:lnTo>
                <a:lnTo>
                  <a:pt x="0" y="293951"/>
                </a:lnTo>
                <a:close/>
              </a:path>
            </a:pathLst>
          </a:custGeom>
          <a:solidFill>
            <a:srgbClr val="1C4F59"/>
          </a:solidFill>
          <a:ln>
            <a:noFill/>
          </a:ln>
        </p:spPr>
      </p:sp>
      <p:sp>
        <p:nvSpPr>
          <p:cNvPr id="773" name="Google Shape;773;g331095ef84e_4_203"/>
          <p:cNvSpPr/>
          <p:nvPr/>
        </p:nvSpPr>
        <p:spPr>
          <a:xfrm>
            <a:off x="1714500" y="3129176"/>
            <a:ext cx="14859000" cy="4939814"/>
          </a:xfrm>
          <a:prstGeom prst="rect">
            <a:avLst/>
          </a:prstGeom>
          <a:noFill/>
          <a:ln>
            <a:noFill/>
          </a:ln>
        </p:spPr>
        <p:txBody>
          <a:bodyPr anchorCtr="0" anchor="t" bIns="45700" lIns="91425" spcFirstLastPara="1" rIns="91425" wrap="square" tIns="45700">
            <a:noAutofit/>
          </a:bodyPr>
          <a:lstStyle/>
          <a:p>
            <a:pPr indent="-571500" lvl="0" marL="571500" marR="0" rtl="0" algn="just">
              <a:lnSpc>
                <a:spcPct val="150000"/>
              </a:lnSpc>
              <a:spcBef>
                <a:spcPts val="0"/>
              </a:spcBef>
              <a:spcAft>
                <a:spcPts val="0"/>
              </a:spcAft>
              <a:buClr>
                <a:srgbClr val="000000"/>
              </a:buClr>
              <a:buSzPts val="4200"/>
              <a:buFont typeface="Calibri"/>
              <a:buChar char="-"/>
            </a:pPr>
            <a:r>
              <a:rPr b="0" i="0" lang="en-US" sz="4200" u="none" cap="none" strike="noStrike">
                <a:solidFill>
                  <a:srgbClr val="000000"/>
                </a:solidFill>
                <a:latin typeface="Calibri"/>
                <a:ea typeface="Calibri"/>
                <a:cs typeface="Calibri"/>
                <a:sym typeface="Calibri"/>
              </a:rPr>
              <a:t>Xây dựng hình ảnh cây ổi, tạo nên nét đặc sắc cho truyện: là hình tượng xuyên suốt từ đầu đến cuối truyện, kết nối thời gian từ quá khứ - hiện tại – tương lai.</a:t>
            </a:r>
            <a:endParaRPr b="0" i="0" sz="4200" u="none" cap="none" strike="noStrike">
              <a:solidFill>
                <a:srgbClr val="000000"/>
              </a:solidFill>
              <a:latin typeface="Calibri"/>
              <a:ea typeface="Calibri"/>
              <a:cs typeface="Calibri"/>
              <a:sym typeface="Calibri"/>
            </a:endParaRPr>
          </a:p>
          <a:p>
            <a:pPr indent="-571500" lvl="0" marL="571500" marR="0" rtl="0" algn="just">
              <a:lnSpc>
                <a:spcPct val="150000"/>
              </a:lnSpc>
              <a:spcBef>
                <a:spcPts val="0"/>
              </a:spcBef>
              <a:spcAft>
                <a:spcPts val="0"/>
              </a:spcAft>
              <a:buClr>
                <a:srgbClr val="000000"/>
              </a:buClr>
              <a:buSzPts val="4200"/>
              <a:buFont typeface="Calibri"/>
              <a:buChar char="-"/>
            </a:pPr>
            <a:r>
              <a:rPr b="0" i="0" lang="en-US" sz="4200" u="none" cap="none" strike="noStrike">
                <a:solidFill>
                  <a:srgbClr val="000000"/>
                </a:solidFill>
                <a:latin typeface="Calibri"/>
                <a:ea typeface="Calibri"/>
                <a:cs typeface="Calibri"/>
                <a:sym typeface="Calibri"/>
              </a:rPr>
              <a:t>Thể hiện diễn biến tâm trạng nhân vật sâu sắc, làm nổi bật được tâm lí trẻ thơ.</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1250">
        <p14:flip dir="l"/>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4D6"/>
        </a:solidFill>
      </p:bgPr>
    </p:bg>
    <p:spTree>
      <p:nvGrpSpPr>
        <p:cNvPr id="777" name="Shape 777"/>
        <p:cNvGrpSpPr/>
        <p:nvPr/>
      </p:nvGrpSpPr>
      <p:grpSpPr>
        <a:xfrm>
          <a:off x="0" y="0"/>
          <a:ext cx="0" cy="0"/>
          <a:chOff x="0" y="0"/>
          <a:chExt cx="0" cy="0"/>
        </a:xfrm>
      </p:grpSpPr>
      <p:sp>
        <p:nvSpPr>
          <p:cNvPr id="778" name="Google Shape;778;g331095ef84e_4_212"/>
          <p:cNvSpPr txBox="1"/>
          <p:nvPr/>
        </p:nvSpPr>
        <p:spPr>
          <a:xfrm>
            <a:off x="6791004" y="519352"/>
            <a:ext cx="4949373" cy="987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6400"/>
              <a:buFont typeface="Arial"/>
              <a:buNone/>
            </a:pPr>
            <a:r>
              <a:rPr b="1" i="0" lang="en-US" sz="6400" u="none" cap="none" strike="noStrike">
                <a:solidFill>
                  <a:srgbClr val="1C4F59"/>
                </a:solidFill>
                <a:latin typeface="Arial"/>
                <a:ea typeface="Arial"/>
                <a:cs typeface="Arial"/>
                <a:sym typeface="Arial"/>
              </a:rPr>
              <a:t>LUYỆN TẬP</a:t>
            </a:r>
            <a:endParaRPr b="1" i="0" sz="6400" u="none" cap="none" strike="noStrike">
              <a:solidFill>
                <a:srgbClr val="1C4F59"/>
              </a:solidFill>
              <a:latin typeface="Arial"/>
              <a:ea typeface="Arial"/>
              <a:cs typeface="Arial"/>
              <a:sym typeface="Arial"/>
            </a:endParaRPr>
          </a:p>
        </p:txBody>
      </p:sp>
      <p:sp>
        <p:nvSpPr>
          <p:cNvPr id="779" name="Google Shape;779;g331095ef84e_4_212"/>
          <p:cNvSpPr/>
          <p:nvPr/>
        </p:nvSpPr>
        <p:spPr>
          <a:xfrm>
            <a:off x="1569491" y="1866900"/>
            <a:ext cx="15392400" cy="7093925"/>
          </a:xfrm>
          <a:custGeom>
            <a:rect b="b" l="l" r="r" t="t"/>
            <a:pathLst>
              <a:path extrusionOk="0" h="1526168" w="7457039">
                <a:moveTo>
                  <a:pt x="7332579" y="1526168"/>
                </a:moveTo>
                <a:lnTo>
                  <a:pt x="124460" y="1526168"/>
                </a:lnTo>
                <a:cubicBezTo>
                  <a:pt x="55880" y="1526168"/>
                  <a:pt x="0" y="1470288"/>
                  <a:pt x="0" y="1401708"/>
                </a:cubicBezTo>
                <a:lnTo>
                  <a:pt x="0" y="124460"/>
                </a:lnTo>
                <a:cubicBezTo>
                  <a:pt x="0" y="55880"/>
                  <a:pt x="55880" y="0"/>
                  <a:pt x="124460" y="0"/>
                </a:cubicBezTo>
                <a:lnTo>
                  <a:pt x="7332579" y="0"/>
                </a:lnTo>
                <a:cubicBezTo>
                  <a:pt x="7401159" y="0"/>
                  <a:pt x="7457039" y="55880"/>
                  <a:pt x="7457039" y="124460"/>
                </a:cubicBezTo>
                <a:lnTo>
                  <a:pt x="7457039" y="1401708"/>
                </a:lnTo>
                <a:cubicBezTo>
                  <a:pt x="7457039" y="1470288"/>
                  <a:pt x="7401159" y="1526168"/>
                  <a:pt x="7332579" y="1526168"/>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g331095ef84e_4_212"/>
          <p:cNvSpPr/>
          <p:nvPr/>
        </p:nvSpPr>
        <p:spPr>
          <a:xfrm>
            <a:off x="0" y="9466902"/>
            <a:ext cx="18288000" cy="820098"/>
          </a:xfrm>
          <a:custGeom>
            <a:rect b="b" l="l" r="r" t="t"/>
            <a:pathLst>
              <a:path extrusionOk="0" h="293951" w="6555032">
                <a:moveTo>
                  <a:pt x="0" y="0"/>
                </a:moveTo>
                <a:lnTo>
                  <a:pt x="6555032" y="0"/>
                </a:lnTo>
                <a:lnTo>
                  <a:pt x="6555032" y="293951"/>
                </a:lnTo>
                <a:lnTo>
                  <a:pt x="0" y="293951"/>
                </a:lnTo>
                <a:close/>
              </a:path>
            </a:pathLst>
          </a:custGeom>
          <a:solidFill>
            <a:srgbClr val="FADECC"/>
          </a:solidFill>
          <a:ln>
            <a:noFill/>
          </a:ln>
        </p:spPr>
      </p:sp>
      <p:pic>
        <p:nvPicPr>
          <p:cNvPr id="781" name="Google Shape;781;g331095ef84e_4_212"/>
          <p:cNvPicPr preferRelativeResize="0"/>
          <p:nvPr/>
        </p:nvPicPr>
        <p:blipFill rotWithShape="1">
          <a:blip r:embed="rId3">
            <a:alphaModFix/>
          </a:blip>
          <a:srcRect b="0" l="0" r="0" t="0"/>
          <a:stretch/>
        </p:blipFill>
        <p:spPr>
          <a:xfrm rot="-1094314">
            <a:off x="8206306" y="8662849"/>
            <a:ext cx="1568804" cy="1615809"/>
          </a:xfrm>
          <a:prstGeom prst="rect">
            <a:avLst/>
          </a:prstGeom>
          <a:noFill/>
          <a:ln>
            <a:noFill/>
          </a:ln>
        </p:spPr>
      </p:pic>
      <p:pic>
        <p:nvPicPr>
          <p:cNvPr id="782" name="Google Shape;782;g331095ef84e_4_212"/>
          <p:cNvPicPr preferRelativeResize="0"/>
          <p:nvPr/>
        </p:nvPicPr>
        <p:blipFill rotWithShape="1">
          <a:blip r:embed="rId4">
            <a:alphaModFix/>
          </a:blip>
          <a:srcRect b="0" l="0" r="0" t="0"/>
          <a:stretch/>
        </p:blipFill>
        <p:spPr>
          <a:xfrm rot="-437902">
            <a:off x="4535850" y="8803969"/>
            <a:ext cx="1627454" cy="1473586"/>
          </a:xfrm>
          <a:prstGeom prst="rect">
            <a:avLst/>
          </a:prstGeom>
          <a:noFill/>
          <a:ln>
            <a:noFill/>
          </a:ln>
        </p:spPr>
      </p:pic>
      <p:pic>
        <p:nvPicPr>
          <p:cNvPr id="783" name="Google Shape;783;g331095ef84e_4_212"/>
          <p:cNvPicPr preferRelativeResize="0"/>
          <p:nvPr/>
        </p:nvPicPr>
        <p:blipFill rotWithShape="1">
          <a:blip r:embed="rId5">
            <a:alphaModFix/>
          </a:blip>
          <a:srcRect b="0" l="0" r="0" t="0"/>
          <a:stretch/>
        </p:blipFill>
        <p:spPr>
          <a:xfrm rot="546343">
            <a:off x="12407791" y="8736728"/>
            <a:ext cx="1420011" cy="1565142"/>
          </a:xfrm>
          <a:prstGeom prst="rect">
            <a:avLst/>
          </a:prstGeom>
          <a:noFill/>
          <a:ln>
            <a:noFill/>
          </a:ln>
        </p:spPr>
      </p:pic>
      <p:pic>
        <p:nvPicPr>
          <p:cNvPr id="784" name="Google Shape;784;g331095ef84e_4_212"/>
          <p:cNvPicPr preferRelativeResize="0"/>
          <p:nvPr/>
        </p:nvPicPr>
        <p:blipFill rotWithShape="1">
          <a:blip r:embed="rId6">
            <a:alphaModFix/>
          </a:blip>
          <a:srcRect b="0" l="0" r="0" t="0"/>
          <a:stretch/>
        </p:blipFill>
        <p:spPr>
          <a:xfrm rot="977776">
            <a:off x="15419794" y="8523926"/>
            <a:ext cx="1366093" cy="1615809"/>
          </a:xfrm>
          <a:prstGeom prst="rect">
            <a:avLst/>
          </a:prstGeom>
          <a:noFill/>
          <a:ln>
            <a:noFill/>
          </a:ln>
        </p:spPr>
      </p:pic>
      <p:pic>
        <p:nvPicPr>
          <p:cNvPr id="785" name="Google Shape;785;g331095ef84e_4_212"/>
          <p:cNvPicPr preferRelativeResize="0"/>
          <p:nvPr/>
        </p:nvPicPr>
        <p:blipFill rotWithShape="1">
          <a:blip r:embed="rId7">
            <a:alphaModFix/>
          </a:blip>
          <a:srcRect b="0" l="0" r="0" t="0"/>
          <a:stretch/>
        </p:blipFill>
        <p:spPr>
          <a:xfrm>
            <a:off x="997992" y="8621076"/>
            <a:ext cx="1735597" cy="1539948"/>
          </a:xfrm>
          <a:prstGeom prst="rect">
            <a:avLst/>
          </a:prstGeom>
          <a:noFill/>
          <a:ln>
            <a:noFill/>
          </a:ln>
        </p:spPr>
      </p:pic>
      <p:sp>
        <p:nvSpPr>
          <p:cNvPr id="786" name="Google Shape;786;g331095ef84e_4_212"/>
          <p:cNvSpPr/>
          <p:nvPr/>
        </p:nvSpPr>
        <p:spPr>
          <a:xfrm>
            <a:off x="1865790" y="1940712"/>
            <a:ext cx="14845848" cy="1927002"/>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4200"/>
              <a:buFont typeface="Arial"/>
              <a:buNone/>
            </a:pPr>
            <a:r>
              <a:rPr b="1" i="1" lang="en-US" sz="4200" u="none" cap="none" strike="noStrike">
                <a:solidFill>
                  <a:srgbClr val="000000"/>
                </a:solidFill>
                <a:latin typeface="Calibri"/>
                <a:ea typeface="Calibri"/>
                <a:cs typeface="Calibri"/>
                <a:sym typeface="Calibri"/>
              </a:rPr>
              <a:t>So sánh những điểm giống và khác nhau trong hành động, suy nghĩ, tâm trạng giữa Đa-ni và Bum theo bảng sau:</a:t>
            </a:r>
            <a:endParaRPr b="1" i="0" sz="4200" u="none" cap="none" strike="noStrike">
              <a:solidFill>
                <a:schemeClr val="dk1"/>
              </a:solidFill>
              <a:latin typeface="Calibri"/>
              <a:ea typeface="Calibri"/>
              <a:cs typeface="Calibri"/>
              <a:sym typeface="Calibri"/>
            </a:endParaRPr>
          </a:p>
        </p:txBody>
      </p:sp>
      <p:graphicFrame>
        <p:nvGraphicFramePr>
          <p:cNvPr id="787" name="Google Shape;787;g331095ef84e_4_212"/>
          <p:cNvGraphicFramePr/>
          <p:nvPr/>
        </p:nvGraphicFramePr>
        <p:xfrm>
          <a:off x="3192714" y="4172344"/>
          <a:ext cx="3000000" cy="3000000"/>
        </p:xfrm>
        <a:graphic>
          <a:graphicData uri="http://schemas.openxmlformats.org/drawingml/2006/table">
            <a:tbl>
              <a:tblPr bandRow="1" firstRow="1">
                <a:noFill/>
                <a:tableStyleId>{C943003E-7710-4CB7-B51E-B71C6D750B03}</a:tableStyleId>
              </a:tblPr>
              <a:tblGrid>
                <a:gridCol w="1478500"/>
                <a:gridCol w="1981200"/>
                <a:gridCol w="4953000"/>
                <a:gridCol w="3779300"/>
              </a:tblGrid>
              <a:tr h="1034450">
                <a:tc gridSpan="2">
                  <a:txBody>
                    <a:bodyPr/>
                    <a:lstStyle/>
                    <a:p>
                      <a:pPr indent="0" lvl="0" marL="0" marR="0" rtl="0" algn="ctr">
                        <a:lnSpc>
                          <a:spcPct val="100000"/>
                        </a:lnSpc>
                        <a:spcBef>
                          <a:spcPts val="0"/>
                        </a:spcBef>
                        <a:spcAft>
                          <a:spcPts val="0"/>
                        </a:spcAft>
                        <a:buClr>
                          <a:srgbClr val="000000"/>
                        </a:buClr>
                        <a:buSzPts val="3200"/>
                        <a:buFont typeface="Arial"/>
                        <a:buNone/>
                      </a:pPr>
                      <a:r>
                        <a:rPr b="1" lang="en-US" sz="3200" u="none" cap="none" strike="noStrike">
                          <a:solidFill>
                            <a:srgbClr val="FF0000"/>
                          </a:solidFill>
                          <a:latin typeface="Arial"/>
                          <a:ea typeface="Arial"/>
                          <a:cs typeface="Arial"/>
                          <a:sym typeface="Arial"/>
                        </a:rPr>
                        <a:t>SO SÁNH</a:t>
                      </a:r>
                      <a:endParaRPr b="1" sz="3200" u="none" cap="none" strike="noStrike">
                        <a:solidFill>
                          <a:srgbClr val="FF0000"/>
                        </a:solidFill>
                        <a:latin typeface="Arial"/>
                        <a:ea typeface="Arial"/>
                        <a:cs typeface="Arial"/>
                        <a:sym typeface="Arial"/>
                      </a:endParaRPr>
                    </a:p>
                  </a:txBody>
                  <a:tcPr marT="45725" marB="45725" marR="91450" marL="91450" anchor="ctr">
                    <a:solidFill>
                      <a:srgbClr val="B6DDE7"/>
                    </a:solidFill>
                  </a:tcPr>
                </a:tc>
                <a:tc hMerge="1"/>
                <a:tc>
                  <a:txBody>
                    <a:bodyPr/>
                    <a:lstStyle/>
                    <a:p>
                      <a:pPr indent="0" lvl="0" marL="0" marR="0" rtl="0" algn="ctr">
                        <a:lnSpc>
                          <a:spcPct val="100000"/>
                        </a:lnSpc>
                        <a:spcBef>
                          <a:spcPts val="0"/>
                        </a:spcBef>
                        <a:spcAft>
                          <a:spcPts val="0"/>
                        </a:spcAft>
                        <a:buClr>
                          <a:srgbClr val="000000"/>
                        </a:buClr>
                        <a:buSzPts val="3200"/>
                        <a:buFont typeface="Arial"/>
                        <a:buNone/>
                      </a:pPr>
                      <a:r>
                        <a:rPr b="1" lang="en-US" sz="3200" u="none" cap="none" strike="noStrike">
                          <a:solidFill>
                            <a:srgbClr val="FF0000"/>
                          </a:solidFill>
                          <a:latin typeface="Arial"/>
                          <a:ea typeface="Arial"/>
                          <a:cs typeface="Arial"/>
                          <a:sym typeface="Arial"/>
                        </a:rPr>
                        <a:t>NHÂN VẬT ĐA-NI</a:t>
                      </a:r>
                      <a:endParaRPr b="1" sz="3200" u="none" cap="none" strike="noStrike">
                        <a:solidFill>
                          <a:srgbClr val="FF0000"/>
                        </a:solidFill>
                        <a:latin typeface="Arial"/>
                        <a:ea typeface="Arial"/>
                        <a:cs typeface="Arial"/>
                        <a:sym typeface="Arial"/>
                      </a:endParaRPr>
                    </a:p>
                  </a:txBody>
                  <a:tcPr marT="45725" marB="45725" marR="91450" marL="91450" anchor="ctr">
                    <a:solidFill>
                      <a:srgbClr val="B6DDE7"/>
                    </a:solidFill>
                  </a:tcPr>
                </a:tc>
                <a:tc>
                  <a:txBody>
                    <a:bodyPr/>
                    <a:lstStyle/>
                    <a:p>
                      <a:pPr indent="0" lvl="0" marL="0" marR="0" rtl="0" algn="ctr">
                        <a:lnSpc>
                          <a:spcPct val="100000"/>
                        </a:lnSpc>
                        <a:spcBef>
                          <a:spcPts val="0"/>
                        </a:spcBef>
                        <a:spcAft>
                          <a:spcPts val="0"/>
                        </a:spcAft>
                        <a:buClr>
                          <a:srgbClr val="000000"/>
                        </a:buClr>
                        <a:buSzPts val="3200"/>
                        <a:buFont typeface="Arial"/>
                        <a:buNone/>
                      </a:pPr>
                      <a:r>
                        <a:rPr b="1" lang="en-US" sz="3200" u="none" cap="none" strike="noStrike">
                          <a:solidFill>
                            <a:srgbClr val="FF0000"/>
                          </a:solidFill>
                          <a:latin typeface="Arial"/>
                          <a:ea typeface="Arial"/>
                          <a:cs typeface="Arial"/>
                          <a:sym typeface="Arial"/>
                        </a:rPr>
                        <a:t>NHÂN VẬT BUM</a:t>
                      </a:r>
                      <a:endParaRPr b="1" sz="3200" u="none" cap="none" strike="noStrike">
                        <a:solidFill>
                          <a:srgbClr val="FF0000"/>
                        </a:solidFill>
                        <a:latin typeface="Arial"/>
                        <a:ea typeface="Arial"/>
                        <a:cs typeface="Arial"/>
                        <a:sym typeface="Arial"/>
                      </a:endParaRPr>
                    </a:p>
                  </a:txBody>
                  <a:tcPr marT="45725" marB="45725" marR="91450" marL="91450" anchor="ctr">
                    <a:solidFill>
                      <a:srgbClr val="B6DDE7"/>
                    </a:solidFill>
                  </a:tcPr>
                </a:tc>
              </a:tr>
              <a:tr h="828050">
                <a:tc gridSpan="2">
                  <a:txBody>
                    <a:bodyPr/>
                    <a:lstStyle/>
                    <a:p>
                      <a:pPr indent="0" lvl="0" marL="0" marR="0" rtl="0" algn="ctr">
                        <a:lnSpc>
                          <a:spcPct val="100000"/>
                        </a:lnSpc>
                        <a:spcBef>
                          <a:spcPts val="0"/>
                        </a:spcBef>
                        <a:spcAft>
                          <a:spcPts val="0"/>
                        </a:spcAft>
                        <a:buClr>
                          <a:srgbClr val="000000"/>
                        </a:buClr>
                        <a:buSzPts val="3200"/>
                        <a:buFont typeface="Arial"/>
                        <a:buNone/>
                      </a:pPr>
                      <a:r>
                        <a:rPr b="1" lang="en-US" sz="3200" u="none" cap="none" strike="noStrike">
                          <a:latin typeface="Arial"/>
                          <a:ea typeface="Arial"/>
                          <a:cs typeface="Arial"/>
                          <a:sym typeface="Arial"/>
                        </a:rPr>
                        <a:t>GIỐNG NHAU</a:t>
                      </a:r>
                      <a:endParaRPr b="1" sz="3200" u="none" cap="none" strike="noStrike">
                        <a:latin typeface="Arial"/>
                        <a:ea typeface="Arial"/>
                        <a:cs typeface="Arial"/>
                        <a:sym typeface="Arial"/>
                      </a:endParaRPr>
                    </a:p>
                  </a:txBody>
                  <a:tcPr marT="45725" marB="45725" marR="91450" marL="91450" anchor="ctr"/>
                </a:tc>
                <a:tc hMerge="1"/>
                <a:tc gridSpan="2">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hMerge="1"/>
              </a:tr>
              <a:tr h="828050">
                <a:tc rowSpan="3">
                  <a:txBody>
                    <a:bodyPr/>
                    <a:lstStyle/>
                    <a:p>
                      <a:pPr indent="0" lvl="0" marL="0" marR="0" rtl="0" algn="ctr">
                        <a:lnSpc>
                          <a:spcPct val="150000"/>
                        </a:lnSpc>
                        <a:spcBef>
                          <a:spcPts val="0"/>
                        </a:spcBef>
                        <a:spcAft>
                          <a:spcPts val="0"/>
                        </a:spcAft>
                        <a:buClr>
                          <a:srgbClr val="000000"/>
                        </a:buClr>
                        <a:buSzPts val="3200"/>
                        <a:buFont typeface="Arial"/>
                        <a:buNone/>
                      </a:pPr>
                      <a:r>
                        <a:rPr b="1" lang="en-US" sz="3200" u="none" cap="none" strike="noStrike">
                          <a:latin typeface="Arial"/>
                          <a:ea typeface="Arial"/>
                          <a:cs typeface="Arial"/>
                          <a:sym typeface="Arial"/>
                        </a:rPr>
                        <a:t>KHÁC NHAU</a:t>
                      </a:r>
                      <a:endParaRPr b="1" sz="3200" u="none" cap="none" strike="noStrike">
                        <a:latin typeface="Arial"/>
                        <a:ea typeface="Arial"/>
                        <a:cs typeface="Arial"/>
                        <a:sym typeface="Arial"/>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2800"/>
                        <a:buFont typeface="Arial"/>
                        <a:buNone/>
                      </a:pPr>
                      <a:r>
                        <a:rPr lang="en-US" sz="2800" u="none" cap="none" strike="noStrike">
                          <a:latin typeface="Arial"/>
                          <a:ea typeface="Arial"/>
                          <a:cs typeface="Arial"/>
                          <a:sym typeface="Arial"/>
                        </a:rPr>
                        <a:t>Hành động</a:t>
                      </a:r>
                      <a:endParaRPr sz="2800" u="none" cap="none" strike="noStrike">
                        <a:latin typeface="Arial"/>
                        <a:ea typeface="Arial"/>
                        <a:cs typeface="Arial"/>
                        <a:sym typeface="Arial"/>
                      </a:endParaRPr>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r>
              <a:tr h="828050">
                <a:tc vMerge="1"/>
                <a:tc>
                  <a:txBody>
                    <a:bodyPr/>
                    <a:lstStyle/>
                    <a:p>
                      <a:pPr indent="0" lvl="0" marL="0" marR="0" rtl="0" algn="ctr">
                        <a:lnSpc>
                          <a:spcPct val="100000"/>
                        </a:lnSpc>
                        <a:spcBef>
                          <a:spcPts val="0"/>
                        </a:spcBef>
                        <a:spcAft>
                          <a:spcPts val="0"/>
                        </a:spcAft>
                        <a:buClr>
                          <a:srgbClr val="000000"/>
                        </a:buClr>
                        <a:buSzPts val="2800"/>
                        <a:buFont typeface="Arial"/>
                        <a:buNone/>
                      </a:pPr>
                      <a:r>
                        <a:rPr lang="en-US" sz="2800" u="none" cap="none" strike="noStrike">
                          <a:latin typeface="Arial"/>
                          <a:ea typeface="Arial"/>
                          <a:cs typeface="Arial"/>
                          <a:sym typeface="Arial"/>
                        </a:rPr>
                        <a:t>Suy nghĩ</a:t>
                      </a:r>
                      <a:endParaRPr sz="2800" u="none" cap="none" strike="noStrike">
                        <a:latin typeface="Arial"/>
                        <a:ea typeface="Arial"/>
                        <a:cs typeface="Arial"/>
                        <a:sym typeface="Arial"/>
                      </a:endParaRPr>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r>
              <a:tr h="828050">
                <a:tc vMerge="1"/>
                <a:tc>
                  <a:txBody>
                    <a:bodyPr/>
                    <a:lstStyle/>
                    <a:p>
                      <a:pPr indent="0" lvl="0" marL="0" marR="0" rtl="0" algn="ctr">
                        <a:lnSpc>
                          <a:spcPct val="100000"/>
                        </a:lnSpc>
                        <a:spcBef>
                          <a:spcPts val="0"/>
                        </a:spcBef>
                        <a:spcAft>
                          <a:spcPts val="0"/>
                        </a:spcAft>
                        <a:buClr>
                          <a:srgbClr val="000000"/>
                        </a:buClr>
                        <a:buSzPts val="2800"/>
                        <a:buFont typeface="Arial"/>
                        <a:buNone/>
                      </a:pPr>
                      <a:r>
                        <a:rPr lang="en-US" sz="2800" u="none" cap="none" strike="noStrike">
                          <a:latin typeface="Arial"/>
                          <a:ea typeface="Arial"/>
                          <a:cs typeface="Arial"/>
                          <a:sym typeface="Arial"/>
                        </a:rPr>
                        <a:t>Tâm trạng</a:t>
                      </a:r>
                      <a:endParaRPr sz="2800" u="none" cap="none" strike="noStrike">
                        <a:latin typeface="Arial"/>
                        <a:ea typeface="Arial"/>
                        <a:cs typeface="Arial"/>
                        <a:sym typeface="Arial"/>
                      </a:endParaRPr>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r>
            </a:tbl>
          </a:graphicData>
        </a:graphic>
      </p:graphicFrame>
    </p:spTree>
  </p:cSld>
  <p:clrMapOvr>
    <a:masterClrMapping/>
  </p:clrMapOvr>
  <mc:AlternateContent>
    <mc:Choice Requires="p14">
      <p:transition spd="slow" p14:dur="1600">
        <p14:prism dir="l"/>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ACFD4"/>
        </a:solidFill>
      </p:bgPr>
    </p:bg>
    <p:spTree>
      <p:nvGrpSpPr>
        <p:cNvPr id="791" name="Shape 791"/>
        <p:cNvGrpSpPr/>
        <p:nvPr/>
      </p:nvGrpSpPr>
      <p:grpSpPr>
        <a:xfrm>
          <a:off x="0" y="0"/>
          <a:ext cx="0" cy="0"/>
          <a:chOff x="0" y="0"/>
          <a:chExt cx="0" cy="0"/>
        </a:xfrm>
      </p:grpSpPr>
      <p:sp>
        <p:nvSpPr>
          <p:cNvPr id="792" name="Google Shape;792;g331095ef84e_4_225"/>
          <p:cNvSpPr/>
          <p:nvPr/>
        </p:nvSpPr>
        <p:spPr>
          <a:xfrm>
            <a:off x="3214784" y="2867113"/>
            <a:ext cx="13589579" cy="5646551"/>
          </a:xfrm>
          <a:custGeom>
            <a:rect b="b" l="l" r="r" t="t"/>
            <a:pathLst>
              <a:path extrusionOk="0" h="2798786" w="2393585">
                <a:moveTo>
                  <a:pt x="2269125" y="2798786"/>
                </a:moveTo>
                <a:lnTo>
                  <a:pt x="124460" y="2798786"/>
                </a:lnTo>
                <a:cubicBezTo>
                  <a:pt x="55880" y="2798786"/>
                  <a:pt x="0" y="2742906"/>
                  <a:pt x="0" y="2674326"/>
                </a:cubicBezTo>
                <a:lnTo>
                  <a:pt x="0" y="124460"/>
                </a:lnTo>
                <a:cubicBezTo>
                  <a:pt x="0" y="55880"/>
                  <a:pt x="55880" y="0"/>
                  <a:pt x="124460" y="0"/>
                </a:cubicBezTo>
                <a:lnTo>
                  <a:pt x="2269125" y="0"/>
                </a:lnTo>
                <a:cubicBezTo>
                  <a:pt x="2337705" y="0"/>
                  <a:pt x="2393585" y="55880"/>
                  <a:pt x="2393585" y="124460"/>
                </a:cubicBezTo>
                <a:lnTo>
                  <a:pt x="2393585" y="2674326"/>
                </a:lnTo>
                <a:cubicBezTo>
                  <a:pt x="2393585" y="2742906"/>
                  <a:pt x="2337705" y="2798786"/>
                  <a:pt x="2269125" y="2798786"/>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93" name="Google Shape;793;g331095ef84e_4_225"/>
          <p:cNvPicPr preferRelativeResize="0"/>
          <p:nvPr/>
        </p:nvPicPr>
        <p:blipFill rotWithShape="1">
          <a:blip r:embed="rId3">
            <a:alphaModFix/>
          </a:blip>
          <a:srcRect b="0" l="0" r="0" t="0"/>
          <a:stretch/>
        </p:blipFill>
        <p:spPr>
          <a:xfrm flipH="1" rot="1196658">
            <a:off x="14012033" y="-166076"/>
            <a:ext cx="2494057" cy="1526355"/>
          </a:xfrm>
          <a:prstGeom prst="rect">
            <a:avLst/>
          </a:prstGeom>
          <a:noFill/>
          <a:ln>
            <a:noFill/>
          </a:ln>
        </p:spPr>
      </p:pic>
      <p:sp>
        <p:nvSpPr>
          <p:cNvPr id="794" name="Google Shape;794;g331095ef84e_4_225"/>
          <p:cNvSpPr txBox="1"/>
          <p:nvPr/>
        </p:nvSpPr>
        <p:spPr>
          <a:xfrm>
            <a:off x="4660578" y="1969085"/>
            <a:ext cx="8966842" cy="397545"/>
          </a:xfrm>
          <a:prstGeom prst="rect">
            <a:avLst/>
          </a:prstGeom>
          <a:noFill/>
          <a:ln>
            <a:noFill/>
          </a:ln>
        </p:spPr>
        <p:txBody>
          <a:bodyPr anchorCtr="0" anchor="t" bIns="0" lIns="0" spcFirstLastPara="1" rIns="0" wrap="square" tIns="0">
            <a:spAutoFit/>
          </a:bodyPr>
          <a:lstStyle/>
          <a:p>
            <a:pPr indent="0" lvl="0" marL="0" marR="0" rtl="0" algn="l">
              <a:lnSpc>
                <a:spcPct val="49203"/>
              </a:lnSpc>
              <a:spcBef>
                <a:spcPts val="0"/>
              </a:spcBef>
              <a:spcAft>
                <a:spcPts val="0"/>
              </a:spcAft>
              <a:buClr>
                <a:srgbClr val="000000"/>
              </a:buClr>
              <a:buSzPts val="6400"/>
              <a:buFont typeface="Arial"/>
              <a:buNone/>
            </a:pPr>
            <a:r>
              <a:rPr b="1" i="0" lang="en-US" sz="6400" u="none" cap="none" strike="noStrike">
                <a:solidFill>
                  <a:srgbClr val="1C4F59"/>
                </a:solidFill>
                <a:latin typeface="Arial"/>
                <a:ea typeface="Arial"/>
                <a:cs typeface="Arial"/>
                <a:sym typeface="Arial"/>
              </a:rPr>
              <a:t>HƯỚNG DẪN VỀ NHÀ</a:t>
            </a:r>
            <a:endParaRPr b="1" i="0" sz="6400" u="none" cap="none" strike="noStrike">
              <a:solidFill>
                <a:srgbClr val="1C4F59"/>
              </a:solidFill>
              <a:latin typeface="Arial"/>
              <a:ea typeface="Arial"/>
              <a:cs typeface="Arial"/>
              <a:sym typeface="Arial"/>
            </a:endParaRPr>
          </a:p>
        </p:txBody>
      </p:sp>
      <p:sp>
        <p:nvSpPr>
          <p:cNvPr id="795" name="Google Shape;795;g331095ef84e_4_225"/>
          <p:cNvSpPr/>
          <p:nvPr/>
        </p:nvSpPr>
        <p:spPr>
          <a:xfrm>
            <a:off x="0" y="9466902"/>
            <a:ext cx="18288000" cy="820098"/>
          </a:xfrm>
          <a:custGeom>
            <a:rect b="b" l="l" r="r" t="t"/>
            <a:pathLst>
              <a:path extrusionOk="0" h="293951" w="6555032">
                <a:moveTo>
                  <a:pt x="0" y="0"/>
                </a:moveTo>
                <a:lnTo>
                  <a:pt x="6555032" y="0"/>
                </a:lnTo>
                <a:lnTo>
                  <a:pt x="6555032" y="293951"/>
                </a:lnTo>
                <a:lnTo>
                  <a:pt x="0" y="293951"/>
                </a:lnTo>
                <a:close/>
              </a:path>
            </a:pathLst>
          </a:custGeom>
          <a:solidFill>
            <a:srgbClr val="189F87"/>
          </a:solidFill>
          <a:ln>
            <a:noFill/>
          </a:ln>
        </p:spPr>
      </p:sp>
      <p:pic>
        <p:nvPicPr>
          <p:cNvPr id="796" name="Google Shape;796;g331095ef84e_4_225"/>
          <p:cNvPicPr preferRelativeResize="0"/>
          <p:nvPr/>
        </p:nvPicPr>
        <p:blipFill rotWithShape="1">
          <a:blip r:embed="rId4">
            <a:alphaModFix/>
          </a:blip>
          <a:srcRect b="18540" l="0" r="0" t="17375"/>
          <a:stretch/>
        </p:blipFill>
        <p:spPr>
          <a:xfrm>
            <a:off x="-330100" y="4215849"/>
            <a:ext cx="2666100" cy="5644825"/>
          </a:xfrm>
          <a:prstGeom prst="rect">
            <a:avLst/>
          </a:prstGeom>
          <a:noFill/>
          <a:ln>
            <a:noFill/>
          </a:ln>
        </p:spPr>
      </p:pic>
      <p:sp>
        <p:nvSpPr>
          <p:cNvPr id="797" name="Google Shape;797;g331095ef84e_4_225"/>
          <p:cNvSpPr txBox="1"/>
          <p:nvPr/>
        </p:nvSpPr>
        <p:spPr>
          <a:xfrm>
            <a:off x="3924300" y="3799100"/>
            <a:ext cx="11282400" cy="4536900"/>
          </a:xfrm>
          <a:prstGeom prst="rect">
            <a:avLst/>
          </a:prstGeom>
          <a:noFill/>
          <a:ln>
            <a:noFill/>
          </a:ln>
        </p:spPr>
        <p:txBody>
          <a:bodyPr anchorCtr="0" anchor="t" bIns="45700" lIns="91425" spcFirstLastPara="1" rIns="91425" wrap="square" tIns="45700">
            <a:spAutoFit/>
          </a:bodyPr>
          <a:lstStyle/>
          <a:p>
            <a:pPr indent="0" lvl="0" marL="457200" marR="0" rtl="0" algn="l">
              <a:lnSpc>
                <a:spcPct val="200000"/>
              </a:lnSpc>
              <a:spcBef>
                <a:spcPts val="0"/>
              </a:spcBef>
              <a:spcAft>
                <a:spcPts val="0"/>
              </a:spcAft>
              <a:buClr>
                <a:srgbClr val="000000"/>
              </a:buClr>
              <a:buSzPts val="4800"/>
              <a:buFont typeface="Arial"/>
              <a:buNone/>
            </a:pPr>
            <a:r>
              <a:rPr b="0" i="0" lang="en-US" sz="4800" u="none" cap="none" strike="noStrike">
                <a:solidFill>
                  <a:schemeClr val="dk1"/>
                </a:solidFill>
                <a:latin typeface="Arial"/>
                <a:ea typeface="Arial"/>
                <a:cs typeface="Arial"/>
                <a:sym typeface="Arial"/>
              </a:rPr>
              <a:t>1. Bài vừa học : Học vở ghi, sgk/ 5,6</a:t>
            </a:r>
            <a:endParaRPr b="0" i="0" sz="4800" u="none" cap="none" strike="noStrike">
              <a:solidFill>
                <a:schemeClr val="dk1"/>
              </a:solidFill>
              <a:latin typeface="Arial"/>
              <a:ea typeface="Arial"/>
              <a:cs typeface="Arial"/>
              <a:sym typeface="Arial"/>
            </a:endParaRPr>
          </a:p>
          <a:p>
            <a:pPr indent="0" lvl="0" marL="457200" marR="0" rtl="0" algn="l">
              <a:lnSpc>
                <a:spcPct val="200000"/>
              </a:lnSpc>
              <a:spcBef>
                <a:spcPts val="0"/>
              </a:spcBef>
              <a:spcAft>
                <a:spcPts val="0"/>
              </a:spcAft>
              <a:buClr>
                <a:srgbClr val="000000"/>
              </a:buClr>
              <a:buSzPts val="4800"/>
              <a:buFont typeface="Arial"/>
              <a:buNone/>
            </a:pPr>
            <a:r>
              <a:rPr b="0" i="0" lang="en-US" sz="4800" u="none" cap="none" strike="noStrike">
                <a:solidFill>
                  <a:schemeClr val="dk1"/>
                </a:solidFill>
                <a:latin typeface="Arial"/>
                <a:ea typeface="Arial"/>
                <a:cs typeface="Arial"/>
                <a:sym typeface="Arial"/>
              </a:rPr>
              <a:t>2. .Bài sắp học : </a:t>
            </a:r>
            <a:r>
              <a:rPr b="1" i="1" lang="en-US" sz="4800" u="none" cap="none" strike="noStrike">
                <a:solidFill>
                  <a:schemeClr val="dk1"/>
                </a:solidFill>
                <a:latin typeface="Arial"/>
                <a:ea typeface="Arial"/>
                <a:cs typeface="Arial"/>
                <a:sym typeface="Arial"/>
              </a:rPr>
              <a:t>Cô bé bán diêm</a:t>
            </a:r>
            <a:endParaRPr b="1" i="1" sz="4800" u="none" cap="none" strike="noStrike">
              <a:solidFill>
                <a:schemeClr val="dk1"/>
              </a:solidFill>
              <a:latin typeface="Arial"/>
              <a:ea typeface="Arial"/>
              <a:cs typeface="Arial"/>
              <a:sym typeface="Arial"/>
            </a:endParaRPr>
          </a:p>
          <a:p>
            <a:pPr indent="-685800" lvl="0" marL="685800" marR="0" rtl="0" algn="l">
              <a:lnSpc>
                <a:spcPct val="200000"/>
              </a:lnSpc>
              <a:spcBef>
                <a:spcPts val="0"/>
              </a:spcBef>
              <a:spcAft>
                <a:spcPts val="0"/>
              </a:spcAft>
              <a:buClr>
                <a:schemeClr val="dk1"/>
              </a:buClr>
              <a:buSzPts val="4800"/>
              <a:buFont typeface="Arial"/>
              <a:buChar char="❖"/>
            </a:pPr>
            <a:r>
              <a:rPr b="0" i="0" lang="en-US" sz="4800" u="none" cap="none" strike="noStrike">
                <a:solidFill>
                  <a:schemeClr val="dk1"/>
                </a:solidFill>
                <a:latin typeface="Arial"/>
                <a:ea typeface="Arial"/>
                <a:cs typeface="Arial"/>
                <a:sym typeface="Arial"/>
              </a:rPr>
              <a:t>Đọc văn bản, trả lời câu hỏi 1 sgk/75</a:t>
            </a:r>
            <a:endParaRPr b="0" i="0" sz="4800" u="none" cap="none" strike="noStrike">
              <a:solidFill>
                <a:schemeClr val="dk1"/>
              </a:solidFill>
              <a:latin typeface="Arial"/>
              <a:ea typeface="Arial"/>
              <a:cs typeface="Arial"/>
              <a:sym typeface="Arial"/>
            </a:endParaRPr>
          </a:p>
        </p:txBody>
      </p:sp>
    </p:spTree>
  </p:cSld>
  <p:clrMapOvr>
    <a:masterClrMapping/>
  </p:clrMapOvr>
  <p:transition spd="slow">
    <p:push/>
  </p:transition>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4D6"/>
        </a:solidFill>
      </p:bgPr>
    </p:bg>
    <p:spTree>
      <p:nvGrpSpPr>
        <p:cNvPr id="801" name="Shape 801"/>
        <p:cNvGrpSpPr/>
        <p:nvPr/>
      </p:nvGrpSpPr>
      <p:grpSpPr>
        <a:xfrm>
          <a:off x="0" y="0"/>
          <a:ext cx="0" cy="0"/>
          <a:chOff x="0" y="0"/>
          <a:chExt cx="0" cy="0"/>
        </a:xfrm>
      </p:grpSpPr>
      <p:sp>
        <p:nvSpPr>
          <p:cNvPr id="802" name="Google Shape;802;g331095ef84e_4_234"/>
          <p:cNvSpPr/>
          <p:nvPr/>
        </p:nvSpPr>
        <p:spPr>
          <a:xfrm>
            <a:off x="762000" y="800100"/>
            <a:ext cx="16687800" cy="8160725"/>
          </a:xfrm>
          <a:custGeom>
            <a:rect b="b" l="l" r="r" t="t"/>
            <a:pathLst>
              <a:path extrusionOk="0" h="1526168" w="7457039">
                <a:moveTo>
                  <a:pt x="7332579" y="1526168"/>
                </a:moveTo>
                <a:lnTo>
                  <a:pt x="124460" y="1526168"/>
                </a:lnTo>
                <a:cubicBezTo>
                  <a:pt x="55880" y="1526168"/>
                  <a:pt x="0" y="1470288"/>
                  <a:pt x="0" y="1401708"/>
                </a:cubicBezTo>
                <a:lnTo>
                  <a:pt x="0" y="124460"/>
                </a:lnTo>
                <a:cubicBezTo>
                  <a:pt x="0" y="55880"/>
                  <a:pt x="55880" y="0"/>
                  <a:pt x="124460" y="0"/>
                </a:cubicBezTo>
                <a:lnTo>
                  <a:pt x="7332579" y="0"/>
                </a:lnTo>
                <a:cubicBezTo>
                  <a:pt x="7401159" y="0"/>
                  <a:pt x="7457039" y="55880"/>
                  <a:pt x="7457039" y="124460"/>
                </a:cubicBezTo>
                <a:lnTo>
                  <a:pt x="7457039" y="1401708"/>
                </a:lnTo>
                <a:cubicBezTo>
                  <a:pt x="7457039" y="1470288"/>
                  <a:pt x="7401159" y="1526168"/>
                  <a:pt x="7332579" y="1526168"/>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 name="Google Shape;803;g331095ef84e_4_234"/>
          <p:cNvSpPr/>
          <p:nvPr/>
        </p:nvSpPr>
        <p:spPr>
          <a:xfrm>
            <a:off x="0" y="9466902"/>
            <a:ext cx="18288000" cy="820098"/>
          </a:xfrm>
          <a:custGeom>
            <a:rect b="b" l="l" r="r" t="t"/>
            <a:pathLst>
              <a:path extrusionOk="0" h="293951" w="6555032">
                <a:moveTo>
                  <a:pt x="0" y="0"/>
                </a:moveTo>
                <a:lnTo>
                  <a:pt x="6555032" y="0"/>
                </a:lnTo>
                <a:lnTo>
                  <a:pt x="6555032" y="293951"/>
                </a:lnTo>
                <a:lnTo>
                  <a:pt x="0" y="293951"/>
                </a:lnTo>
                <a:close/>
              </a:path>
            </a:pathLst>
          </a:custGeom>
          <a:solidFill>
            <a:srgbClr val="FADECC"/>
          </a:solidFill>
          <a:ln>
            <a:noFill/>
          </a:ln>
        </p:spPr>
      </p:sp>
      <p:pic>
        <p:nvPicPr>
          <p:cNvPr id="804" name="Google Shape;804;g331095ef84e_4_234"/>
          <p:cNvPicPr preferRelativeResize="0"/>
          <p:nvPr/>
        </p:nvPicPr>
        <p:blipFill rotWithShape="1">
          <a:blip r:embed="rId3">
            <a:alphaModFix/>
          </a:blip>
          <a:srcRect b="0" l="0" r="0" t="0"/>
          <a:stretch/>
        </p:blipFill>
        <p:spPr>
          <a:xfrm rot="-1094314">
            <a:off x="8206306" y="8662849"/>
            <a:ext cx="1568804" cy="1615809"/>
          </a:xfrm>
          <a:prstGeom prst="rect">
            <a:avLst/>
          </a:prstGeom>
          <a:noFill/>
          <a:ln>
            <a:noFill/>
          </a:ln>
        </p:spPr>
      </p:pic>
      <p:pic>
        <p:nvPicPr>
          <p:cNvPr id="805" name="Google Shape;805;g331095ef84e_4_234"/>
          <p:cNvPicPr preferRelativeResize="0"/>
          <p:nvPr/>
        </p:nvPicPr>
        <p:blipFill rotWithShape="1">
          <a:blip r:embed="rId4">
            <a:alphaModFix/>
          </a:blip>
          <a:srcRect b="0" l="0" r="0" t="0"/>
          <a:stretch/>
        </p:blipFill>
        <p:spPr>
          <a:xfrm rot="-437902">
            <a:off x="4535850" y="8803969"/>
            <a:ext cx="1627454" cy="1473586"/>
          </a:xfrm>
          <a:prstGeom prst="rect">
            <a:avLst/>
          </a:prstGeom>
          <a:noFill/>
          <a:ln>
            <a:noFill/>
          </a:ln>
        </p:spPr>
      </p:pic>
      <p:pic>
        <p:nvPicPr>
          <p:cNvPr id="806" name="Google Shape;806;g331095ef84e_4_234"/>
          <p:cNvPicPr preferRelativeResize="0"/>
          <p:nvPr/>
        </p:nvPicPr>
        <p:blipFill rotWithShape="1">
          <a:blip r:embed="rId5">
            <a:alphaModFix/>
          </a:blip>
          <a:srcRect b="0" l="0" r="0" t="0"/>
          <a:stretch/>
        </p:blipFill>
        <p:spPr>
          <a:xfrm rot="546343">
            <a:off x="12407791" y="8736728"/>
            <a:ext cx="1420011" cy="1565142"/>
          </a:xfrm>
          <a:prstGeom prst="rect">
            <a:avLst/>
          </a:prstGeom>
          <a:noFill/>
          <a:ln>
            <a:noFill/>
          </a:ln>
        </p:spPr>
      </p:pic>
      <p:pic>
        <p:nvPicPr>
          <p:cNvPr id="807" name="Google Shape;807;g331095ef84e_4_234"/>
          <p:cNvPicPr preferRelativeResize="0"/>
          <p:nvPr/>
        </p:nvPicPr>
        <p:blipFill rotWithShape="1">
          <a:blip r:embed="rId6">
            <a:alphaModFix/>
          </a:blip>
          <a:srcRect b="0" l="0" r="0" t="0"/>
          <a:stretch/>
        </p:blipFill>
        <p:spPr>
          <a:xfrm rot="977776">
            <a:off x="15419794" y="8523926"/>
            <a:ext cx="1366093" cy="1615809"/>
          </a:xfrm>
          <a:prstGeom prst="rect">
            <a:avLst/>
          </a:prstGeom>
          <a:noFill/>
          <a:ln>
            <a:noFill/>
          </a:ln>
        </p:spPr>
      </p:pic>
      <p:pic>
        <p:nvPicPr>
          <p:cNvPr id="808" name="Google Shape;808;g331095ef84e_4_234"/>
          <p:cNvPicPr preferRelativeResize="0"/>
          <p:nvPr/>
        </p:nvPicPr>
        <p:blipFill rotWithShape="1">
          <a:blip r:embed="rId7">
            <a:alphaModFix/>
          </a:blip>
          <a:srcRect b="0" l="0" r="0" t="0"/>
          <a:stretch/>
        </p:blipFill>
        <p:spPr>
          <a:xfrm>
            <a:off x="997992" y="8621076"/>
            <a:ext cx="1735597" cy="1539948"/>
          </a:xfrm>
          <a:prstGeom prst="rect">
            <a:avLst/>
          </a:prstGeom>
          <a:noFill/>
          <a:ln>
            <a:noFill/>
          </a:ln>
        </p:spPr>
      </p:pic>
      <p:graphicFrame>
        <p:nvGraphicFramePr>
          <p:cNvPr id="809" name="Google Shape;809;g331095ef84e_4_234"/>
          <p:cNvGraphicFramePr/>
          <p:nvPr/>
        </p:nvGraphicFramePr>
        <p:xfrm>
          <a:off x="1370707" y="1235182"/>
          <a:ext cx="3000000" cy="3000000"/>
        </p:xfrm>
        <a:graphic>
          <a:graphicData uri="http://schemas.openxmlformats.org/drawingml/2006/table">
            <a:tbl>
              <a:tblPr bandRow="1" firstRow="1">
                <a:noFill/>
                <a:tableStyleId>{C943003E-7710-4CB7-B51E-B71C6D750B03}</a:tableStyleId>
              </a:tblPr>
              <a:tblGrid>
                <a:gridCol w="2108875"/>
                <a:gridCol w="6870350"/>
                <a:gridCol w="6635225"/>
              </a:tblGrid>
              <a:tr h="1593375">
                <a:tc>
                  <a:txBody>
                    <a:bodyPr/>
                    <a:lstStyle/>
                    <a:p>
                      <a:pPr indent="0" lvl="0" marL="0" marR="0" rtl="0" algn="ctr">
                        <a:lnSpc>
                          <a:spcPct val="100000"/>
                        </a:lnSpc>
                        <a:spcBef>
                          <a:spcPts val="0"/>
                        </a:spcBef>
                        <a:spcAft>
                          <a:spcPts val="0"/>
                        </a:spcAft>
                        <a:buClr>
                          <a:srgbClr val="000000"/>
                        </a:buClr>
                        <a:buSzPts val="3200"/>
                        <a:buFont typeface="Arial"/>
                        <a:buNone/>
                      </a:pPr>
                      <a:r>
                        <a:rPr b="1" lang="en-US" sz="3200" u="none" cap="none" strike="noStrike">
                          <a:solidFill>
                            <a:srgbClr val="FF0000"/>
                          </a:solidFill>
                          <a:latin typeface="Arial"/>
                          <a:ea typeface="Arial"/>
                          <a:cs typeface="Arial"/>
                          <a:sym typeface="Arial"/>
                        </a:rPr>
                        <a:t>SO SÁNH</a:t>
                      </a:r>
                      <a:endParaRPr b="1" sz="3200" u="none" cap="none" strike="noStrike">
                        <a:solidFill>
                          <a:srgbClr val="FF0000"/>
                        </a:solidFill>
                        <a:latin typeface="Arial"/>
                        <a:ea typeface="Arial"/>
                        <a:cs typeface="Arial"/>
                        <a:sym typeface="Arial"/>
                      </a:endParaRPr>
                    </a:p>
                  </a:txBody>
                  <a:tcPr marT="45725" marB="45725" marR="91450" marL="91450" anchor="ctr">
                    <a:solidFill>
                      <a:srgbClr val="B6DDE7"/>
                    </a:solidFill>
                  </a:tcPr>
                </a:tc>
                <a:tc>
                  <a:txBody>
                    <a:bodyPr/>
                    <a:lstStyle/>
                    <a:p>
                      <a:pPr indent="0" lvl="0" marL="0" marR="0" rtl="0" algn="ctr">
                        <a:lnSpc>
                          <a:spcPct val="100000"/>
                        </a:lnSpc>
                        <a:spcBef>
                          <a:spcPts val="0"/>
                        </a:spcBef>
                        <a:spcAft>
                          <a:spcPts val="0"/>
                        </a:spcAft>
                        <a:buClr>
                          <a:srgbClr val="000000"/>
                        </a:buClr>
                        <a:buSzPts val="3200"/>
                        <a:buFont typeface="Arial"/>
                        <a:buNone/>
                      </a:pPr>
                      <a:r>
                        <a:rPr b="1" lang="en-US" sz="3200" u="none" cap="none" strike="noStrike">
                          <a:solidFill>
                            <a:srgbClr val="FF0000"/>
                          </a:solidFill>
                          <a:latin typeface="Arial"/>
                          <a:ea typeface="Arial"/>
                          <a:cs typeface="Arial"/>
                          <a:sym typeface="Arial"/>
                        </a:rPr>
                        <a:t>NHÂN VẬT ĐA-NI</a:t>
                      </a:r>
                      <a:endParaRPr b="1" sz="3200" u="none" cap="none" strike="noStrike">
                        <a:solidFill>
                          <a:srgbClr val="FF0000"/>
                        </a:solidFill>
                        <a:latin typeface="Arial"/>
                        <a:ea typeface="Arial"/>
                        <a:cs typeface="Arial"/>
                        <a:sym typeface="Arial"/>
                      </a:endParaRPr>
                    </a:p>
                  </a:txBody>
                  <a:tcPr marT="45725" marB="45725" marR="91450" marL="91450" anchor="ctr">
                    <a:solidFill>
                      <a:srgbClr val="B6DDE7"/>
                    </a:solidFill>
                  </a:tcPr>
                </a:tc>
                <a:tc>
                  <a:txBody>
                    <a:bodyPr/>
                    <a:lstStyle/>
                    <a:p>
                      <a:pPr indent="0" lvl="0" marL="0" marR="0" rtl="0" algn="ctr">
                        <a:lnSpc>
                          <a:spcPct val="100000"/>
                        </a:lnSpc>
                        <a:spcBef>
                          <a:spcPts val="0"/>
                        </a:spcBef>
                        <a:spcAft>
                          <a:spcPts val="0"/>
                        </a:spcAft>
                        <a:buClr>
                          <a:srgbClr val="000000"/>
                        </a:buClr>
                        <a:buSzPts val="3200"/>
                        <a:buFont typeface="Arial"/>
                        <a:buNone/>
                      </a:pPr>
                      <a:r>
                        <a:rPr b="1" lang="en-US" sz="3200" u="none" cap="none" strike="noStrike">
                          <a:solidFill>
                            <a:srgbClr val="FF0000"/>
                          </a:solidFill>
                          <a:latin typeface="Arial"/>
                          <a:ea typeface="Arial"/>
                          <a:cs typeface="Arial"/>
                          <a:sym typeface="Arial"/>
                        </a:rPr>
                        <a:t>NHÂN VẬT BUM</a:t>
                      </a:r>
                      <a:endParaRPr b="1" sz="3200" u="none" cap="none" strike="noStrike">
                        <a:solidFill>
                          <a:srgbClr val="FF0000"/>
                        </a:solidFill>
                        <a:latin typeface="Arial"/>
                        <a:ea typeface="Arial"/>
                        <a:cs typeface="Arial"/>
                        <a:sym typeface="Arial"/>
                      </a:endParaRPr>
                    </a:p>
                  </a:txBody>
                  <a:tcPr marT="45725" marB="45725" marR="91450" marL="91450" anchor="ctr">
                    <a:solidFill>
                      <a:srgbClr val="B6DDE7"/>
                    </a:solidFill>
                  </a:tcPr>
                </a:tc>
              </a:tr>
              <a:tr h="1275425">
                <a:tc>
                  <a:txBody>
                    <a:bodyPr/>
                    <a:lstStyle/>
                    <a:p>
                      <a:pPr indent="0" lvl="0" marL="0" marR="0" rtl="0" algn="ctr">
                        <a:lnSpc>
                          <a:spcPct val="150000"/>
                        </a:lnSpc>
                        <a:spcBef>
                          <a:spcPts val="0"/>
                        </a:spcBef>
                        <a:spcAft>
                          <a:spcPts val="0"/>
                        </a:spcAft>
                        <a:buClr>
                          <a:srgbClr val="000000"/>
                        </a:buClr>
                        <a:buSzPts val="3200"/>
                        <a:buFont typeface="Arial"/>
                        <a:buNone/>
                      </a:pPr>
                      <a:r>
                        <a:rPr b="1" lang="en-US" sz="3200" u="none" cap="none" strike="noStrike">
                          <a:latin typeface="Arial"/>
                          <a:ea typeface="Arial"/>
                          <a:cs typeface="Arial"/>
                          <a:sym typeface="Arial"/>
                        </a:rPr>
                        <a:t>GIỐNG NHAU</a:t>
                      </a:r>
                      <a:endParaRPr b="1" sz="3200" u="none" cap="none" strike="noStrike">
                        <a:latin typeface="Arial"/>
                        <a:ea typeface="Arial"/>
                        <a:cs typeface="Arial"/>
                        <a:sym typeface="Arial"/>
                      </a:endParaRPr>
                    </a:p>
                  </a:txBody>
                  <a:tcPr marT="45725" marB="45725" marR="91450" marL="91450" anchor="ctr"/>
                </a:tc>
                <a:tc gridSpan="2">
                  <a:txBody>
                    <a:bodyPr/>
                    <a:lstStyle/>
                    <a:p>
                      <a:pPr indent="0" lvl="0" marL="0" marR="0" rtl="0" algn="ctr">
                        <a:lnSpc>
                          <a:spcPct val="150000"/>
                        </a:lnSpc>
                        <a:spcBef>
                          <a:spcPts val="0"/>
                        </a:spcBef>
                        <a:spcAft>
                          <a:spcPts val="0"/>
                        </a:spcAft>
                        <a:buClr>
                          <a:srgbClr val="000000"/>
                        </a:buClr>
                        <a:buSzPts val="2800"/>
                        <a:buFont typeface="Arial"/>
                        <a:buNone/>
                      </a:pPr>
                      <a:r>
                        <a:rPr lang="en-US" sz="2800" u="none" cap="none" strike="noStrike">
                          <a:solidFill>
                            <a:srgbClr val="000000"/>
                          </a:solidFill>
                          <a:latin typeface="Arial"/>
                          <a:ea typeface="Arial"/>
                          <a:cs typeface="Arial"/>
                          <a:sym typeface="Arial"/>
                        </a:rPr>
                        <a:t>C</a:t>
                      </a:r>
                      <a:r>
                        <a:rPr lang="en-US" sz="2800" u="none" cap="none" strike="noStrike">
                          <a:solidFill>
                            <a:srgbClr val="000000"/>
                          </a:solidFill>
                          <a:latin typeface="Calibri"/>
                          <a:ea typeface="Calibri"/>
                          <a:cs typeface="Calibri"/>
                          <a:sym typeface="Calibri"/>
                        </a:rPr>
                        <a:t>ó đời sống tâm hồn phong phú nhạy cảm, giàu yêu thương</a:t>
                      </a:r>
                      <a:endParaRPr sz="2800" u="none" cap="none" strike="noStrike">
                        <a:latin typeface="Calibri"/>
                        <a:ea typeface="Calibri"/>
                        <a:cs typeface="Calibri"/>
                        <a:sym typeface="Calibri"/>
                      </a:endParaRPr>
                    </a:p>
                  </a:txBody>
                  <a:tcPr marT="0" marB="0" marR="68575" marL="68575" anchor="ctr"/>
                </a:tc>
                <a:tc hMerge="1"/>
              </a:tr>
              <a:tr h="1275425">
                <a:tc rowSpan="3">
                  <a:txBody>
                    <a:bodyPr/>
                    <a:lstStyle/>
                    <a:p>
                      <a:pPr indent="0" lvl="0" marL="0" marR="0" rtl="0" algn="ctr">
                        <a:lnSpc>
                          <a:spcPct val="150000"/>
                        </a:lnSpc>
                        <a:spcBef>
                          <a:spcPts val="0"/>
                        </a:spcBef>
                        <a:spcAft>
                          <a:spcPts val="0"/>
                        </a:spcAft>
                        <a:buClr>
                          <a:srgbClr val="000000"/>
                        </a:buClr>
                        <a:buSzPts val="3200"/>
                        <a:buFont typeface="Arial"/>
                        <a:buNone/>
                      </a:pPr>
                      <a:r>
                        <a:rPr b="1" lang="en-US" sz="3200" u="none" cap="none" strike="noStrike">
                          <a:latin typeface="Arial"/>
                          <a:ea typeface="Arial"/>
                          <a:cs typeface="Arial"/>
                          <a:sym typeface="Arial"/>
                        </a:rPr>
                        <a:t>KHÁC NHAU</a:t>
                      </a:r>
                      <a:endParaRPr b="1" sz="3200" u="none" cap="none" strike="noStrike">
                        <a:latin typeface="Arial"/>
                        <a:ea typeface="Arial"/>
                        <a:cs typeface="Arial"/>
                        <a:sym typeface="Arial"/>
                      </a:endParaRPr>
                    </a:p>
                  </a:txBody>
                  <a:tcPr marT="45725" marB="45725" marR="91450" marL="91450" anchor="ctr"/>
                </a:tc>
                <a:tc>
                  <a:txBody>
                    <a:bodyPr/>
                    <a:lstStyle/>
                    <a:p>
                      <a:pPr indent="0" lvl="0" marL="0" marR="0" rtl="0" algn="just">
                        <a:lnSpc>
                          <a:spcPct val="100000"/>
                        </a:lnSpc>
                        <a:spcBef>
                          <a:spcPts val="0"/>
                        </a:spcBef>
                        <a:spcAft>
                          <a:spcPts val="0"/>
                        </a:spcAft>
                        <a:buClr>
                          <a:srgbClr val="000000"/>
                        </a:buClr>
                        <a:buSzPts val="2800"/>
                        <a:buFont typeface="Arial"/>
                        <a:buNone/>
                      </a:pPr>
                      <a:r>
                        <a:rPr lang="en-US" sz="2800" u="none" cap="none" strike="noStrike">
                          <a:latin typeface="Arial"/>
                          <a:ea typeface="Arial"/>
                          <a:cs typeface="Arial"/>
                          <a:sym typeface="Arial"/>
                        </a:rPr>
                        <a:t>Cô gái xinh đẹp, trong sáng</a:t>
                      </a:r>
                      <a:endParaRPr sz="2800" u="none" cap="none" strike="noStrike">
                        <a:latin typeface="Arial"/>
                        <a:ea typeface="Arial"/>
                        <a:cs typeface="Arial"/>
                        <a:sym typeface="Arial"/>
                      </a:endParaRPr>
                    </a:p>
                  </a:txBody>
                  <a:tcPr marT="45725" marB="45725" marR="91450" marL="91450" anchor="ctr"/>
                </a:tc>
                <a:tc>
                  <a:txBody>
                    <a:bodyPr/>
                    <a:lstStyle/>
                    <a:p>
                      <a:pPr indent="0" lvl="0" marL="0" marR="0" rtl="0" algn="just">
                        <a:lnSpc>
                          <a:spcPct val="100000"/>
                        </a:lnSpc>
                        <a:spcBef>
                          <a:spcPts val="0"/>
                        </a:spcBef>
                        <a:spcAft>
                          <a:spcPts val="0"/>
                        </a:spcAft>
                        <a:buClr>
                          <a:srgbClr val="000000"/>
                        </a:buClr>
                        <a:buSzPts val="2800"/>
                        <a:buFont typeface="Arial"/>
                        <a:buNone/>
                      </a:pPr>
                      <a:r>
                        <a:rPr lang="en-US" sz="2800" u="none" cap="none" strike="noStrike">
                          <a:latin typeface="Calibri"/>
                          <a:ea typeface="Calibri"/>
                          <a:cs typeface="Calibri"/>
                          <a:sym typeface="Calibri"/>
                        </a:rPr>
                        <a:t>Chú bé hồn nhiên, ngây thơ, tinh nghịch</a:t>
                      </a:r>
                      <a:endParaRPr sz="2800" u="none" cap="none" strike="noStrike">
                        <a:latin typeface="Calibri"/>
                        <a:ea typeface="Calibri"/>
                        <a:cs typeface="Calibri"/>
                        <a:sym typeface="Calibri"/>
                      </a:endParaRPr>
                    </a:p>
                  </a:txBody>
                  <a:tcPr marT="45725" marB="45725" marR="91450" marL="91450" anchor="ctr"/>
                </a:tc>
              </a:tr>
              <a:tr h="1275425">
                <a:tc vMerge="1"/>
                <a:tc>
                  <a:txBody>
                    <a:bodyPr/>
                    <a:lstStyle/>
                    <a:p>
                      <a:pPr indent="0" lvl="0" marL="0" marR="0" rtl="0" algn="just">
                        <a:lnSpc>
                          <a:spcPct val="100000"/>
                        </a:lnSpc>
                        <a:spcBef>
                          <a:spcPts val="0"/>
                        </a:spcBef>
                        <a:spcAft>
                          <a:spcPts val="0"/>
                        </a:spcAft>
                        <a:buClr>
                          <a:srgbClr val="000000"/>
                        </a:buClr>
                        <a:buSzPts val="2800"/>
                        <a:buFont typeface="Arial"/>
                        <a:buNone/>
                      </a:pPr>
                      <a:r>
                        <a:rPr lang="en-US" sz="2800" u="none" cap="none" strike="noStrike">
                          <a:latin typeface="Calibri"/>
                          <a:ea typeface="Calibri"/>
                          <a:cs typeface="Calibri"/>
                          <a:sym typeface="Calibri"/>
                        </a:rPr>
                        <a:t>Cô gái yêu đời và biết ơn những điều tốt đẹp mà mình đón nhận từ cuộc đời</a:t>
                      </a:r>
                      <a:endParaRPr sz="2800" u="none" cap="none" strike="noStrike">
                        <a:latin typeface="Calibri"/>
                        <a:ea typeface="Calibri"/>
                        <a:cs typeface="Calibri"/>
                        <a:sym typeface="Calibri"/>
                      </a:endParaRPr>
                    </a:p>
                  </a:txBody>
                  <a:tcPr marT="45725" marB="45725" marR="91450" marL="91450" anchor="ctr"/>
                </a:tc>
                <a:tc>
                  <a:txBody>
                    <a:bodyPr/>
                    <a:lstStyle/>
                    <a:p>
                      <a:pPr indent="0" lvl="0" marL="0" marR="0" rtl="0" algn="just">
                        <a:lnSpc>
                          <a:spcPct val="100000"/>
                        </a:lnSpc>
                        <a:spcBef>
                          <a:spcPts val="0"/>
                        </a:spcBef>
                        <a:spcAft>
                          <a:spcPts val="0"/>
                        </a:spcAft>
                        <a:buClr>
                          <a:srgbClr val="000000"/>
                        </a:buClr>
                        <a:buSzPts val="2800"/>
                        <a:buFont typeface="Arial"/>
                        <a:buNone/>
                      </a:pPr>
                      <a:r>
                        <a:rPr lang="en-US" sz="2800" u="none" cap="none" strike="noStrike">
                          <a:latin typeface="Calibri"/>
                          <a:ea typeface="Calibri"/>
                          <a:cs typeface="Calibri"/>
                          <a:sym typeface="Calibri"/>
                        </a:rPr>
                        <a:t>Chú bé giàu tinh cảm, yêu ông, yêu bạn bè, yêu cây ổi - người bạn đặc biệt thời thơ ấu</a:t>
                      </a:r>
                      <a:endParaRPr sz="2800" u="none" cap="none" strike="noStrike">
                        <a:latin typeface="Calibri"/>
                        <a:ea typeface="Calibri"/>
                        <a:cs typeface="Calibri"/>
                        <a:sym typeface="Calibri"/>
                      </a:endParaRPr>
                    </a:p>
                  </a:txBody>
                  <a:tcPr marT="45725" marB="45725" marR="91450" marL="91450" anchor="ctr"/>
                </a:tc>
              </a:tr>
              <a:tr h="1275425">
                <a:tc vMerge="1"/>
                <a:tc>
                  <a:txBody>
                    <a:bodyPr/>
                    <a:lstStyle/>
                    <a:p>
                      <a:pPr indent="0" lvl="0" marL="0" marR="0" rtl="0" algn="just">
                        <a:lnSpc>
                          <a:spcPct val="100000"/>
                        </a:lnSpc>
                        <a:spcBef>
                          <a:spcPts val="0"/>
                        </a:spcBef>
                        <a:spcAft>
                          <a:spcPts val="0"/>
                        </a:spcAft>
                        <a:buClr>
                          <a:srgbClr val="000000"/>
                        </a:buClr>
                        <a:buSzPts val="2800"/>
                        <a:buFont typeface="Arial"/>
                        <a:buNone/>
                      </a:pPr>
                      <a:r>
                        <a:rPr lang="en-US" sz="2800" u="none" cap="none" strike="noStrike">
                          <a:latin typeface="Calibri"/>
                          <a:ea typeface="Calibri"/>
                          <a:cs typeface="Calibri"/>
                          <a:sym typeface="Calibri"/>
                        </a:rPr>
                        <a:t>Cô gái ở lứa tuổi trưởng thành, lãng mạn, tinh tế, có đời sống nội tàm sâu sắc, phong phù</a:t>
                      </a:r>
                      <a:endParaRPr sz="2800" u="none" cap="none" strike="noStrike">
                        <a:latin typeface="Calibri"/>
                        <a:ea typeface="Calibri"/>
                        <a:cs typeface="Calibri"/>
                        <a:sym typeface="Calibri"/>
                      </a:endParaRPr>
                    </a:p>
                  </a:txBody>
                  <a:tcPr marT="45725" marB="45725" marR="91450" marL="91450" anchor="ctr"/>
                </a:tc>
                <a:tc>
                  <a:txBody>
                    <a:bodyPr/>
                    <a:lstStyle/>
                    <a:p>
                      <a:pPr indent="0" lvl="0" marL="0" marR="0" rtl="0" algn="just">
                        <a:lnSpc>
                          <a:spcPct val="100000"/>
                        </a:lnSpc>
                        <a:spcBef>
                          <a:spcPts val="0"/>
                        </a:spcBef>
                        <a:spcAft>
                          <a:spcPts val="0"/>
                        </a:spcAft>
                        <a:buClr>
                          <a:srgbClr val="000000"/>
                        </a:buClr>
                        <a:buSzPts val="2800"/>
                        <a:buFont typeface="Arial"/>
                        <a:buNone/>
                      </a:pPr>
                      <a:r>
                        <a:rPr lang="en-US" sz="2800" u="none" cap="none" strike="noStrike">
                          <a:latin typeface="Calibri"/>
                          <a:ea typeface="Calibri"/>
                          <a:cs typeface="Calibri"/>
                          <a:sym typeface="Calibri"/>
                        </a:rPr>
                        <a:t>Chú bé có nhiều nỗi buồn, sự cô đơn khi bị xa cách với bạn bè cũ, không gian cũ gắn với tuổi thơ</a:t>
                      </a:r>
                      <a:endParaRPr sz="2800" u="none" cap="none" strike="noStrike">
                        <a:latin typeface="Calibri"/>
                        <a:ea typeface="Calibri"/>
                        <a:cs typeface="Calibri"/>
                        <a:sym typeface="Calibri"/>
                      </a:endParaRPr>
                    </a:p>
                  </a:txBody>
                  <a:tcPr marT="45725" marB="45725" marR="91450" marL="91450" anchor="ct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9"/>
                                        </p:tgtEl>
                                        <p:attrNameLst>
                                          <p:attrName>style.visibility</p:attrName>
                                        </p:attrNameLst>
                                      </p:cBhvr>
                                      <p:to>
                                        <p:strVal val="visible"/>
                                      </p:to>
                                    </p:set>
                                    <p:animEffect filter="fade" transition="in">
                                      <p:cBhvr>
                                        <p:cTn dur="500"/>
                                        <p:tgtEl>
                                          <p:spTgt spid="8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4D6"/>
        </a:solidFill>
      </p:bgPr>
    </p:bg>
    <p:spTree>
      <p:nvGrpSpPr>
        <p:cNvPr id="813" name="Shape 813"/>
        <p:cNvGrpSpPr/>
        <p:nvPr/>
      </p:nvGrpSpPr>
      <p:grpSpPr>
        <a:xfrm>
          <a:off x="0" y="0"/>
          <a:ext cx="0" cy="0"/>
          <a:chOff x="0" y="0"/>
          <a:chExt cx="0" cy="0"/>
        </a:xfrm>
      </p:grpSpPr>
      <p:sp>
        <p:nvSpPr>
          <p:cNvPr id="814" name="Google Shape;814;g331095ef84e_4_245"/>
          <p:cNvSpPr txBox="1"/>
          <p:nvPr/>
        </p:nvSpPr>
        <p:spPr>
          <a:xfrm>
            <a:off x="6791004" y="519352"/>
            <a:ext cx="4949373" cy="92743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6400"/>
              <a:buFont typeface="Arial"/>
              <a:buNone/>
            </a:pPr>
            <a:r>
              <a:rPr b="1" i="0" lang="en-US" sz="6400" u="none" cap="none" strike="noStrike">
                <a:solidFill>
                  <a:srgbClr val="1C4F59"/>
                </a:solidFill>
                <a:latin typeface="Arial"/>
                <a:ea typeface="Arial"/>
                <a:cs typeface="Arial"/>
                <a:sym typeface="Arial"/>
              </a:rPr>
              <a:t>VẬN DỤNG</a:t>
            </a:r>
            <a:endParaRPr b="1" i="0" sz="6400" u="none" cap="none" strike="noStrike">
              <a:solidFill>
                <a:srgbClr val="1C4F59"/>
              </a:solidFill>
              <a:latin typeface="Arial"/>
              <a:ea typeface="Arial"/>
              <a:cs typeface="Arial"/>
              <a:sym typeface="Arial"/>
            </a:endParaRPr>
          </a:p>
        </p:txBody>
      </p:sp>
      <p:sp>
        <p:nvSpPr>
          <p:cNvPr id="815" name="Google Shape;815;g331095ef84e_4_245"/>
          <p:cNvSpPr/>
          <p:nvPr/>
        </p:nvSpPr>
        <p:spPr>
          <a:xfrm>
            <a:off x="1569491" y="1866900"/>
            <a:ext cx="15392400" cy="7093925"/>
          </a:xfrm>
          <a:custGeom>
            <a:rect b="b" l="l" r="r" t="t"/>
            <a:pathLst>
              <a:path extrusionOk="0" h="1526168" w="7457039">
                <a:moveTo>
                  <a:pt x="7332579" y="1526168"/>
                </a:moveTo>
                <a:lnTo>
                  <a:pt x="124460" y="1526168"/>
                </a:lnTo>
                <a:cubicBezTo>
                  <a:pt x="55880" y="1526168"/>
                  <a:pt x="0" y="1470288"/>
                  <a:pt x="0" y="1401708"/>
                </a:cubicBezTo>
                <a:lnTo>
                  <a:pt x="0" y="124460"/>
                </a:lnTo>
                <a:cubicBezTo>
                  <a:pt x="0" y="55880"/>
                  <a:pt x="55880" y="0"/>
                  <a:pt x="124460" y="0"/>
                </a:cubicBezTo>
                <a:lnTo>
                  <a:pt x="7332579" y="0"/>
                </a:lnTo>
                <a:cubicBezTo>
                  <a:pt x="7401159" y="0"/>
                  <a:pt x="7457039" y="55880"/>
                  <a:pt x="7457039" y="124460"/>
                </a:cubicBezTo>
                <a:lnTo>
                  <a:pt x="7457039" y="1401708"/>
                </a:lnTo>
                <a:cubicBezTo>
                  <a:pt x="7457039" y="1470288"/>
                  <a:pt x="7401159" y="1526168"/>
                  <a:pt x="7332579" y="1526168"/>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 name="Google Shape;816;g331095ef84e_4_245"/>
          <p:cNvSpPr/>
          <p:nvPr/>
        </p:nvSpPr>
        <p:spPr>
          <a:xfrm>
            <a:off x="0" y="9466902"/>
            <a:ext cx="18288000" cy="820098"/>
          </a:xfrm>
          <a:custGeom>
            <a:rect b="b" l="l" r="r" t="t"/>
            <a:pathLst>
              <a:path extrusionOk="0" h="293951" w="6555032">
                <a:moveTo>
                  <a:pt x="0" y="0"/>
                </a:moveTo>
                <a:lnTo>
                  <a:pt x="6555032" y="0"/>
                </a:lnTo>
                <a:lnTo>
                  <a:pt x="6555032" y="293951"/>
                </a:lnTo>
                <a:lnTo>
                  <a:pt x="0" y="293951"/>
                </a:lnTo>
                <a:close/>
              </a:path>
            </a:pathLst>
          </a:custGeom>
          <a:solidFill>
            <a:srgbClr val="FADECC"/>
          </a:solidFill>
          <a:ln>
            <a:noFill/>
          </a:ln>
        </p:spPr>
      </p:sp>
      <p:sp>
        <p:nvSpPr>
          <p:cNvPr id="817" name="Google Shape;817;g331095ef84e_4_245"/>
          <p:cNvSpPr/>
          <p:nvPr/>
        </p:nvSpPr>
        <p:spPr>
          <a:xfrm>
            <a:off x="2331490" y="2400300"/>
            <a:ext cx="13868400" cy="2031325"/>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Clr>
                <a:srgbClr val="000000"/>
              </a:buClr>
              <a:buSzPts val="4200"/>
              <a:buFont typeface="Arial"/>
              <a:buNone/>
            </a:pPr>
            <a:r>
              <a:rPr b="1" i="1" lang="en-US" sz="4200" u="none" cap="none" strike="noStrike">
                <a:solidFill>
                  <a:srgbClr val="000000"/>
                </a:solidFill>
                <a:latin typeface="Calibri"/>
                <a:ea typeface="Calibri"/>
                <a:cs typeface="Calibri"/>
                <a:sym typeface="Calibri"/>
              </a:rPr>
              <a:t>Em đã bao giờ làm việc gì đem lại niềm vui cho người khác hay chưa? Hãy chia sẻ với bạn về việc làm đó.</a:t>
            </a:r>
            <a:endParaRPr b="1" i="0" sz="4200" u="none" cap="none" strike="noStrike">
              <a:solidFill>
                <a:schemeClr val="dk1"/>
              </a:solidFill>
              <a:latin typeface="Calibri"/>
              <a:ea typeface="Calibri"/>
              <a:cs typeface="Calibri"/>
              <a:sym typeface="Calibri"/>
            </a:endParaRPr>
          </a:p>
        </p:txBody>
      </p:sp>
      <p:pic>
        <p:nvPicPr>
          <p:cNvPr id="818" name="Google Shape;818;g331095ef84e_4_245"/>
          <p:cNvPicPr preferRelativeResize="0"/>
          <p:nvPr/>
        </p:nvPicPr>
        <p:blipFill rotWithShape="1">
          <a:blip r:embed="rId3">
            <a:alphaModFix/>
          </a:blip>
          <a:srcRect b="12046" l="0" r="0" t="19544"/>
          <a:stretch/>
        </p:blipFill>
        <p:spPr>
          <a:xfrm>
            <a:off x="5701223" y="4762500"/>
            <a:ext cx="7128933" cy="4876800"/>
          </a:xfrm>
          <a:prstGeom prst="rect">
            <a:avLst/>
          </a:prstGeom>
          <a:noFill/>
          <a:ln>
            <a:noFill/>
          </a:ln>
        </p:spPr>
      </p:pic>
    </p:spTree>
  </p:cSld>
  <p:clrMapOvr>
    <a:masterClrMapping/>
  </p:clrMapOvr>
  <mc:AlternateContent>
    <mc:Choice Requires="p14">
      <p:transition spd="slow" p14:dur="1200">
        <p14:prism dir="l"/>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9F87"/>
        </a:solidFill>
      </p:bgPr>
    </p:bg>
    <p:spTree>
      <p:nvGrpSpPr>
        <p:cNvPr id="822" name="Shape 822"/>
        <p:cNvGrpSpPr/>
        <p:nvPr/>
      </p:nvGrpSpPr>
      <p:grpSpPr>
        <a:xfrm>
          <a:off x="0" y="0"/>
          <a:ext cx="0" cy="0"/>
          <a:chOff x="0" y="0"/>
          <a:chExt cx="0" cy="0"/>
        </a:xfrm>
      </p:grpSpPr>
      <p:sp>
        <p:nvSpPr>
          <p:cNvPr id="823" name="Google Shape;823;g331095ef84e_4_253"/>
          <p:cNvSpPr txBox="1"/>
          <p:nvPr/>
        </p:nvSpPr>
        <p:spPr>
          <a:xfrm>
            <a:off x="2435802" y="1829937"/>
            <a:ext cx="14328198" cy="3118674"/>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Clr>
                <a:srgbClr val="000000"/>
              </a:buClr>
              <a:buSzPts val="7200"/>
              <a:buFont typeface="Arial"/>
              <a:buNone/>
            </a:pPr>
            <a:r>
              <a:rPr b="1" i="0" lang="en-US" sz="7200" u="none" cap="none" strike="noStrike">
                <a:solidFill>
                  <a:srgbClr val="FEF4D6"/>
                </a:solidFill>
                <a:latin typeface="Arial"/>
                <a:ea typeface="Arial"/>
                <a:cs typeface="Arial"/>
                <a:sym typeface="Arial"/>
              </a:rPr>
              <a:t>CẢM ƠN CÁC EM ĐÃ </a:t>
            </a:r>
            <a:endParaRPr b="0" i="0" sz="1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7200"/>
              <a:buFont typeface="Arial"/>
              <a:buNone/>
            </a:pPr>
            <a:r>
              <a:rPr b="1" i="0" lang="en-US" sz="7200" u="none" cap="none" strike="noStrike">
                <a:solidFill>
                  <a:srgbClr val="FEF4D6"/>
                </a:solidFill>
                <a:latin typeface="Arial"/>
                <a:ea typeface="Arial"/>
                <a:cs typeface="Arial"/>
                <a:sym typeface="Arial"/>
              </a:rPr>
              <a:t>LẮNG NGHE BÀI GIẢNG!</a:t>
            </a:r>
            <a:endParaRPr b="1" i="0" sz="7200" u="none" cap="none" strike="noStrike">
              <a:solidFill>
                <a:srgbClr val="FEF4D6"/>
              </a:solidFill>
              <a:latin typeface="Arial"/>
              <a:ea typeface="Arial"/>
              <a:cs typeface="Arial"/>
              <a:sym typeface="Arial"/>
            </a:endParaRPr>
          </a:p>
        </p:txBody>
      </p:sp>
      <p:pic>
        <p:nvPicPr>
          <p:cNvPr id="824" name="Google Shape;824;g331095ef84e_4_253"/>
          <p:cNvPicPr preferRelativeResize="0"/>
          <p:nvPr/>
        </p:nvPicPr>
        <p:blipFill rotWithShape="1">
          <a:blip r:embed="rId3">
            <a:alphaModFix/>
          </a:blip>
          <a:srcRect b="0" l="0" r="0" t="0"/>
          <a:stretch/>
        </p:blipFill>
        <p:spPr>
          <a:xfrm rot="4308366">
            <a:off x="-604814" y="-97792"/>
            <a:ext cx="3267029" cy="3094767"/>
          </a:xfrm>
          <a:prstGeom prst="rect">
            <a:avLst/>
          </a:prstGeom>
          <a:noFill/>
          <a:ln>
            <a:noFill/>
          </a:ln>
        </p:spPr>
      </p:pic>
      <p:pic>
        <p:nvPicPr>
          <p:cNvPr id="825" name="Google Shape;825;g331095ef84e_4_253"/>
          <p:cNvPicPr preferRelativeResize="0"/>
          <p:nvPr/>
        </p:nvPicPr>
        <p:blipFill rotWithShape="1">
          <a:blip r:embed="rId3">
            <a:alphaModFix/>
          </a:blip>
          <a:srcRect b="0" l="0" r="0" t="0"/>
          <a:stretch/>
        </p:blipFill>
        <p:spPr>
          <a:xfrm rot="-9172708">
            <a:off x="16006786" y="5718038"/>
            <a:ext cx="3267029" cy="3094767"/>
          </a:xfrm>
          <a:prstGeom prst="rect">
            <a:avLst/>
          </a:prstGeom>
          <a:noFill/>
          <a:ln>
            <a:noFill/>
          </a:ln>
        </p:spPr>
      </p:pic>
      <p:sp>
        <p:nvSpPr>
          <p:cNvPr id="826" name="Google Shape;826;g331095ef84e_4_253"/>
          <p:cNvSpPr/>
          <p:nvPr/>
        </p:nvSpPr>
        <p:spPr>
          <a:xfrm>
            <a:off x="0" y="9466902"/>
            <a:ext cx="18288000" cy="820098"/>
          </a:xfrm>
          <a:custGeom>
            <a:rect b="b" l="l" r="r" t="t"/>
            <a:pathLst>
              <a:path extrusionOk="0" h="293951" w="6555032">
                <a:moveTo>
                  <a:pt x="0" y="0"/>
                </a:moveTo>
                <a:lnTo>
                  <a:pt x="6555032" y="0"/>
                </a:lnTo>
                <a:lnTo>
                  <a:pt x="6555032" y="293951"/>
                </a:lnTo>
                <a:lnTo>
                  <a:pt x="0" y="293951"/>
                </a:lnTo>
                <a:close/>
              </a:path>
            </a:pathLst>
          </a:custGeom>
          <a:solidFill>
            <a:srgbClr val="1C4F59"/>
          </a:solidFill>
          <a:ln>
            <a:noFill/>
          </a:ln>
        </p:spPr>
      </p:sp>
      <p:pic>
        <p:nvPicPr>
          <p:cNvPr id="827" name="Google Shape;827;g331095ef84e_4_253"/>
          <p:cNvPicPr preferRelativeResize="0"/>
          <p:nvPr/>
        </p:nvPicPr>
        <p:blipFill rotWithShape="1">
          <a:blip r:embed="rId4">
            <a:alphaModFix/>
          </a:blip>
          <a:srcRect b="0" l="0" r="0" t="0"/>
          <a:stretch/>
        </p:blipFill>
        <p:spPr>
          <a:xfrm>
            <a:off x="6953777" y="6139583"/>
            <a:ext cx="5404918" cy="3756418"/>
          </a:xfrm>
          <a:prstGeom prst="rect">
            <a:avLst/>
          </a:prstGeom>
          <a:noFill/>
          <a:ln>
            <a:noFill/>
          </a:ln>
        </p:spPr>
      </p:pic>
      <p:pic>
        <p:nvPicPr>
          <p:cNvPr id="828" name="Google Shape;828;g331095ef84e_4_253"/>
          <p:cNvPicPr preferRelativeResize="0"/>
          <p:nvPr/>
        </p:nvPicPr>
        <p:blipFill rotWithShape="1">
          <a:blip r:embed="rId5">
            <a:alphaModFix/>
          </a:blip>
          <a:srcRect b="0" l="0" r="0" t="0"/>
          <a:stretch/>
        </p:blipFill>
        <p:spPr>
          <a:xfrm>
            <a:off x="5687917" y="7514551"/>
            <a:ext cx="1985355" cy="2188267"/>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DDF"/>
        </a:solidFill>
      </p:bgPr>
    </p:bg>
    <p:spTree>
      <p:nvGrpSpPr>
        <p:cNvPr id="832" name="Shape 832"/>
        <p:cNvGrpSpPr/>
        <p:nvPr/>
      </p:nvGrpSpPr>
      <p:grpSpPr>
        <a:xfrm>
          <a:off x="0" y="0"/>
          <a:ext cx="0" cy="0"/>
          <a:chOff x="0" y="0"/>
          <a:chExt cx="0" cy="0"/>
        </a:xfrm>
      </p:grpSpPr>
      <p:pic>
        <p:nvPicPr>
          <p:cNvPr id="833" name="Google Shape;833;g331095ef84e_6_75"/>
          <p:cNvPicPr preferRelativeResize="0"/>
          <p:nvPr/>
        </p:nvPicPr>
        <p:blipFill rotWithShape="1">
          <a:blip r:embed="rId3">
            <a:alphaModFix/>
          </a:blip>
          <a:srcRect b="0" l="0" r="0" t="0"/>
          <a:stretch/>
        </p:blipFill>
        <p:spPr>
          <a:xfrm>
            <a:off x="1981200" y="1474248"/>
            <a:ext cx="14554200" cy="6717251"/>
          </a:xfrm>
          <a:prstGeom prst="rect">
            <a:avLst/>
          </a:prstGeom>
          <a:noFill/>
          <a:ln>
            <a:noFill/>
          </a:ln>
        </p:spPr>
      </p:pic>
      <p:sp>
        <p:nvSpPr>
          <p:cNvPr id="834" name="Google Shape;834;g331095ef84e_6_75"/>
          <p:cNvSpPr txBox="1"/>
          <p:nvPr/>
        </p:nvSpPr>
        <p:spPr>
          <a:xfrm>
            <a:off x="2286000" y="3073028"/>
            <a:ext cx="13583511" cy="3323987"/>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i="0" lang="en-US" sz="7200" u="none" cap="none" strike="noStrike">
                <a:solidFill>
                  <a:srgbClr val="14245D"/>
                </a:solidFill>
                <a:latin typeface="Arial"/>
                <a:ea typeface="Arial"/>
                <a:cs typeface="Arial"/>
                <a:sym typeface="Arial"/>
              </a:rPr>
              <a:t>CHÀO MỪNG CÁC EM ĐẾN VỚI BÀI HỌC NGÀY HÔM NAY!</a:t>
            </a:r>
            <a:endParaRPr b="1" i="0" sz="7200" u="none" cap="none" strike="noStrike">
              <a:solidFill>
                <a:srgbClr val="14245D"/>
              </a:solidFill>
              <a:latin typeface="Arial"/>
              <a:ea typeface="Arial"/>
              <a:cs typeface="Arial"/>
              <a:sym typeface="Arial"/>
            </a:endParaRPr>
          </a:p>
        </p:txBody>
      </p:sp>
      <p:pic>
        <p:nvPicPr>
          <p:cNvPr id="835" name="Google Shape;835;g331095ef84e_6_75"/>
          <p:cNvPicPr preferRelativeResize="0"/>
          <p:nvPr/>
        </p:nvPicPr>
        <p:blipFill rotWithShape="1">
          <a:blip r:embed="rId4">
            <a:alphaModFix/>
          </a:blip>
          <a:srcRect b="0" l="0" r="0" t="0"/>
          <a:stretch/>
        </p:blipFill>
        <p:spPr>
          <a:xfrm>
            <a:off x="-76200" y="6112971"/>
            <a:ext cx="4457700" cy="4174029"/>
          </a:xfrm>
          <a:prstGeom prst="rect">
            <a:avLst/>
          </a:prstGeom>
          <a:noFill/>
          <a:ln>
            <a:noFill/>
          </a:ln>
        </p:spPr>
      </p:pic>
      <p:pic>
        <p:nvPicPr>
          <p:cNvPr id="836" name="Google Shape;836;g331095ef84e_6_75"/>
          <p:cNvPicPr preferRelativeResize="0"/>
          <p:nvPr/>
        </p:nvPicPr>
        <p:blipFill rotWithShape="1">
          <a:blip r:embed="rId5">
            <a:alphaModFix/>
          </a:blip>
          <a:srcRect b="0" l="0" r="0" t="0"/>
          <a:stretch/>
        </p:blipFill>
        <p:spPr>
          <a:xfrm rot="-1615313">
            <a:off x="15340743" y="1690742"/>
            <a:ext cx="1607401" cy="2720217"/>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pic>
        <p:nvPicPr>
          <p:cNvPr id="841" name="Google Shape;841;g331095ef84e_6_83"/>
          <p:cNvPicPr preferRelativeResize="0"/>
          <p:nvPr/>
        </p:nvPicPr>
        <p:blipFill rotWithShape="1">
          <a:blip r:embed="rId3">
            <a:alphaModFix/>
          </a:blip>
          <a:srcRect b="0" l="0" r="0" t="0"/>
          <a:stretch/>
        </p:blipFill>
        <p:spPr>
          <a:xfrm>
            <a:off x="-6705600" y="-2247900"/>
            <a:ext cx="30955864" cy="18292101"/>
          </a:xfrm>
          <a:prstGeom prst="rect">
            <a:avLst/>
          </a:prstGeom>
          <a:noFill/>
          <a:ln>
            <a:noFill/>
          </a:ln>
        </p:spPr>
      </p:pic>
      <p:sp>
        <p:nvSpPr>
          <p:cNvPr id="842" name="Google Shape;842;g331095ef84e_6_83"/>
          <p:cNvSpPr txBox="1"/>
          <p:nvPr/>
        </p:nvSpPr>
        <p:spPr>
          <a:xfrm>
            <a:off x="6219266" y="1257300"/>
            <a:ext cx="5106131" cy="923330"/>
          </a:xfrm>
          <a:prstGeom prst="rect">
            <a:avLst/>
          </a:prstGeom>
          <a:noFill/>
          <a:ln>
            <a:noFill/>
          </a:ln>
        </p:spPr>
        <p:txBody>
          <a:bodyPr anchorCtr="0" anchor="t" bIns="0" lIns="0" spcFirstLastPara="1" rIns="0" wrap="square" tIns="0">
            <a:spAutoFit/>
          </a:bodyPr>
          <a:lstStyle/>
          <a:p>
            <a:pPr indent="0" lvl="0" marL="0" marR="0" rtl="0" algn="ctr">
              <a:lnSpc>
                <a:spcPct val="112500"/>
              </a:lnSpc>
              <a:spcBef>
                <a:spcPts val="0"/>
              </a:spcBef>
              <a:spcAft>
                <a:spcPts val="0"/>
              </a:spcAft>
              <a:buNone/>
            </a:pPr>
            <a:r>
              <a:rPr b="1" i="0" lang="en-US" sz="6400" u="none" cap="none" strike="noStrike">
                <a:solidFill>
                  <a:srgbClr val="14245D"/>
                </a:solidFill>
                <a:latin typeface="Arial"/>
                <a:ea typeface="Arial"/>
                <a:cs typeface="Arial"/>
                <a:sym typeface="Arial"/>
              </a:rPr>
              <a:t>KHỞI ĐỘNG</a:t>
            </a:r>
            <a:endParaRPr b="1" i="0" sz="6400" u="none" cap="none" strike="noStrike">
              <a:solidFill>
                <a:srgbClr val="14245D"/>
              </a:solidFill>
              <a:latin typeface="Arial"/>
              <a:ea typeface="Arial"/>
              <a:cs typeface="Arial"/>
              <a:sym typeface="Arial"/>
            </a:endParaRPr>
          </a:p>
        </p:txBody>
      </p:sp>
      <p:sp>
        <p:nvSpPr>
          <p:cNvPr id="843" name="Google Shape;843;g331095ef84e_6_83"/>
          <p:cNvSpPr/>
          <p:nvPr/>
        </p:nvSpPr>
        <p:spPr>
          <a:xfrm>
            <a:off x="2490496" y="2933700"/>
            <a:ext cx="12563669" cy="3416320"/>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None/>
            </a:pPr>
            <a:r>
              <a:rPr b="1" i="1" lang="en-US" sz="4800" u="none" cap="none" strike="noStrike">
                <a:solidFill>
                  <a:srgbClr val="000000"/>
                </a:solidFill>
                <a:latin typeface="Calibri"/>
                <a:ea typeface="Calibri"/>
                <a:cs typeface="Calibri"/>
                <a:sym typeface="Calibri"/>
              </a:rPr>
              <a:t>Cả lớp quan sát các bức tranh sau và nhận xét: chia sẻ cảm xúc của em về đất và con người Hà Giang qua hình ảnh.</a:t>
            </a:r>
            <a:endParaRPr b="1" i="1" sz="4800" u="none" cap="none" strike="noStrike">
              <a:solidFill>
                <a:schemeClr val="dk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DDF"/>
        </a:solidFill>
      </p:bgPr>
    </p:bg>
    <p:spTree>
      <p:nvGrpSpPr>
        <p:cNvPr id="847" name="Shape 847"/>
        <p:cNvGrpSpPr/>
        <p:nvPr/>
      </p:nvGrpSpPr>
      <p:grpSpPr>
        <a:xfrm>
          <a:off x="0" y="0"/>
          <a:ext cx="0" cy="0"/>
          <a:chOff x="0" y="0"/>
          <a:chExt cx="0" cy="0"/>
        </a:xfrm>
      </p:grpSpPr>
      <p:pic>
        <p:nvPicPr>
          <p:cNvPr descr="Khung cảnh hùng vĩ trên rẻo cao Hà Giang" id="848" name="Google Shape;848;g331095ef84e_6_89"/>
          <p:cNvPicPr preferRelativeResize="0"/>
          <p:nvPr/>
        </p:nvPicPr>
        <p:blipFill rotWithShape="1">
          <a:blip r:embed="rId3">
            <a:alphaModFix/>
          </a:blip>
          <a:srcRect b="0" l="0" r="0" t="0"/>
          <a:stretch/>
        </p:blipFill>
        <p:spPr>
          <a:xfrm>
            <a:off x="609600" y="266700"/>
            <a:ext cx="8153400" cy="4800599"/>
          </a:xfrm>
          <a:prstGeom prst="rect">
            <a:avLst/>
          </a:prstGeom>
          <a:noFill/>
          <a:ln>
            <a:noFill/>
          </a:ln>
        </p:spPr>
      </p:pic>
      <p:pic>
        <p:nvPicPr>
          <p:cNvPr descr="HÀ GIANG - MÙA HOA TAM GIÁC MẠCH - Asiagatetravel.com" id="849" name="Google Shape;849;g331095ef84e_6_89"/>
          <p:cNvPicPr preferRelativeResize="0"/>
          <p:nvPr/>
        </p:nvPicPr>
        <p:blipFill rotWithShape="1">
          <a:blip r:embed="rId4">
            <a:alphaModFix/>
          </a:blip>
          <a:srcRect b="0" l="0" r="0" t="0"/>
          <a:stretch/>
        </p:blipFill>
        <p:spPr>
          <a:xfrm>
            <a:off x="9525000" y="286603"/>
            <a:ext cx="8180696" cy="4800599"/>
          </a:xfrm>
          <a:prstGeom prst="rect">
            <a:avLst/>
          </a:prstGeom>
          <a:noFill/>
          <a:ln>
            <a:noFill/>
          </a:ln>
        </p:spPr>
      </p:pic>
      <p:pic>
        <p:nvPicPr>
          <p:cNvPr descr="Vị thế mới của phụ nữ dân tộc thiểu số | Báo Dân tộc và Phát triển" id="850" name="Google Shape;850;g331095ef84e_6_89"/>
          <p:cNvPicPr preferRelativeResize="0"/>
          <p:nvPr/>
        </p:nvPicPr>
        <p:blipFill rotWithShape="1">
          <a:blip r:embed="rId5">
            <a:alphaModFix/>
          </a:blip>
          <a:srcRect b="0" l="0" r="0" t="0"/>
          <a:stretch/>
        </p:blipFill>
        <p:spPr>
          <a:xfrm>
            <a:off x="609600" y="5295898"/>
            <a:ext cx="8153400" cy="4800599"/>
          </a:xfrm>
          <a:prstGeom prst="rect">
            <a:avLst/>
          </a:prstGeom>
          <a:noFill/>
          <a:ln>
            <a:noFill/>
          </a:ln>
        </p:spPr>
      </p:pic>
      <p:pic>
        <p:nvPicPr>
          <p:cNvPr descr="NTO - Khói bếp" id="851" name="Google Shape;851;g331095ef84e_6_89"/>
          <p:cNvPicPr preferRelativeResize="0"/>
          <p:nvPr/>
        </p:nvPicPr>
        <p:blipFill rotWithShape="1">
          <a:blip r:embed="rId6">
            <a:alphaModFix/>
          </a:blip>
          <a:srcRect b="5120" l="0" r="0" t="8250"/>
          <a:stretch/>
        </p:blipFill>
        <p:spPr>
          <a:xfrm>
            <a:off x="9525000" y="5280544"/>
            <a:ext cx="8153400" cy="48005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8"/>
                                        </p:tgtEl>
                                        <p:attrNameLst>
                                          <p:attrName>style.visibility</p:attrName>
                                        </p:attrNameLst>
                                      </p:cBhvr>
                                      <p:to>
                                        <p:strVal val="visible"/>
                                      </p:to>
                                    </p:set>
                                    <p:animEffect filter="fade" transition="in">
                                      <p:cBhvr>
                                        <p:cTn dur="500"/>
                                        <p:tgtEl>
                                          <p:spTgt spid="848"/>
                                        </p:tgtEl>
                                      </p:cBhvr>
                                    </p:animEffect>
                                  </p:childTnLst>
                                </p:cTn>
                              </p:par>
                              <p:par>
                                <p:cTn fill="hold" nodeType="withEffect" presetClass="entr" presetID="10" presetSubtype="0">
                                  <p:stCondLst>
                                    <p:cond delay="0"/>
                                  </p:stCondLst>
                                  <p:childTnLst>
                                    <p:set>
                                      <p:cBhvr>
                                        <p:cTn dur="1" fill="hold">
                                          <p:stCondLst>
                                            <p:cond delay="0"/>
                                          </p:stCondLst>
                                        </p:cTn>
                                        <p:tgtEl>
                                          <p:spTgt spid="849"/>
                                        </p:tgtEl>
                                        <p:attrNameLst>
                                          <p:attrName>style.visibility</p:attrName>
                                        </p:attrNameLst>
                                      </p:cBhvr>
                                      <p:to>
                                        <p:strVal val="visible"/>
                                      </p:to>
                                    </p:set>
                                    <p:animEffect filter="fade" transition="in">
                                      <p:cBhvr>
                                        <p:cTn dur="500"/>
                                        <p:tgtEl>
                                          <p:spTgt spid="849"/>
                                        </p:tgtEl>
                                      </p:cBhvr>
                                    </p:animEffect>
                                  </p:childTnLst>
                                </p:cTn>
                              </p:par>
                              <p:par>
                                <p:cTn fill="hold" nodeType="withEffect" presetClass="entr" presetID="10" presetSubtype="0">
                                  <p:stCondLst>
                                    <p:cond delay="0"/>
                                  </p:stCondLst>
                                  <p:childTnLst>
                                    <p:set>
                                      <p:cBhvr>
                                        <p:cTn dur="1" fill="hold">
                                          <p:stCondLst>
                                            <p:cond delay="0"/>
                                          </p:stCondLst>
                                        </p:cTn>
                                        <p:tgtEl>
                                          <p:spTgt spid="850"/>
                                        </p:tgtEl>
                                        <p:attrNameLst>
                                          <p:attrName>style.visibility</p:attrName>
                                        </p:attrNameLst>
                                      </p:cBhvr>
                                      <p:to>
                                        <p:strVal val="visible"/>
                                      </p:to>
                                    </p:set>
                                    <p:animEffect filter="fade" transition="in">
                                      <p:cBhvr>
                                        <p:cTn dur="500"/>
                                        <p:tgtEl>
                                          <p:spTgt spid="850"/>
                                        </p:tgtEl>
                                      </p:cBhvr>
                                    </p:animEffect>
                                  </p:childTnLst>
                                </p:cTn>
                              </p:par>
                              <p:par>
                                <p:cTn fill="hold" nodeType="withEffect" presetClass="entr" presetID="10" presetSubtype="0">
                                  <p:stCondLst>
                                    <p:cond delay="0"/>
                                  </p:stCondLst>
                                  <p:childTnLst>
                                    <p:set>
                                      <p:cBhvr>
                                        <p:cTn dur="1" fill="hold">
                                          <p:stCondLst>
                                            <p:cond delay="0"/>
                                          </p:stCondLst>
                                        </p:cTn>
                                        <p:tgtEl>
                                          <p:spTgt spid="851"/>
                                        </p:tgtEl>
                                        <p:attrNameLst>
                                          <p:attrName>style.visibility</p:attrName>
                                        </p:attrNameLst>
                                      </p:cBhvr>
                                      <p:to>
                                        <p:strVal val="visible"/>
                                      </p:to>
                                    </p:set>
                                    <p:animEffect filter="fade" transition="in">
                                      <p:cBhvr>
                                        <p:cTn dur="500"/>
                                        <p:tgtEl>
                                          <p:spTgt spid="8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DDF"/>
        </a:solidFill>
      </p:bgPr>
    </p:bg>
    <p:spTree>
      <p:nvGrpSpPr>
        <p:cNvPr id="855" name="Shape 855"/>
        <p:cNvGrpSpPr/>
        <p:nvPr/>
      </p:nvGrpSpPr>
      <p:grpSpPr>
        <a:xfrm>
          <a:off x="0" y="0"/>
          <a:ext cx="0" cy="0"/>
          <a:chOff x="0" y="0"/>
          <a:chExt cx="0" cy="0"/>
        </a:xfrm>
      </p:grpSpPr>
      <p:pic>
        <p:nvPicPr>
          <p:cNvPr id="856" name="Google Shape;856;g331095ef84e_6_96"/>
          <p:cNvPicPr preferRelativeResize="0"/>
          <p:nvPr/>
        </p:nvPicPr>
        <p:blipFill rotWithShape="1">
          <a:blip r:embed="rId3">
            <a:alphaModFix/>
          </a:blip>
          <a:srcRect b="0" l="0" r="0" t="0"/>
          <a:stretch/>
        </p:blipFill>
        <p:spPr>
          <a:xfrm rot="10800000">
            <a:off x="15451291" y="-1454557"/>
            <a:ext cx="3418229" cy="3974686"/>
          </a:xfrm>
          <a:prstGeom prst="rect">
            <a:avLst/>
          </a:prstGeom>
          <a:noFill/>
          <a:ln>
            <a:noFill/>
          </a:ln>
        </p:spPr>
      </p:pic>
      <p:pic>
        <p:nvPicPr>
          <p:cNvPr id="857" name="Google Shape;857;g331095ef84e_6_96"/>
          <p:cNvPicPr preferRelativeResize="0"/>
          <p:nvPr/>
        </p:nvPicPr>
        <p:blipFill rotWithShape="1">
          <a:blip r:embed="rId4">
            <a:alphaModFix/>
          </a:blip>
          <a:srcRect b="0" l="0" r="0" t="0"/>
          <a:stretch/>
        </p:blipFill>
        <p:spPr>
          <a:xfrm>
            <a:off x="11236472" y="6127256"/>
            <a:ext cx="4764724" cy="4140978"/>
          </a:xfrm>
          <a:prstGeom prst="rect">
            <a:avLst/>
          </a:prstGeom>
          <a:noFill/>
          <a:ln>
            <a:noFill/>
          </a:ln>
        </p:spPr>
      </p:pic>
      <p:pic>
        <p:nvPicPr>
          <p:cNvPr id="858" name="Google Shape;858;g331095ef84e_6_96"/>
          <p:cNvPicPr preferRelativeResize="0"/>
          <p:nvPr/>
        </p:nvPicPr>
        <p:blipFill rotWithShape="1">
          <a:blip r:embed="rId5">
            <a:alphaModFix/>
          </a:blip>
          <a:srcRect b="0" l="0" r="0" t="0"/>
          <a:stretch/>
        </p:blipFill>
        <p:spPr>
          <a:xfrm rot="-5400000">
            <a:off x="14439031" y="4374615"/>
            <a:ext cx="1372254" cy="2168792"/>
          </a:xfrm>
          <a:prstGeom prst="rect">
            <a:avLst/>
          </a:prstGeom>
          <a:noFill/>
          <a:ln>
            <a:noFill/>
          </a:ln>
        </p:spPr>
      </p:pic>
      <p:pic>
        <p:nvPicPr>
          <p:cNvPr id="859" name="Google Shape;859;g331095ef84e_6_96"/>
          <p:cNvPicPr preferRelativeResize="0"/>
          <p:nvPr/>
        </p:nvPicPr>
        <p:blipFill rotWithShape="1">
          <a:blip r:embed="rId6">
            <a:alphaModFix/>
          </a:blip>
          <a:srcRect b="0" l="0" r="0" t="0"/>
          <a:stretch/>
        </p:blipFill>
        <p:spPr>
          <a:xfrm rot="10800000">
            <a:off x="16144724" y="2230465"/>
            <a:ext cx="271094" cy="1911559"/>
          </a:xfrm>
          <a:prstGeom prst="rect">
            <a:avLst/>
          </a:prstGeom>
          <a:noFill/>
          <a:ln>
            <a:noFill/>
          </a:ln>
        </p:spPr>
      </p:pic>
      <p:pic>
        <p:nvPicPr>
          <p:cNvPr id="860" name="Google Shape;860;g331095ef84e_6_96"/>
          <p:cNvPicPr preferRelativeResize="0"/>
          <p:nvPr/>
        </p:nvPicPr>
        <p:blipFill rotWithShape="1">
          <a:blip r:embed="rId7">
            <a:alphaModFix/>
          </a:blip>
          <a:srcRect b="0" l="0" r="0" t="0"/>
          <a:stretch/>
        </p:blipFill>
        <p:spPr>
          <a:xfrm>
            <a:off x="12926112" y="2037256"/>
            <a:ext cx="717193" cy="1310485"/>
          </a:xfrm>
          <a:prstGeom prst="rect">
            <a:avLst/>
          </a:prstGeom>
          <a:noFill/>
          <a:ln>
            <a:noFill/>
          </a:ln>
        </p:spPr>
      </p:pic>
      <p:pic>
        <p:nvPicPr>
          <p:cNvPr id="861" name="Google Shape;861;g331095ef84e_6_96"/>
          <p:cNvPicPr preferRelativeResize="0"/>
          <p:nvPr/>
        </p:nvPicPr>
        <p:blipFill rotWithShape="1">
          <a:blip r:embed="rId8">
            <a:alphaModFix/>
          </a:blip>
          <a:srcRect b="0" l="0" r="0" t="0"/>
          <a:stretch/>
        </p:blipFill>
        <p:spPr>
          <a:xfrm>
            <a:off x="16144724" y="4285895"/>
            <a:ext cx="3064978" cy="4802672"/>
          </a:xfrm>
          <a:prstGeom prst="rect">
            <a:avLst/>
          </a:prstGeom>
          <a:noFill/>
          <a:ln>
            <a:noFill/>
          </a:ln>
        </p:spPr>
      </p:pic>
      <p:pic>
        <p:nvPicPr>
          <p:cNvPr id="862" name="Google Shape;862;g331095ef84e_6_96"/>
          <p:cNvPicPr preferRelativeResize="0"/>
          <p:nvPr/>
        </p:nvPicPr>
        <p:blipFill rotWithShape="1">
          <a:blip r:embed="rId9">
            <a:alphaModFix/>
          </a:blip>
          <a:srcRect b="0" l="0" r="0" t="0"/>
          <a:stretch/>
        </p:blipFill>
        <p:spPr>
          <a:xfrm>
            <a:off x="12858551" y="2308799"/>
            <a:ext cx="2584397" cy="2692080"/>
          </a:xfrm>
          <a:prstGeom prst="rect">
            <a:avLst/>
          </a:prstGeom>
          <a:noFill/>
          <a:ln>
            <a:noFill/>
          </a:ln>
        </p:spPr>
      </p:pic>
      <p:pic>
        <p:nvPicPr>
          <p:cNvPr id="863" name="Google Shape;863;g331095ef84e_6_96"/>
          <p:cNvPicPr preferRelativeResize="0"/>
          <p:nvPr/>
        </p:nvPicPr>
        <p:blipFill rotWithShape="1">
          <a:blip r:embed="rId10">
            <a:alphaModFix/>
          </a:blip>
          <a:srcRect b="0" l="0" r="0" t="0"/>
          <a:stretch/>
        </p:blipFill>
        <p:spPr>
          <a:xfrm>
            <a:off x="13631890" y="-904763"/>
            <a:ext cx="1712532" cy="2898132"/>
          </a:xfrm>
          <a:prstGeom prst="rect">
            <a:avLst/>
          </a:prstGeom>
          <a:noFill/>
          <a:ln>
            <a:noFill/>
          </a:ln>
        </p:spPr>
      </p:pic>
      <p:grpSp>
        <p:nvGrpSpPr>
          <p:cNvPr id="864" name="Google Shape;864;g331095ef84e_6_96"/>
          <p:cNvGrpSpPr/>
          <p:nvPr/>
        </p:nvGrpSpPr>
        <p:grpSpPr>
          <a:xfrm>
            <a:off x="838011" y="723900"/>
            <a:ext cx="1788550" cy="601009"/>
            <a:chOff x="944" y="0"/>
            <a:chExt cx="1572363" cy="423333"/>
          </a:xfrm>
        </p:grpSpPr>
        <p:sp>
          <p:nvSpPr>
            <p:cNvPr id="865" name="Google Shape;865;g331095ef84e_6_96"/>
            <p:cNvSpPr/>
            <p:nvPr/>
          </p:nvSpPr>
          <p:spPr>
            <a:xfrm>
              <a:off x="944" y="0"/>
              <a:ext cx="421444" cy="423333"/>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AC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g331095ef84e_6_96"/>
            <p:cNvSpPr/>
            <p:nvPr/>
          </p:nvSpPr>
          <p:spPr>
            <a:xfrm>
              <a:off x="576404" y="0"/>
              <a:ext cx="421444" cy="423333"/>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463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g331095ef84e_6_96"/>
            <p:cNvSpPr/>
            <p:nvPr/>
          </p:nvSpPr>
          <p:spPr>
            <a:xfrm>
              <a:off x="1151863" y="0"/>
              <a:ext cx="421444" cy="423333"/>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747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8" name="Google Shape;868;g331095ef84e_6_96"/>
          <p:cNvGrpSpPr/>
          <p:nvPr/>
        </p:nvGrpSpPr>
        <p:grpSpPr>
          <a:xfrm>
            <a:off x="560916" y="3013886"/>
            <a:ext cx="12365195" cy="3362001"/>
            <a:chOff x="-623712" y="1121118"/>
            <a:chExt cx="16486927" cy="4482669"/>
          </a:xfrm>
        </p:grpSpPr>
        <p:sp>
          <p:nvSpPr>
            <p:cNvPr id="869" name="Google Shape;869;g331095ef84e_6_96"/>
            <p:cNvSpPr txBox="1"/>
            <p:nvPr/>
          </p:nvSpPr>
          <p:spPr>
            <a:xfrm>
              <a:off x="-623712" y="3466449"/>
              <a:ext cx="16486927" cy="2137338"/>
            </a:xfrm>
            <a:prstGeom prst="rect">
              <a:avLst/>
            </a:prstGeom>
            <a:noFill/>
            <a:ln>
              <a:noFill/>
            </a:ln>
          </p:spPr>
          <p:txBody>
            <a:bodyPr anchorCtr="0" anchor="t" bIns="0" lIns="0" spcFirstLastPara="1" rIns="0" wrap="square" tIns="0">
              <a:spAutoFit/>
            </a:bodyPr>
            <a:lstStyle/>
            <a:p>
              <a:pPr indent="0" lvl="0" marL="0" marR="0" rtl="0" algn="l">
                <a:lnSpc>
                  <a:spcPct val="113309"/>
                </a:lnSpc>
                <a:spcBef>
                  <a:spcPts val="0"/>
                </a:spcBef>
                <a:spcAft>
                  <a:spcPts val="0"/>
                </a:spcAft>
                <a:buNone/>
              </a:pPr>
              <a:r>
                <a:rPr b="1" i="0" lang="en-US" sz="11000" u="none" cap="none" strike="noStrike">
                  <a:solidFill>
                    <a:srgbClr val="14245D"/>
                  </a:solidFill>
                  <a:latin typeface="Arial"/>
                  <a:ea typeface="Arial"/>
                  <a:cs typeface="Arial"/>
                  <a:sym typeface="Arial"/>
                </a:rPr>
                <a:t>VÀ TÔI NHỚ KHÓI</a:t>
              </a:r>
              <a:endParaRPr b="1" i="0" sz="11000" u="none" cap="none" strike="noStrike">
                <a:solidFill>
                  <a:srgbClr val="14245D"/>
                </a:solidFill>
                <a:latin typeface="Arial"/>
                <a:ea typeface="Arial"/>
                <a:cs typeface="Arial"/>
                <a:sym typeface="Arial"/>
              </a:endParaRPr>
            </a:p>
          </p:txBody>
        </p:sp>
        <p:sp>
          <p:nvSpPr>
            <p:cNvPr id="870" name="Google Shape;870;g331095ef84e_6_96"/>
            <p:cNvSpPr txBox="1"/>
            <p:nvPr/>
          </p:nvSpPr>
          <p:spPr>
            <a:xfrm>
              <a:off x="2017889" y="1121118"/>
              <a:ext cx="10820400" cy="818856"/>
            </a:xfrm>
            <a:prstGeom prst="rect">
              <a:avLst/>
            </a:prstGeom>
            <a:noFill/>
            <a:ln>
              <a:noFill/>
            </a:ln>
          </p:spPr>
          <p:txBody>
            <a:bodyPr anchorCtr="0" anchor="t" bIns="0" lIns="0" spcFirstLastPara="1" rIns="0" wrap="square" tIns="0">
              <a:spAutoFit/>
            </a:bodyPr>
            <a:lstStyle/>
            <a:p>
              <a:pPr indent="0" lvl="0" marL="0" marR="0" rtl="0" algn="ctr">
                <a:lnSpc>
                  <a:spcPct val="58333"/>
                </a:lnSpc>
                <a:spcBef>
                  <a:spcPts val="0"/>
                </a:spcBef>
                <a:spcAft>
                  <a:spcPts val="0"/>
                </a:spcAft>
                <a:buNone/>
              </a:pPr>
              <a:r>
                <a:rPr b="0" i="0" lang="en-US" sz="7200" u="none" cap="none" strike="noStrike">
                  <a:solidFill>
                    <a:srgbClr val="14245D"/>
                  </a:solidFill>
                  <a:latin typeface="Arial"/>
                  <a:ea typeface="Arial"/>
                  <a:cs typeface="Arial"/>
                  <a:sym typeface="Arial"/>
                </a:rPr>
                <a:t>BÀI 9</a:t>
              </a:r>
              <a:endParaRPr b="0" i="0" sz="7200" u="none" cap="none" strike="noStrike">
                <a:solidFill>
                  <a:srgbClr val="14245D"/>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219" name="Shape 219"/>
        <p:cNvGrpSpPr/>
        <p:nvPr/>
      </p:nvGrpSpPr>
      <p:grpSpPr>
        <a:xfrm>
          <a:off x="0" y="0"/>
          <a:ext cx="0" cy="0"/>
          <a:chOff x="0" y="0"/>
          <a:chExt cx="0" cy="0"/>
        </a:xfrm>
      </p:grpSpPr>
      <p:pic>
        <p:nvPicPr>
          <p:cNvPr id="220" name="Google Shape;220;p6"/>
          <p:cNvPicPr preferRelativeResize="0"/>
          <p:nvPr/>
        </p:nvPicPr>
        <p:blipFill rotWithShape="1">
          <a:blip r:embed="rId3">
            <a:alphaModFix/>
          </a:blip>
          <a:srcRect b="0" l="0" r="0" t="0"/>
          <a:stretch/>
        </p:blipFill>
        <p:spPr>
          <a:xfrm flipH="1" rot="-188879">
            <a:off x="17206199" y="4392357"/>
            <a:ext cx="1213663" cy="3556521"/>
          </a:xfrm>
          <a:prstGeom prst="rect">
            <a:avLst/>
          </a:prstGeom>
          <a:noFill/>
          <a:ln>
            <a:noFill/>
          </a:ln>
        </p:spPr>
      </p:pic>
      <p:pic>
        <p:nvPicPr>
          <p:cNvPr id="221" name="Google Shape;221;p6"/>
          <p:cNvPicPr preferRelativeResize="0"/>
          <p:nvPr/>
        </p:nvPicPr>
        <p:blipFill rotWithShape="1">
          <a:blip r:embed="rId4">
            <a:alphaModFix/>
          </a:blip>
          <a:srcRect b="0" l="0" r="0" t="0"/>
          <a:stretch/>
        </p:blipFill>
        <p:spPr>
          <a:xfrm flipH="1">
            <a:off x="14927235" y="7455080"/>
            <a:ext cx="3360765" cy="3196928"/>
          </a:xfrm>
          <a:prstGeom prst="rect">
            <a:avLst/>
          </a:prstGeom>
          <a:noFill/>
          <a:ln>
            <a:noFill/>
          </a:ln>
        </p:spPr>
      </p:pic>
      <p:pic>
        <p:nvPicPr>
          <p:cNvPr id="222" name="Google Shape;222;p6"/>
          <p:cNvPicPr preferRelativeResize="0"/>
          <p:nvPr/>
        </p:nvPicPr>
        <p:blipFill rotWithShape="1">
          <a:blip r:embed="rId5">
            <a:alphaModFix/>
          </a:blip>
          <a:srcRect b="0" l="0" r="0" t="0"/>
          <a:stretch/>
        </p:blipFill>
        <p:spPr>
          <a:xfrm>
            <a:off x="-632996" y="1469335"/>
            <a:ext cx="1945506" cy="447466"/>
          </a:xfrm>
          <a:prstGeom prst="rect">
            <a:avLst/>
          </a:prstGeom>
          <a:noFill/>
          <a:ln>
            <a:noFill/>
          </a:ln>
        </p:spPr>
      </p:pic>
      <p:pic>
        <p:nvPicPr>
          <p:cNvPr id="223" name="Google Shape;223;p6"/>
          <p:cNvPicPr preferRelativeResize="0"/>
          <p:nvPr/>
        </p:nvPicPr>
        <p:blipFill rotWithShape="1">
          <a:blip r:embed="rId5">
            <a:alphaModFix/>
          </a:blip>
          <a:srcRect b="0" l="0" r="0" t="0"/>
          <a:stretch/>
        </p:blipFill>
        <p:spPr>
          <a:xfrm>
            <a:off x="-632996" y="5584135"/>
            <a:ext cx="1945506" cy="447466"/>
          </a:xfrm>
          <a:prstGeom prst="rect">
            <a:avLst/>
          </a:prstGeom>
          <a:noFill/>
          <a:ln>
            <a:noFill/>
          </a:ln>
        </p:spPr>
      </p:pic>
      <p:pic>
        <p:nvPicPr>
          <p:cNvPr id="224" name="Google Shape;224;p6"/>
          <p:cNvPicPr preferRelativeResize="0"/>
          <p:nvPr/>
        </p:nvPicPr>
        <p:blipFill rotWithShape="1">
          <a:blip r:embed="rId6">
            <a:alphaModFix/>
          </a:blip>
          <a:srcRect b="0" l="0" r="0" t="0"/>
          <a:stretch/>
        </p:blipFill>
        <p:spPr>
          <a:xfrm>
            <a:off x="16639486" y="9116910"/>
            <a:ext cx="1070539" cy="1284005"/>
          </a:xfrm>
          <a:prstGeom prst="rect">
            <a:avLst/>
          </a:prstGeom>
          <a:noFill/>
          <a:ln>
            <a:noFill/>
          </a:ln>
        </p:spPr>
      </p:pic>
      <p:pic>
        <p:nvPicPr>
          <p:cNvPr id="225" name="Google Shape;225;p6"/>
          <p:cNvPicPr preferRelativeResize="0"/>
          <p:nvPr/>
        </p:nvPicPr>
        <p:blipFill rotWithShape="1">
          <a:blip r:embed="rId7">
            <a:alphaModFix/>
          </a:blip>
          <a:srcRect b="0" l="12806" r="0" t="6582"/>
          <a:stretch/>
        </p:blipFill>
        <p:spPr>
          <a:xfrm rot="5400000">
            <a:off x="16059080" y="17588"/>
            <a:ext cx="2246507" cy="2211332"/>
          </a:xfrm>
          <a:prstGeom prst="rect">
            <a:avLst/>
          </a:prstGeom>
          <a:noFill/>
          <a:ln>
            <a:noFill/>
          </a:ln>
        </p:spPr>
      </p:pic>
      <p:sp>
        <p:nvSpPr>
          <p:cNvPr id="226" name="Google Shape;226;p6"/>
          <p:cNvSpPr txBox="1"/>
          <p:nvPr/>
        </p:nvSpPr>
        <p:spPr>
          <a:xfrm>
            <a:off x="2743200" y="996104"/>
            <a:ext cx="12877800"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600"/>
              <a:buFont typeface="Arial"/>
              <a:buNone/>
            </a:pPr>
            <a:r>
              <a:rPr b="1" i="1" lang="en-US" sz="5600" u="none" cap="none" strike="noStrike">
                <a:solidFill>
                  <a:schemeClr val="dk1"/>
                </a:solidFill>
                <a:latin typeface="Arial"/>
                <a:ea typeface="Arial"/>
                <a:cs typeface="Arial"/>
                <a:sym typeface="Arial"/>
              </a:rPr>
              <a:t>1. Tác giả Pao-tốp-xơ-ki (1892-1968)</a:t>
            </a:r>
            <a:endParaRPr b="1" i="1" sz="5600" u="none" cap="none" strike="noStrike">
              <a:solidFill>
                <a:schemeClr val="dk1"/>
              </a:solidFill>
              <a:latin typeface="Arial"/>
              <a:ea typeface="Arial"/>
              <a:cs typeface="Arial"/>
              <a:sym typeface="Arial"/>
            </a:endParaRPr>
          </a:p>
        </p:txBody>
      </p:sp>
      <p:pic>
        <p:nvPicPr>
          <p:cNvPr id="227" name="Google Shape;227;p6"/>
          <p:cNvPicPr preferRelativeResize="0"/>
          <p:nvPr/>
        </p:nvPicPr>
        <p:blipFill rotWithShape="1">
          <a:blip r:embed="rId8">
            <a:alphaModFix/>
          </a:blip>
          <a:srcRect b="0" l="0" r="0" t="0"/>
          <a:stretch/>
        </p:blipFill>
        <p:spPr>
          <a:xfrm>
            <a:off x="12751931" y="2730680"/>
            <a:ext cx="3766913" cy="4724400"/>
          </a:xfrm>
          <a:prstGeom prst="rect">
            <a:avLst/>
          </a:prstGeom>
          <a:noFill/>
          <a:ln>
            <a:noFill/>
          </a:ln>
        </p:spPr>
      </p:pic>
      <p:pic>
        <p:nvPicPr>
          <p:cNvPr id="228" name="Google Shape;228;p6"/>
          <p:cNvPicPr preferRelativeResize="0"/>
          <p:nvPr/>
        </p:nvPicPr>
        <p:blipFill rotWithShape="1">
          <a:blip r:embed="rId9">
            <a:alphaModFix/>
          </a:blip>
          <a:srcRect b="0" l="0" r="0" t="0"/>
          <a:stretch/>
        </p:blipFill>
        <p:spPr>
          <a:xfrm>
            <a:off x="12311481" y="6374766"/>
            <a:ext cx="1027042" cy="1604753"/>
          </a:xfrm>
          <a:prstGeom prst="rect">
            <a:avLst/>
          </a:prstGeom>
          <a:noFill/>
          <a:ln>
            <a:noFill/>
          </a:ln>
        </p:spPr>
      </p:pic>
      <p:sp>
        <p:nvSpPr>
          <p:cNvPr id="229" name="Google Shape;229;p6"/>
          <p:cNvSpPr/>
          <p:nvPr/>
        </p:nvSpPr>
        <p:spPr>
          <a:xfrm>
            <a:off x="2648956" y="2005930"/>
            <a:ext cx="9525000" cy="7848302"/>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200000"/>
              </a:lnSpc>
              <a:spcBef>
                <a:spcPts val="0"/>
              </a:spcBef>
              <a:spcAft>
                <a:spcPts val="0"/>
              </a:spcAft>
              <a:buClr>
                <a:schemeClr val="dk1"/>
              </a:buClr>
              <a:buSzPts val="4200"/>
              <a:buFont typeface="Arial"/>
              <a:buChar char="-"/>
            </a:pPr>
            <a:r>
              <a:rPr b="1" i="0" lang="en-US" sz="4200" u="none" cap="none" strike="noStrike">
                <a:solidFill>
                  <a:schemeClr val="dk1"/>
                </a:solidFill>
                <a:latin typeface="Arial"/>
                <a:ea typeface="Arial"/>
                <a:cs typeface="Arial"/>
                <a:sym typeface="Arial"/>
              </a:rPr>
              <a:t>Pao-tốp-xơ-ki</a:t>
            </a:r>
            <a:r>
              <a:rPr b="0" i="0" lang="en-US" sz="4200" u="none" cap="none" strike="noStrike">
                <a:solidFill>
                  <a:schemeClr val="dk1"/>
                </a:solidFill>
                <a:latin typeface="Arial"/>
                <a:ea typeface="Arial"/>
                <a:cs typeface="Arial"/>
                <a:sym typeface="Arial"/>
              </a:rPr>
              <a:t> là nhà văn sinhh tại Mát-xcơ-va (Nga).</a:t>
            </a:r>
            <a:endParaRPr b="0" i="0" sz="1400" u="none" cap="none" strike="noStrike">
              <a:solidFill>
                <a:srgbClr val="000000"/>
              </a:solidFill>
              <a:latin typeface="Arial"/>
              <a:ea typeface="Arial"/>
              <a:cs typeface="Arial"/>
              <a:sym typeface="Arial"/>
            </a:endParaRPr>
          </a:p>
          <a:p>
            <a:pPr indent="-571500" lvl="0" marL="571500" marR="0" rtl="0" algn="just">
              <a:lnSpc>
                <a:spcPct val="200000"/>
              </a:lnSpc>
              <a:spcBef>
                <a:spcPts val="0"/>
              </a:spcBef>
              <a:spcAft>
                <a:spcPts val="0"/>
              </a:spcAft>
              <a:buClr>
                <a:schemeClr val="dk1"/>
              </a:buClr>
              <a:buSzPts val="4200"/>
              <a:buFont typeface="Arial"/>
              <a:buChar char="-"/>
            </a:pPr>
            <a:r>
              <a:rPr b="0" i="0" lang="en-US" sz="4200" u="none" cap="none" strike="noStrike">
                <a:solidFill>
                  <a:schemeClr val="dk1"/>
                </a:solidFill>
                <a:latin typeface="Arial"/>
                <a:ea typeface="Arial"/>
                <a:cs typeface="Arial"/>
                <a:sym typeface="Arial"/>
              </a:rPr>
              <a:t>Truyện của ông luôn đánh thức trong ta những rung động tinh tế về vẻ đẹp thiên nhiên, cuộc sống và tâm hôn con người Nga.</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26"/>
                                        </p:tgtEl>
                                        <p:attrNameLst>
                                          <p:attrName>style.visibility</p:attrName>
                                        </p:attrNameLst>
                                      </p:cBhvr>
                                      <p:to>
                                        <p:strVal val="visible"/>
                                      </p:to>
                                    </p:set>
                                    <p:anim calcmode="lin" valueType="num">
                                      <p:cBhvr additive="base">
                                        <p:cTn dur="500"/>
                                        <p:tgtEl>
                                          <p:spTgt spid="22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xEl>
                                              <p:pRg end="0" st="0"/>
                                            </p:txEl>
                                          </p:spTgt>
                                        </p:tgtEl>
                                        <p:attrNameLst>
                                          <p:attrName>style.visibility</p:attrName>
                                        </p:attrNameLst>
                                      </p:cBhvr>
                                      <p:to>
                                        <p:strVal val="visible"/>
                                      </p:to>
                                    </p:set>
                                    <p:animEffect filter="fade" transition="in">
                                      <p:cBhvr>
                                        <p:cTn dur="500"/>
                                        <p:tgtEl>
                                          <p:spTgt spid="22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xEl>
                                              <p:pRg end="1" st="1"/>
                                            </p:txEl>
                                          </p:spTgt>
                                        </p:tgtEl>
                                        <p:attrNameLst>
                                          <p:attrName>style.visibility</p:attrName>
                                        </p:attrNameLst>
                                      </p:cBhvr>
                                      <p:to>
                                        <p:strVal val="visible"/>
                                      </p:to>
                                    </p:set>
                                    <p:animEffect filter="fade" transition="in">
                                      <p:cBhvr>
                                        <p:cTn dur="500"/>
                                        <p:tgtEl>
                                          <p:spTgt spid="22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500"/>
                                        <p:tgtEl>
                                          <p:spTgt spid="227"/>
                                        </p:tgtEl>
                                      </p:cBhvr>
                                    </p:animEffect>
                                  </p:childTnLst>
                                </p:cTn>
                              </p:par>
                              <p:par>
                                <p:cTn fill="hold" nodeType="with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500"/>
                                        <p:tgtEl>
                                          <p:spTgt spid="2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DDF"/>
        </a:solidFill>
      </p:bgPr>
    </p:bg>
    <p:spTree>
      <p:nvGrpSpPr>
        <p:cNvPr id="874" name="Shape 874"/>
        <p:cNvGrpSpPr/>
        <p:nvPr/>
      </p:nvGrpSpPr>
      <p:grpSpPr>
        <a:xfrm>
          <a:off x="0" y="0"/>
          <a:ext cx="0" cy="0"/>
          <a:chOff x="0" y="0"/>
          <a:chExt cx="0" cy="0"/>
        </a:xfrm>
      </p:grpSpPr>
      <p:pic>
        <p:nvPicPr>
          <p:cNvPr id="875" name="Google Shape;875;g331095ef84e_6_114"/>
          <p:cNvPicPr preferRelativeResize="0"/>
          <p:nvPr/>
        </p:nvPicPr>
        <p:blipFill rotWithShape="1">
          <a:blip r:embed="rId3">
            <a:alphaModFix/>
          </a:blip>
          <a:srcRect b="0" l="0" r="0" t="0"/>
          <a:stretch/>
        </p:blipFill>
        <p:spPr>
          <a:xfrm>
            <a:off x="2039451" y="1358713"/>
            <a:ext cx="14209097" cy="7569574"/>
          </a:xfrm>
          <a:prstGeom prst="rect">
            <a:avLst/>
          </a:prstGeom>
          <a:noFill/>
          <a:ln>
            <a:noFill/>
          </a:ln>
        </p:spPr>
      </p:pic>
      <p:sp>
        <p:nvSpPr>
          <p:cNvPr id="876" name="Google Shape;876;g331095ef84e_6_114"/>
          <p:cNvSpPr txBox="1"/>
          <p:nvPr/>
        </p:nvSpPr>
        <p:spPr>
          <a:xfrm>
            <a:off x="4110360" y="2369744"/>
            <a:ext cx="10067277" cy="923330"/>
          </a:xfrm>
          <a:prstGeom prst="rect">
            <a:avLst/>
          </a:prstGeom>
          <a:noFill/>
          <a:ln>
            <a:noFill/>
          </a:ln>
        </p:spPr>
        <p:txBody>
          <a:bodyPr anchorCtr="0" anchor="t" bIns="0" lIns="0" spcFirstLastPara="1" rIns="0" wrap="square" tIns="0">
            <a:spAutoFit/>
          </a:bodyPr>
          <a:lstStyle/>
          <a:p>
            <a:pPr indent="0" lvl="0" marL="0" marR="0" rtl="0" algn="ctr">
              <a:lnSpc>
                <a:spcPct val="112500"/>
              </a:lnSpc>
              <a:spcBef>
                <a:spcPts val="0"/>
              </a:spcBef>
              <a:spcAft>
                <a:spcPts val="0"/>
              </a:spcAft>
              <a:buNone/>
            </a:pPr>
            <a:r>
              <a:rPr b="1" i="0" lang="en-US" sz="6400" u="none" cap="none" strike="noStrike">
                <a:solidFill>
                  <a:srgbClr val="FFFFFF"/>
                </a:solidFill>
                <a:latin typeface="Arial"/>
                <a:ea typeface="Arial"/>
                <a:cs typeface="Arial"/>
                <a:sym typeface="Arial"/>
              </a:rPr>
              <a:t>NỘI DUNG BÀI HỌC</a:t>
            </a:r>
            <a:endParaRPr b="1" i="0" sz="6400" u="none" cap="none" strike="noStrike">
              <a:solidFill>
                <a:srgbClr val="FFFFFF"/>
              </a:solidFill>
              <a:latin typeface="Arial"/>
              <a:ea typeface="Arial"/>
              <a:cs typeface="Arial"/>
              <a:sym typeface="Arial"/>
            </a:endParaRPr>
          </a:p>
        </p:txBody>
      </p:sp>
      <p:pic>
        <p:nvPicPr>
          <p:cNvPr id="877" name="Google Shape;877;g331095ef84e_6_114"/>
          <p:cNvPicPr preferRelativeResize="0"/>
          <p:nvPr/>
        </p:nvPicPr>
        <p:blipFill rotWithShape="1">
          <a:blip r:embed="rId4">
            <a:alphaModFix/>
          </a:blip>
          <a:srcRect b="0" l="0" r="0" t="0"/>
          <a:stretch/>
        </p:blipFill>
        <p:spPr>
          <a:xfrm>
            <a:off x="-489781" y="5581413"/>
            <a:ext cx="5814521" cy="5180210"/>
          </a:xfrm>
          <a:prstGeom prst="rect">
            <a:avLst/>
          </a:prstGeom>
          <a:noFill/>
          <a:ln>
            <a:noFill/>
          </a:ln>
        </p:spPr>
      </p:pic>
      <p:pic>
        <p:nvPicPr>
          <p:cNvPr id="878" name="Google Shape;878;g331095ef84e_6_114"/>
          <p:cNvPicPr preferRelativeResize="0"/>
          <p:nvPr/>
        </p:nvPicPr>
        <p:blipFill rotWithShape="1">
          <a:blip r:embed="rId5">
            <a:alphaModFix/>
          </a:blip>
          <a:srcRect b="0" l="0" r="0" t="0"/>
          <a:stretch/>
        </p:blipFill>
        <p:spPr>
          <a:xfrm>
            <a:off x="16669445" y="420768"/>
            <a:ext cx="2983932" cy="2983932"/>
          </a:xfrm>
          <a:prstGeom prst="rect">
            <a:avLst/>
          </a:prstGeom>
          <a:noFill/>
          <a:ln>
            <a:noFill/>
          </a:ln>
        </p:spPr>
      </p:pic>
      <p:sp>
        <p:nvSpPr>
          <p:cNvPr id="879" name="Google Shape;879;g331095ef84e_6_114"/>
          <p:cNvSpPr txBox="1"/>
          <p:nvPr/>
        </p:nvSpPr>
        <p:spPr>
          <a:xfrm>
            <a:off x="5325877" y="3293074"/>
            <a:ext cx="8852897" cy="4312655"/>
          </a:xfrm>
          <a:prstGeom prst="rect">
            <a:avLst/>
          </a:prstGeom>
          <a:noFill/>
          <a:ln>
            <a:noFill/>
          </a:ln>
        </p:spPr>
        <p:txBody>
          <a:bodyPr anchorCtr="0" anchor="t" bIns="45700" lIns="91425" spcFirstLastPara="1" rIns="91425" wrap="square" tIns="45700">
            <a:spAutoFit/>
          </a:bodyPr>
          <a:lstStyle/>
          <a:p>
            <a:pPr indent="-400050" lvl="0" marL="400050" marR="0" rtl="0" algn="l">
              <a:lnSpc>
                <a:spcPct val="200000"/>
              </a:lnSpc>
              <a:spcBef>
                <a:spcPts val="0"/>
              </a:spcBef>
              <a:spcAft>
                <a:spcPts val="0"/>
              </a:spcAft>
              <a:buClr>
                <a:schemeClr val="lt1"/>
              </a:buClr>
              <a:buSzPts val="4800"/>
              <a:buFont typeface="Calibri"/>
              <a:buAutoNum type="romanUcPeriod"/>
            </a:pPr>
            <a:r>
              <a:rPr b="1" i="0" lang="en-US" sz="4800" u="none" cap="none" strike="noStrike">
                <a:solidFill>
                  <a:schemeClr val="lt1"/>
                </a:solidFill>
                <a:latin typeface="Calibri"/>
                <a:ea typeface="Calibri"/>
                <a:cs typeface="Calibri"/>
                <a:sym typeface="Calibri"/>
              </a:rPr>
              <a:t>TÌM HIỂU CHUNG</a:t>
            </a:r>
            <a:endParaRPr/>
          </a:p>
          <a:p>
            <a:pPr indent="-400050" lvl="0" marL="400050" marR="0" rtl="0" algn="l">
              <a:lnSpc>
                <a:spcPct val="200000"/>
              </a:lnSpc>
              <a:spcBef>
                <a:spcPts val="0"/>
              </a:spcBef>
              <a:spcAft>
                <a:spcPts val="0"/>
              </a:spcAft>
              <a:buClr>
                <a:schemeClr val="lt1"/>
              </a:buClr>
              <a:buSzPts val="4800"/>
              <a:buFont typeface="Calibri"/>
              <a:buAutoNum type="romanUcPeriod"/>
            </a:pPr>
            <a:r>
              <a:rPr b="1" i="0" lang="en-US" sz="4800" u="none" cap="none" strike="noStrike">
                <a:solidFill>
                  <a:schemeClr val="lt1"/>
                </a:solidFill>
                <a:latin typeface="Calibri"/>
                <a:ea typeface="Calibri"/>
                <a:cs typeface="Calibri"/>
                <a:sym typeface="Calibri"/>
              </a:rPr>
              <a:t>ĐỌC HIỂU VĂN BẢN</a:t>
            </a:r>
            <a:endParaRPr/>
          </a:p>
          <a:p>
            <a:pPr indent="-400050" lvl="0" marL="400050" marR="0" rtl="0" algn="l">
              <a:lnSpc>
                <a:spcPct val="200000"/>
              </a:lnSpc>
              <a:spcBef>
                <a:spcPts val="0"/>
              </a:spcBef>
              <a:spcAft>
                <a:spcPts val="0"/>
              </a:spcAft>
              <a:buClr>
                <a:schemeClr val="lt1"/>
              </a:buClr>
              <a:buSzPts val="4800"/>
              <a:buFont typeface="Calibri"/>
              <a:buAutoNum type="romanUcPeriod"/>
            </a:pPr>
            <a:r>
              <a:rPr b="1" i="0" lang="en-US" sz="4800" u="none" cap="none" strike="noStrike">
                <a:solidFill>
                  <a:schemeClr val="lt1"/>
                </a:solidFill>
                <a:latin typeface="Calibri"/>
                <a:ea typeface="Calibri"/>
                <a:cs typeface="Calibri"/>
                <a:sym typeface="Calibri"/>
              </a:rPr>
              <a:t>TỔNG KẾT</a:t>
            </a:r>
            <a:endParaRPr b="1" i="0" sz="4800" u="none" cap="none" strike="noStrike">
              <a:solidFill>
                <a:schemeClr val="lt1"/>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DDF"/>
        </a:solidFill>
      </p:bgPr>
    </p:bg>
    <p:spTree>
      <p:nvGrpSpPr>
        <p:cNvPr id="883" name="Shape 883"/>
        <p:cNvGrpSpPr/>
        <p:nvPr/>
      </p:nvGrpSpPr>
      <p:grpSpPr>
        <a:xfrm>
          <a:off x="0" y="0"/>
          <a:ext cx="0" cy="0"/>
          <a:chOff x="0" y="0"/>
          <a:chExt cx="0" cy="0"/>
        </a:xfrm>
      </p:grpSpPr>
      <p:sp>
        <p:nvSpPr>
          <p:cNvPr id="884" name="Google Shape;884;g331095ef84e_6_122"/>
          <p:cNvSpPr txBox="1"/>
          <p:nvPr/>
        </p:nvSpPr>
        <p:spPr>
          <a:xfrm>
            <a:off x="2810298" y="3497281"/>
            <a:ext cx="12667403" cy="1289777"/>
          </a:xfrm>
          <a:prstGeom prst="rect">
            <a:avLst/>
          </a:prstGeom>
          <a:noFill/>
          <a:ln>
            <a:noFill/>
          </a:ln>
        </p:spPr>
        <p:txBody>
          <a:bodyPr anchorCtr="0" anchor="t" bIns="0" lIns="0" spcFirstLastPara="1" rIns="0" wrap="square" tIns="0">
            <a:spAutoFit/>
          </a:bodyPr>
          <a:lstStyle/>
          <a:p>
            <a:pPr indent="0" lvl="0" marL="0" marR="0" rtl="0" algn="ctr">
              <a:lnSpc>
                <a:spcPct val="125581"/>
              </a:lnSpc>
              <a:spcBef>
                <a:spcPts val="0"/>
              </a:spcBef>
              <a:spcAft>
                <a:spcPts val="0"/>
              </a:spcAft>
              <a:buNone/>
            </a:pPr>
            <a:r>
              <a:rPr b="1" i="0" lang="en-US" sz="8600" u="none" cap="none" strike="noStrike">
                <a:solidFill>
                  <a:srgbClr val="14245D"/>
                </a:solidFill>
                <a:latin typeface="Arial"/>
                <a:ea typeface="Arial"/>
                <a:cs typeface="Arial"/>
                <a:sym typeface="Arial"/>
              </a:rPr>
              <a:t>I. TÌM HIỂU CHUNG</a:t>
            </a:r>
            <a:endParaRPr b="1" i="0" sz="8600" u="none" cap="none" strike="noStrike">
              <a:solidFill>
                <a:srgbClr val="14245D"/>
              </a:solidFill>
              <a:latin typeface="Arial"/>
              <a:ea typeface="Arial"/>
              <a:cs typeface="Arial"/>
              <a:sym typeface="Arial"/>
            </a:endParaRPr>
          </a:p>
        </p:txBody>
      </p:sp>
      <p:pic>
        <p:nvPicPr>
          <p:cNvPr id="885" name="Google Shape;885;g331095ef84e_6_122"/>
          <p:cNvPicPr preferRelativeResize="0"/>
          <p:nvPr/>
        </p:nvPicPr>
        <p:blipFill rotWithShape="1">
          <a:blip r:embed="rId3">
            <a:alphaModFix/>
          </a:blip>
          <a:srcRect b="0" l="0" r="0" t="0"/>
          <a:stretch/>
        </p:blipFill>
        <p:spPr>
          <a:xfrm>
            <a:off x="3058195" y="6353151"/>
            <a:ext cx="9993611" cy="7867697"/>
          </a:xfrm>
          <a:prstGeom prst="rect">
            <a:avLst/>
          </a:prstGeom>
          <a:noFill/>
          <a:ln>
            <a:noFill/>
          </a:ln>
        </p:spPr>
      </p:pic>
      <p:pic>
        <p:nvPicPr>
          <p:cNvPr id="886" name="Google Shape;886;g331095ef84e_6_122"/>
          <p:cNvPicPr preferRelativeResize="0"/>
          <p:nvPr/>
        </p:nvPicPr>
        <p:blipFill rotWithShape="1">
          <a:blip r:embed="rId4">
            <a:alphaModFix/>
          </a:blip>
          <a:srcRect b="0" l="0" r="0" t="0"/>
          <a:stretch/>
        </p:blipFill>
        <p:spPr>
          <a:xfrm>
            <a:off x="7652034" y="-1293737"/>
            <a:ext cx="2983932" cy="2983932"/>
          </a:xfrm>
          <a:prstGeom prst="rect">
            <a:avLst/>
          </a:prstGeom>
          <a:noFill/>
          <a:ln>
            <a:noFill/>
          </a:ln>
        </p:spPr>
      </p:pic>
      <p:pic>
        <p:nvPicPr>
          <p:cNvPr id="887" name="Google Shape;887;g331095ef84e_6_122"/>
          <p:cNvPicPr preferRelativeResize="0"/>
          <p:nvPr/>
        </p:nvPicPr>
        <p:blipFill rotWithShape="1">
          <a:blip r:embed="rId5">
            <a:alphaModFix/>
          </a:blip>
          <a:srcRect b="0" l="0" r="0" t="0"/>
          <a:stretch/>
        </p:blipFill>
        <p:spPr>
          <a:xfrm>
            <a:off x="9601200" y="5143500"/>
            <a:ext cx="7597800" cy="7404402"/>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DDF"/>
        </a:solidFill>
      </p:bgPr>
    </p:bg>
    <p:spTree>
      <p:nvGrpSpPr>
        <p:cNvPr id="891" name="Shape 891"/>
        <p:cNvGrpSpPr/>
        <p:nvPr/>
      </p:nvGrpSpPr>
      <p:grpSpPr>
        <a:xfrm>
          <a:off x="0" y="0"/>
          <a:ext cx="0" cy="0"/>
          <a:chOff x="0" y="0"/>
          <a:chExt cx="0" cy="0"/>
        </a:xfrm>
      </p:grpSpPr>
      <p:sp>
        <p:nvSpPr>
          <p:cNvPr id="892" name="Google Shape;892;g331095ef84e_6_129"/>
          <p:cNvSpPr txBox="1"/>
          <p:nvPr/>
        </p:nvSpPr>
        <p:spPr>
          <a:xfrm>
            <a:off x="1447800" y="647700"/>
            <a:ext cx="8382000" cy="1384995"/>
          </a:xfrm>
          <a:prstGeom prst="rect">
            <a:avLst/>
          </a:prstGeom>
          <a:noFill/>
          <a:ln>
            <a:noFill/>
          </a:ln>
        </p:spPr>
        <p:txBody>
          <a:bodyPr anchorCtr="0" anchor="t" bIns="0" lIns="0" spcFirstLastPara="1" rIns="0" wrap="square" tIns="0">
            <a:spAutoFit/>
          </a:bodyPr>
          <a:lstStyle/>
          <a:p>
            <a:pPr indent="0" lvl="0" marL="0" marR="0" rtl="0" algn="l">
              <a:lnSpc>
                <a:spcPct val="192857"/>
              </a:lnSpc>
              <a:spcBef>
                <a:spcPts val="0"/>
              </a:spcBef>
              <a:spcAft>
                <a:spcPts val="0"/>
              </a:spcAft>
              <a:buNone/>
            </a:pPr>
            <a:r>
              <a:rPr b="1" i="1" lang="en-US" sz="5600" u="none" cap="none" strike="noStrike">
                <a:solidFill>
                  <a:srgbClr val="14245D"/>
                </a:solidFill>
                <a:latin typeface="Arial"/>
                <a:ea typeface="Arial"/>
                <a:cs typeface="Arial"/>
                <a:sym typeface="Arial"/>
              </a:rPr>
              <a:t>1. Tác giả Đỗ Bích Thúy</a:t>
            </a:r>
            <a:endParaRPr b="1" i="1" sz="5600" u="none" cap="none" strike="noStrike">
              <a:solidFill>
                <a:srgbClr val="14245D"/>
              </a:solidFill>
              <a:latin typeface="Arial"/>
              <a:ea typeface="Arial"/>
              <a:cs typeface="Arial"/>
              <a:sym typeface="Arial"/>
            </a:endParaRPr>
          </a:p>
        </p:txBody>
      </p:sp>
      <p:pic>
        <p:nvPicPr>
          <p:cNvPr descr="Nhà văn Đỗ Bích Thủy sở hữu nét đẹp dịu dàng và sự tinh tế" id="893" name="Google Shape;893;g331095ef84e_6_129"/>
          <p:cNvPicPr preferRelativeResize="0"/>
          <p:nvPr/>
        </p:nvPicPr>
        <p:blipFill rotWithShape="1">
          <a:blip r:embed="rId3">
            <a:alphaModFix/>
          </a:blip>
          <a:srcRect b="0" l="0" r="0" t="0"/>
          <a:stretch/>
        </p:blipFill>
        <p:spPr>
          <a:xfrm>
            <a:off x="1752600" y="2781300"/>
            <a:ext cx="5334000" cy="6172200"/>
          </a:xfrm>
          <a:prstGeom prst="rect">
            <a:avLst/>
          </a:prstGeom>
          <a:noFill/>
          <a:ln>
            <a:noFill/>
          </a:ln>
        </p:spPr>
      </p:pic>
      <p:sp>
        <p:nvSpPr>
          <p:cNvPr id="894" name="Google Shape;894;g331095ef84e_6_129"/>
          <p:cNvSpPr/>
          <p:nvPr/>
        </p:nvSpPr>
        <p:spPr>
          <a:xfrm>
            <a:off x="7391400" y="3162300"/>
            <a:ext cx="10287000" cy="4939814"/>
          </a:xfrm>
          <a:prstGeom prst="rect">
            <a:avLst/>
          </a:prstGeom>
          <a:noFill/>
          <a:ln>
            <a:noFill/>
          </a:ln>
        </p:spPr>
        <p:txBody>
          <a:bodyPr anchorCtr="0" anchor="t" bIns="45700" lIns="91425" spcFirstLastPara="1" rIns="91425" wrap="square" tIns="45700">
            <a:noAutofit/>
          </a:bodyPr>
          <a:lstStyle/>
          <a:p>
            <a:pPr indent="-571500" lvl="0" marL="571500" marR="0" rtl="0" algn="just">
              <a:lnSpc>
                <a:spcPct val="150000"/>
              </a:lnSpc>
              <a:spcBef>
                <a:spcPts val="0"/>
              </a:spcBef>
              <a:spcAft>
                <a:spcPts val="0"/>
              </a:spcAft>
              <a:buClr>
                <a:schemeClr val="dk1"/>
              </a:buClr>
              <a:buSzPts val="4200"/>
              <a:buFont typeface="Noto Sans Symbols"/>
              <a:buChar char="▪"/>
            </a:pPr>
            <a:r>
              <a:rPr b="0" i="0" lang="en-US" sz="4200" u="none" cap="none" strike="noStrike">
                <a:solidFill>
                  <a:schemeClr val="dk1"/>
                </a:solidFill>
                <a:latin typeface="Arial"/>
                <a:ea typeface="Arial"/>
                <a:cs typeface="Arial"/>
                <a:sym typeface="Arial"/>
              </a:rPr>
              <a:t>Đỗ Bích Thúy sinh ra tại Tỉnh Hà Giang vào năm 1975. </a:t>
            </a:r>
            <a:endParaRPr b="0" i="0" sz="4200" u="none" cap="none" strike="noStrike">
              <a:solidFill>
                <a:schemeClr val="dk1"/>
              </a:solidFill>
              <a:latin typeface="Arial"/>
              <a:ea typeface="Arial"/>
              <a:cs typeface="Arial"/>
              <a:sym typeface="Arial"/>
            </a:endParaRPr>
          </a:p>
          <a:p>
            <a:pPr indent="-571500" lvl="0" marL="571500" marR="0" rtl="0" algn="just">
              <a:lnSpc>
                <a:spcPct val="150000"/>
              </a:lnSpc>
              <a:spcBef>
                <a:spcPts val="0"/>
              </a:spcBef>
              <a:spcAft>
                <a:spcPts val="0"/>
              </a:spcAft>
              <a:buClr>
                <a:schemeClr val="dk1"/>
              </a:buClr>
              <a:buSzPts val="4200"/>
              <a:buFont typeface="Noto Sans Symbols"/>
              <a:buChar char="▪"/>
            </a:pPr>
            <a:r>
              <a:rPr b="0" i="1" lang="en-US" sz="4200" u="none" cap="none" strike="noStrike">
                <a:solidFill>
                  <a:schemeClr val="dk1"/>
                </a:solidFill>
                <a:latin typeface="Arial"/>
                <a:ea typeface="Arial"/>
                <a:cs typeface="Arial"/>
                <a:sym typeface="Arial"/>
              </a:rPr>
              <a:t>Đỗ Bích Thúy là</a:t>
            </a:r>
            <a:r>
              <a:rPr b="0" i="0" lang="en-US" sz="4200" u="none" cap="none" strike="noStrike">
                <a:solidFill>
                  <a:schemeClr val="dk1"/>
                </a:solidFill>
                <a:latin typeface="Arial"/>
                <a:ea typeface="Arial"/>
                <a:cs typeface="Arial"/>
                <a:sym typeface="Arial"/>
              </a:rPr>
              <a:t> thành viên Hội nhà văn Việt Nam - </a:t>
            </a:r>
            <a:r>
              <a:rPr b="0" i="1" lang="en-US" sz="4200" u="none" cap="none" strike="noStrike">
                <a:solidFill>
                  <a:schemeClr val="dk1"/>
                </a:solidFill>
                <a:latin typeface="Arial"/>
                <a:ea typeface="Arial"/>
                <a:cs typeface="Arial"/>
                <a:sym typeface="Arial"/>
              </a:rPr>
              <a:t>một nhà văn có nhiều tác phẩm được công chúng yêu thích. </a:t>
            </a:r>
            <a:endParaRPr b="0" i="0" sz="42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92"/>
                                        </p:tgtEl>
                                        <p:attrNameLst>
                                          <p:attrName>style.visibility</p:attrName>
                                        </p:attrNameLst>
                                      </p:cBhvr>
                                      <p:to>
                                        <p:strVal val="visible"/>
                                      </p:to>
                                    </p:set>
                                    <p:anim calcmode="lin" valueType="num">
                                      <p:cBhvr additive="base">
                                        <p:cTn dur="500"/>
                                        <p:tgtEl>
                                          <p:spTgt spid="89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93"/>
                                        </p:tgtEl>
                                        <p:attrNameLst>
                                          <p:attrName>style.visibility</p:attrName>
                                        </p:attrNameLst>
                                      </p:cBhvr>
                                      <p:to>
                                        <p:strVal val="visible"/>
                                      </p:to>
                                    </p:set>
                                    <p:anim calcmode="lin" valueType="num">
                                      <p:cBhvr additive="base">
                                        <p:cTn dur="500"/>
                                        <p:tgtEl>
                                          <p:spTgt spid="89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4">
                                            <p:txEl>
                                              <p:pRg end="0" st="0"/>
                                            </p:txEl>
                                          </p:spTgt>
                                        </p:tgtEl>
                                        <p:attrNameLst>
                                          <p:attrName>style.visibility</p:attrName>
                                        </p:attrNameLst>
                                      </p:cBhvr>
                                      <p:to>
                                        <p:strVal val="visible"/>
                                      </p:to>
                                    </p:set>
                                    <p:animEffect filter="fade" transition="in">
                                      <p:cBhvr>
                                        <p:cTn dur="500"/>
                                        <p:tgtEl>
                                          <p:spTgt spid="89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4">
                                            <p:txEl>
                                              <p:pRg end="1" st="1"/>
                                            </p:txEl>
                                          </p:spTgt>
                                        </p:tgtEl>
                                        <p:attrNameLst>
                                          <p:attrName>style.visibility</p:attrName>
                                        </p:attrNameLst>
                                      </p:cBhvr>
                                      <p:to>
                                        <p:strVal val="visible"/>
                                      </p:to>
                                    </p:set>
                                    <p:animEffect filter="fade" transition="in">
                                      <p:cBhvr>
                                        <p:cTn dur="500"/>
                                        <p:tgtEl>
                                          <p:spTgt spid="894">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DDF"/>
        </a:solidFill>
      </p:bgPr>
    </p:bg>
    <p:spTree>
      <p:nvGrpSpPr>
        <p:cNvPr id="898" name="Shape 898"/>
        <p:cNvGrpSpPr/>
        <p:nvPr/>
      </p:nvGrpSpPr>
      <p:grpSpPr>
        <a:xfrm>
          <a:off x="0" y="0"/>
          <a:ext cx="0" cy="0"/>
          <a:chOff x="0" y="0"/>
          <a:chExt cx="0" cy="0"/>
        </a:xfrm>
      </p:grpSpPr>
      <p:sp>
        <p:nvSpPr>
          <p:cNvPr id="899" name="Google Shape;899;g331095ef84e_6_135"/>
          <p:cNvSpPr txBox="1"/>
          <p:nvPr/>
        </p:nvSpPr>
        <p:spPr>
          <a:xfrm>
            <a:off x="1447800" y="647700"/>
            <a:ext cx="8382000" cy="1384995"/>
          </a:xfrm>
          <a:prstGeom prst="rect">
            <a:avLst/>
          </a:prstGeom>
          <a:noFill/>
          <a:ln>
            <a:noFill/>
          </a:ln>
        </p:spPr>
        <p:txBody>
          <a:bodyPr anchorCtr="0" anchor="t" bIns="0" lIns="0" spcFirstLastPara="1" rIns="0" wrap="square" tIns="0">
            <a:spAutoFit/>
          </a:bodyPr>
          <a:lstStyle/>
          <a:p>
            <a:pPr indent="0" lvl="0" marL="0" marR="0" rtl="0" algn="l">
              <a:lnSpc>
                <a:spcPct val="192857"/>
              </a:lnSpc>
              <a:spcBef>
                <a:spcPts val="0"/>
              </a:spcBef>
              <a:spcAft>
                <a:spcPts val="0"/>
              </a:spcAft>
              <a:buNone/>
            </a:pPr>
            <a:r>
              <a:rPr b="1" i="1" lang="en-US" sz="5600" u="none" cap="none" strike="noStrike">
                <a:solidFill>
                  <a:srgbClr val="14245D"/>
                </a:solidFill>
                <a:latin typeface="Arial"/>
                <a:ea typeface="Arial"/>
                <a:cs typeface="Arial"/>
                <a:sym typeface="Arial"/>
              </a:rPr>
              <a:t>1. Tác giả Đỗ Bích Thúy</a:t>
            </a:r>
            <a:endParaRPr b="1" i="1" sz="5600" u="none" cap="none" strike="noStrike">
              <a:solidFill>
                <a:srgbClr val="14245D"/>
              </a:solidFill>
              <a:latin typeface="Arial"/>
              <a:ea typeface="Arial"/>
              <a:cs typeface="Arial"/>
              <a:sym typeface="Arial"/>
            </a:endParaRPr>
          </a:p>
        </p:txBody>
      </p:sp>
      <p:sp>
        <p:nvSpPr>
          <p:cNvPr id="900" name="Google Shape;900;g331095ef84e_6_135"/>
          <p:cNvSpPr/>
          <p:nvPr/>
        </p:nvSpPr>
        <p:spPr>
          <a:xfrm>
            <a:off x="1295400" y="1866900"/>
            <a:ext cx="15773400" cy="6555641"/>
          </a:xfrm>
          <a:prstGeom prst="rect">
            <a:avLst/>
          </a:prstGeom>
          <a:noFill/>
          <a:ln>
            <a:noFill/>
          </a:ln>
        </p:spPr>
        <p:txBody>
          <a:bodyPr anchorCtr="0" anchor="t" bIns="45700" lIns="91425" spcFirstLastPara="1" rIns="91425" wrap="square" tIns="45700">
            <a:noAutofit/>
          </a:bodyPr>
          <a:lstStyle/>
          <a:p>
            <a:pPr indent="-571500" lvl="0" marL="571500" marR="0" rtl="0" algn="just">
              <a:lnSpc>
                <a:spcPct val="200000"/>
              </a:lnSpc>
              <a:spcBef>
                <a:spcPts val="0"/>
              </a:spcBef>
              <a:spcAft>
                <a:spcPts val="0"/>
              </a:spcAft>
              <a:buClr>
                <a:schemeClr val="dk1"/>
              </a:buClr>
              <a:buSzPts val="4200"/>
              <a:buFont typeface="Noto Sans Symbols"/>
              <a:buChar char="▪"/>
            </a:pPr>
            <a:r>
              <a:rPr b="0" i="0" lang="en-US" sz="4200" u="none" cap="none" strike="noStrike">
                <a:solidFill>
                  <a:schemeClr val="dk1"/>
                </a:solidFill>
                <a:latin typeface="Arial"/>
                <a:ea typeface="Arial"/>
                <a:cs typeface="Arial"/>
                <a:sym typeface="Arial"/>
              </a:rPr>
              <a:t>Chị là tác giả của tiểu thuyết </a:t>
            </a:r>
            <a:r>
              <a:rPr b="0" i="1" lang="en-US" sz="4200" u="none" cap="none" strike="noStrike">
                <a:solidFill>
                  <a:schemeClr val="dk1"/>
                </a:solidFill>
                <a:latin typeface="Arial"/>
                <a:ea typeface="Arial"/>
                <a:cs typeface="Arial"/>
                <a:sym typeface="Arial"/>
              </a:rPr>
              <a:t>"Chúa đất", "Người yêu ơi"</a:t>
            </a:r>
            <a:r>
              <a:rPr b="0" i="0" lang="en-US" sz="4200" u="none" cap="none" strike="noStrike">
                <a:solidFill>
                  <a:schemeClr val="dk1"/>
                </a:solidFill>
                <a:latin typeface="Arial"/>
                <a:ea typeface="Arial"/>
                <a:cs typeface="Arial"/>
                <a:sym typeface="Arial"/>
              </a:rPr>
              <a:t>(tiểu thuyết), </a:t>
            </a:r>
            <a:r>
              <a:rPr b="0" i="1" lang="en-US" sz="4200" u="none" cap="none" strike="noStrike">
                <a:solidFill>
                  <a:schemeClr val="dk1"/>
                </a:solidFill>
                <a:latin typeface="Arial"/>
                <a:ea typeface="Arial"/>
                <a:cs typeface="Arial"/>
                <a:sym typeface="Arial"/>
              </a:rPr>
              <a:t>“Tiếng đàn môi sau bờ rào đá”</a:t>
            </a:r>
            <a:r>
              <a:rPr b="0" i="0" lang="en-US" sz="4200" u="none" cap="none" strike="noStrike">
                <a:solidFill>
                  <a:schemeClr val="dk1"/>
                </a:solidFill>
                <a:latin typeface="Arial"/>
                <a:ea typeface="Arial"/>
                <a:cs typeface="Arial"/>
                <a:sym typeface="Arial"/>
              </a:rPr>
              <a:t>(tập truyện ngắn), </a:t>
            </a:r>
            <a:r>
              <a:rPr b="0" i="1" lang="en-US" sz="4200" u="none" cap="none" strike="noStrike">
                <a:solidFill>
                  <a:schemeClr val="dk1"/>
                </a:solidFill>
                <a:latin typeface="Arial"/>
                <a:ea typeface="Arial"/>
                <a:cs typeface="Arial"/>
                <a:sym typeface="Arial"/>
              </a:rPr>
              <a:t>“Tôi đã trở về trên núi cao”</a:t>
            </a:r>
            <a:r>
              <a:rPr b="0" i="0" lang="en-US" sz="4200" u="none" cap="none" strike="noStrike">
                <a:solidFill>
                  <a:schemeClr val="dk1"/>
                </a:solidFill>
                <a:latin typeface="Arial"/>
                <a:ea typeface="Arial"/>
                <a:cs typeface="Arial"/>
                <a:sym typeface="Arial"/>
              </a:rPr>
              <a:t> (tản văn). </a:t>
            </a:r>
            <a:endParaRPr b="0" i="0" sz="4200" u="none" cap="none" strike="noStrike">
              <a:solidFill>
                <a:schemeClr val="dk1"/>
              </a:solidFill>
              <a:latin typeface="Arial"/>
              <a:ea typeface="Arial"/>
              <a:cs typeface="Arial"/>
              <a:sym typeface="Arial"/>
            </a:endParaRPr>
          </a:p>
          <a:p>
            <a:pPr indent="-571500" lvl="0" marL="571500" marR="0" rtl="0" algn="just">
              <a:lnSpc>
                <a:spcPct val="200000"/>
              </a:lnSpc>
              <a:spcBef>
                <a:spcPts val="0"/>
              </a:spcBef>
              <a:spcAft>
                <a:spcPts val="0"/>
              </a:spcAft>
              <a:buClr>
                <a:schemeClr val="dk1"/>
              </a:buClr>
              <a:buSzPts val="4200"/>
              <a:buFont typeface="Noto Sans Symbols"/>
              <a:buChar char="▪"/>
            </a:pPr>
            <a:r>
              <a:rPr b="0" i="0" lang="en-US" sz="4200" u="none" cap="none" strike="noStrike">
                <a:solidFill>
                  <a:schemeClr val="dk1"/>
                </a:solidFill>
                <a:latin typeface="Arial"/>
                <a:ea typeface="Arial"/>
                <a:cs typeface="Arial"/>
                <a:sym typeface="Arial"/>
              </a:rPr>
              <a:t>Chị còn viết kịch bản phim </a:t>
            </a:r>
            <a:r>
              <a:rPr b="0" i="1" lang="en-US" sz="4200" u="none" cap="none" strike="noStrike">
                <a:solidFill>
                  <a:schemeClr val="dk1"/>
                </a:solidFill>
                <a:latin typeface="Arial"/>
                <a:ea typeface="Arial"/>
                <a:cs typeface="Arial"/>
                <a:sym typeface="Arial"/>
              </a:rPr>
              <a:t>"Chuyện tình bên đồng hoa tam giác mạch"</a:t>
            </a:r>
            <a:r>
              <a:rPr b="0" i="0" lang="en-US" sz="4200" u="none" cap="none" strike="noStrike">
                <a:solidFill>
                  <a:schemeClr val="dk1"/>
                </a:solidFill>
                <a:latin typeface="Arial"/>
                <a:ea typeface="Arial"/>
                <a:cs typeface="Arial"/>
                <a:sym typeface="Arial"/>
              </a:rPr>
              <a:t> được chuyển thể từ truyện </a:t>
            </a:r>
            <a:r>
              <a:rPr b="0" i="1" lang="en-US" sz="4200" u="none" cap="none" strike="noStrike">
                <a:solidFill>
                  <a:schemeClr val="dk1"/>
                </a:solidFill>
                <a:latin typeface="Arial"/>
                <a:ea typeface="Arial"/>
                <a:cs typeface="Arial"/>
                <a:sym typeface="Arial"/>
              </a:rPr>
              <a:t>"Lặng yên dưới vực sâu”.</a:t>
            </a:r>
            <a:endParaRPr b="0" i="1" sz="42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0">
                                            <p:txEl>
                                              <p:pRg end="0" st="0"/>
                                            </p:txEl>
                                          </p:spTgt>
                                        </p:tgtEl>
                                        <p:attrNameLst>
                                          <p:attrName>style.visibility</p:attrName>
                                        </p:attrNameLst>
                                      </p:cBhvr>
                                      <p:to>
                                        <p:strVal val="visible"/>
                                      </p:to>
                                    </p:set>
                                    <p:animEffect filter="fade" transition="in">
                                      <p:cBhvr>
                                        <p:cTn dur="500"/>
                                        <p:tgtEl>
                                          <p:spTgt spid="90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0">
                                            <p:txEl>
                                              <p:pRg end="1" st="1"/>
                                            </p:txEl>
                                          </p:spTgt>
                                        </p:tgtEl>
                                        <p:attrNameLst>
                                          <p:attrName>style.visibility</p:attrName>
                                        </p:attrNameLst>
                                      </p:cBhvr>
                                      <p:to>
                                        <p:strVal val="visible"/>
                                      </p:to>
                                    </p:set>
                                    <p:animEffect filter="fade" transition="in">
                                      <p:cBhvr>
                                        <p:cTn dur="500"/>
                                        <p:tgtEl>
                                          <p:spTgt spid="900">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DDF"/>
        </a:solidFill>
      </p:bgPr>
    </p:bg>
    <p:spTree>
      <p:nvGrpSpPr>
        <p:cNvPr id="904" name="Shape 904"/>
        <p:cNvGrpSpPr/>
        <p:nvPr/>
      </p:nvGrpSpPr>
      <p:grpSpPr>
        <a:xfrm>
          <a:off x="0" y="0"/>
          <a:ext cx="0" cy="0"/>
          <a:chOff x="0" y="0"/>
          <a:chExt cx="0" cy="0"/>
        </a:xfrm>
      </p:grpSpPr>
      <p:sp>
        <p:nvSpPr>
          <p:cNvPr id="905" name="Google Shape;905;g331095ef84e_6_140"/>
          <p:cNvSpPr txBox="1"/>
          <p:nvPr/>
        </p:nvSpPr>
        <p:spPr>
          <a:xfrm>
            <a:off x="1447800" y="647700"/>
            <a:ext cx="8382000" cy="1202189"/>
          </a:xfrm>
          <a:prstGeom prst="rect">
            <a:avLst/>
          </a:prstGeom>
          <a:noFill/>
          <a:ln>
            <a:noFill/>
          </a:ln>
        </p:spPr>
        <p:txBody>
          <a:bodyPr anchorCtr="0" anchor="t" bIns="0" lIns="0" spcFirstLastPara="1" rIns="0" wrap="square" tIns="0">
            <a:spAutoFit/>
          </a:bodyPr>
          <a:lstStyle/>
          <a:p>
            <a:pPr indent="0" lvl="0" marL="0" marR="0" rtl="0" algn="l">
              <a:lnSpc>
                <a:spcPct val="192857"/>
              </a:lnSpc>
              <a:spcBef>
                <a:spcPts val="0"/>
              </a:spcBef>
              <a:spcAft>
                <a:spcPts val="0"/>
              </a:spcAft>
              <a:buNone/>
            </a:pPr>
            <a:r>
              <a:rPr b="1" i="1" lang="en-US" sz="5600" u="none" cap="none" strike="noStrike">
                <a:solidFill>
                  <a:srgbClr val="14245D"/>
                </a:solidFill>
                <a:latin typeface="Arial"/>
                <a:ea typeface="Arial"/>
                <a:cs typeface="Arial"/>
                <a:sym typeface="Arial"/>
              </a:rPr>
              <a:t>2. Tác phẩm</a:t>
            </a:r>
            <a:endParaRPr b="1" i="1" sz="5600" u="none" cap="none" strike="noStrike">
              <a:solidFill>
                <a:srgbClr val="14245D"/>
              </a:solidFill>
              <a:latin typeface="Arial"/>
              <a:ea typeface="Arial"/>
              <a:cs typeface="Arial"/>
              <a:sym typeface="Arial"/>
            </a:endParaRPr>
          </a:p>
        </p:txBody>
      </p:sp>
      <p:sp>
        <p:nvSpPr>
          <p:cNvPr id="906" name="Google Shape;906;g331095ef84e_6_140"/>
          <p:cNvSpPr/>
          <p:nvPr/>
        </p:nvSpPr>
        <p:spPr>
          <a:xfrm>
            <a:off x="7010400" y="2400300"/>
            <a:ext cx="9677400" cy="3970318"/>
          </a:xfrm>
          <a:prstGeom prst="rect">
            <a:avLst/>
          </a:prstGeom>
          <a:noFill/>
          <a:ln>
            <a:noFill/>
          </a:ln>
        </p:spPr>
        <p:txBody>
          <a:bodyPr anchorCtr="0" anchor="t" bIns="45700" lIns="91425" spcFirstLastPara="1" rIns="91425" wrap="square" tIns="45700">
            <a:noAutofit/>
          </a:bodyPr>
          <a:lstStyle/>
          <a:p>
            <a:pPr indent="-571500" lvl="0" marL="571500" marR="0" rtl="0" algn="just">
              <a:lnSpc>
                <a:spcPct val="150000"/>
              </a:lnSpc>
              <a:spcBef>
                <a:spcPts val="0"/>
              </a:spcBef>
              <a:spcAft>
                <a:spcPts val="0"/>
              </a:spcAft>
              <a:buClr>
                <a:schemeClr val="dk1"/>
              </a:buClr>
              <a:buSzPts val="4200"/>
              <a:buFont typeface="Noto Sans Symbols"/>
              <a:buChar char="▪"/>
            </a:pPr>
            <a:r>
              <a:rPr b="0" i="0" lang="en-US" sz="4200" u="none" cap="none" strike="noStrike">
                <a:solidFill>
                  <a:schemeClr val="dk1"/>
                </a:solidFill>
                <a:latin typeface="Calibri"/>
                <a:ea typeface="Calibri"/>
                <a:cs typeface="Calibri"/>
                <a:sym typeface="Calibri"/>
              </a:rPr>
              <a:t>Trích từ tập tản văn “</a:t>
            </a:r>
            <a:r>
              <a:rPr b="0" i="1" lang="en-US" sz="4200" u="none" cap="none" strike="noStrike">
                <a:solidFill>
                  <a:schemeClr val="dk1"/>
                </a:solidFill>
                <a:latin typeface="Calibri"/>
                <a:ea typeface="Calibri"/>
                <a:cs typeface="Calibri"/>
                <a:sym typeface="Calibri"/>
              </a:rPr>
              <a:t>Tôi đã trở về trên núi cao”</a:t>
            </a:r>
            <a:r>
              <a:rPr b="0" i="0" lang="en-US" sz="4200" u="none" cap="none" strike="noStrike">
                <a:solidFill>
                  <a:schemeClr val="dk1"/>
                </a:solidFill>
                <a:latin typeface="Calibri"/>
                <a:ea typeface="Calibri"/>
                <a:cs typeface="Calibri"/>
                <a:sym typeface="Calibri"/>
              </a:rPr>
              <a:t>.</a:t>
            </a:r>
            <a:endParaRPr/>
          </a:p>
          <a:p>
            <a:pPr indent="-571500" lvl="0" marL="571500" marR="0" rtl="0" algn="just">
              <a:lnSpc>
                <a:spcPct val="150000"/>
              </a:lnSpc>
              <a:spcBef>
                <a:spcPts val="0"/>
              </a:spcBef>
              <a:spcAft>
                <a:spcPts val="0"/>
              </a:spcAft>
              <a:buClr>
                <a:schemeClr val="dk1"/>
              </a:buClr>
              <a:buSzPts val="4200"/>
              <a:buFont typeface="Noto Sans Symbols"/>
              <a:buChar char="▪"/>
            </a:pPr>
            <a:r>
              <a:rPr b="0" i="0" lang="en-US" sz="4200" u="none" cap="none" strike="noStrike">
                <a:solidFill>
                  <a:schemeClr val="dk1"/>
                </a:solidFill>
                <a:latin typeface="Calibri"/>
                <a:ea typeface="Calibri"/>
                <a:cs typeface="Calibri"/>
                <a:sym typeface="Calibri"/>
              </a:rPr>
              <a:t>Phương thức biểu đạt chính: Tự sự (kết hợp với miêu tả, và biểu cảm).</a:t>
            </a:r>
            <a:endParaRPr b="0" i="0" sz="4200" u="none" cap="none" strike="noStrike">
              <a:solidFill>
                <a:schemeClr val="dk1"/>
              </a:solidFill>
              <a:latin typeface="Calibri"/>
              <a:ea typeface="Calibri"/>
              <a:cs typeface="Calibri"/>
              <a:sym typeface="Calibri"/>
            </a:endParaRPr>
          </a:p>
        </p:txBody>
      </p:sp>
      <p:pic>
        <p:nvPicPr>
          <p:cNvPr id="907" name="Google Shape;907;g331095ef84e_6_140"/>
          <p:cNvPicPr preferRelativeResize="0"/>
          <p:nvPr/>
        </p:nvPicPr>
        <p:blipFill rotWithShape="1">
          <a:blip r:embed="rId3">
            <a:alphaModFix/>
          </a:blip>
          <a:srcRect b="0" l="0" r="0" t="0"/>
          <a:stretch/>
        </p:blipFill>
        <p:spPr>
          <a:xfrm>
            <a:off x="1981200" y="2428164"/>
            <a:ext cx="4724400" cy="576674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5"/>
                                        </p:tgtEl>
                                        <p:attrNameLst>
                                          <p:attrName>style.visibility</p:attrName>
                                        </p:attrNameLst>
                                      </p:cBhvr>
                                      <p:to>
                                        <p:strVal val="visible"/>
                                      </p:to>
                                    </p:set>
                                    <p:animEffect filter="fade" transition="in">
                                      <p:cBhvr>
                                        <p:cTn dur="500"/>
                                        <p:tgtEl>
                                          <p:spTgt spid="905"/>
                                        </p:tgtEl>
                                      </p:cBhvr>
                                    </p:animEffect>
                                  </p:childTnLst>
                                </p:cTn>
                              </p:par>
                              <p:par>
                                <p:cTn fill="hold" nodeType="withEffect" presetClass="entr" presetID="10" presetSubtype="0">
                                  <p:stCondLst>
                                    <p:cond delay="0"/>
                                  </p:stCondLst>
                                  <p:childTnLst>
                                    <p:set>
                                      <p:cBhvr>
                                        <p:cTn dur="1" fill="hold">
                                          <p:stCondLst>
                                            <p:cond delay="0"/>
                                          </p:stCondLst>
                                        </p:cTn>
                                        <p:tgtEl>
                                          <p:spTgt spid="907"/>
                                        </p:tgtEl>
                                        <p:attrNameLst>
                                          <p:attrName>style.visibility</p:attrName>
                                        </p:attrNameLst>
                                      </p:cBhvr>
                                      <p:to>
                                        <p:strVal val="visible"/>
                                      </p:to>
                                    </p:set>
                                    <p:animEffect filter="fade" transition="in">
                                      <p:cBhvr>
                                        <p:cTn dur="500"/>
                                        <p:tgtEl>
                                          <p:spTgt spid="9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906"/>
                                        </p:tgtEl>
                                        <p:attrNameLst>
                                          <p:attrName>style.visibility</p:attrName>
                                        </p:attrNameLst>
                                      </p:cBhvr>
                                      <p:to>
                                        <p:strVal val="visible"/>
                                      </p:to>
                                    </p:set>
                                    <p:anim calcmode="lin" valueType="num">
                                      <p:cBhvr additive="base">
                                        <p:cTn dur="500"/>
                                        <p:tgtEl>
                                          <p:spTgt spid="906"/>
                                        </p:tgtEl>
                                        <p:attrNameLst>
                                          <p:attrName>ppt_w</p:attrName>
                                        </p:attrNameLst>
                                      </p:cBhvr>
                                      <p:tavLst>
                                        <p:tav fmla="" tm="0">
                                          <p:val>
                                            <p:strVal val="0"/>
                                          </p:val>
                                        </p:tav>
                                        <p:tav fmla="" tm="100000">
                                          <p:val>
                                            <p:strVal val="#ppt_w"/>
                                          </p:val>
                                        </p:tav>
                                      </p:tavLst>
                                    </p:anim>
                                    <p:anim calcmode="lin" valueType="num">
                                      <p:cBhvr additive="base">
                                        <p:cTn dur="500"/>
                                        <p:tgtEl>
                                          <p:spTgt spid="90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DDF"/>
        </a:solidFill>
      </p:bgPr>
    </p:bg>
    <p:spTree>
      <p:nvGrpSpPr>
        <p:cNvPr id="911" name="Shape 911"/>
        <p:cNvGrpSpPr/>
        <p:nvPr/>
      </p:nvGrpSpPr>
      <p:grpSpPr>
        <a:xfrm>
          <a:off x="0" y="0"/>
          <a:ext cx="0" cy="0"/>
          <a:chOff x="0" y="0"/>
          <a:chExt cx="0" cy="0"/>
        </a:xfrm>
      </p:grpSpPr>
      <p:sp>
        <p:nvSpPr>
          <p:cNvPr id="912" name="Google Shape;912;g331095ef84e_6_146"/>
          <p:cNvSpPr txBox="1"/>
          <p:nvPr/>
        </p:nvSpPr>
        <p:spPr>
          <a:xfrm>
            <a:off x="2810298" y="3497281"/>
            <a:ext cx="12667403" cy="1289777"/>
          </a:xfrm>
          <a:prstGeom prst="rect">
            <a:avLst/>
          </a:prstGeom>
          <a:noFill/>
          <a:ln>
            <a:noFill/>
          </a:ln>
        </p:spPr>
        <p:txBody>
          <a:bodyPr anchorCtr="0" anchor="t" bIns="0" lIns="0" spcFirstLastPara="1" rIns="0" wrap="square" tIns="0">
            <a:spAutoFit/>
          </a:bodyPr>
          <a:lstStyle/>
          <a:p>
            <a:pPr indent="0" lvl="0" marL="0" marR="0" rtl="0" algn="ctr">
              <a:lnSpc>
                <a:spcPct val="125581"/>
              </a:lnSpc>
              <a:spcBef>
                <a:spcPts val="0"/>
              </a:spcBef>
              <a:spcAft>
                <a:spcPts val="0"/>
              </a:spcAft>
              <a:buNone/>
            </a:pPr>
            <a:r>
              <a:rPr b="1" i="0" lang="en-US" sz="8600" u="none" cap="none" strike="noStrike">
                <a:solidFill>
                  <a:srgbClr val="14245D"/>
                </a:solidFill>
                <a:latin typeface="Arial"/>
                <a:ea typeface="Arial"/>
                <a:cs typeface="Arial"/>
                <a:sym typeface="Arial"/>
              </a:rPr>
              <a:t>II. ĐỌC HIỂU VĂN BẢN</a:t>
            </a:r>
            <a:endParaRPr b="1" i="0" sz="8600" u="none" cap="none" strike="noStrike">
              <a:solidFill>
                <a:srgbClr val="14245D"/>
              </a:solidFill>
              <a:latin typeface="Arial"/>
              <a:ea typeface="Arial"/>
              <a:cs typeface="Arial"/>
              <a:sym typeface="Arial"/>
            </a:endParaRPr>
          </a:p>
        </p:txBody>
      </p:sp>
      <p:pic>
        <p:nvPicPr>
          <p:cNvPr id="913" name="Google Shape;913;g331095ef84e_6_146"/>
          <p:cNvPicPr preferRelativeResize="0"/>
          <p:nvPr/>
        </p:nvPicPr>
        <p:blipFill rotWithShape="1">
          <a:blip r:embed="rId3">
            <a:alphaModFix/>
          </a:blip>
          <a:srcRect b="0" l="0" r="0" t="0"/>
          <a:stretch/>
        </p:blipFill>
        <p:spPr>
          <a:xfrm>
            <a:off x="3058195" y="6353151"/>
            <a:ext cx="9993611" cy="7867697"/>
          </a:xfrm>
          <a:prstGeom prst="rect">
            <a:avLst/>
          </a:prstGeom>
          <a:noFill/>
          <a:ln>
            <a:noFill/>
          </a:ln>
        </p:spPr>
      </p:pic>
      <p:pic>
        <p:nvPicPr>
          <p:cNvPr id="914" name="Google Shape;914;g331095ef84e_6_146"/>
          <p:cNvPicPr preferRelativeResize="0"/>
          <p:nvPr/>
        </p:nvPicPr>
        <p:blipFill rotWithShape="1">
          <a:blip r:embed="rId4">
            <a:alphaModFix/>
          </a:blip>
          <a:srcRect b="0" l="0" r="0" t="0"/>
          <a:stretch/>
        </p:blipFill>
        <p:spPr>
          <a:xfrm>
            <a:off x="7652034" y="-1293737"/>
            <a:ext cx="2983932" cy="2983932"/>
          </a:xfrm>
          <a:prstGeom prst="rect">
            <a:avLst/>
          </a:prstGeom>
          <a:noFill/>
          <a:ln>
            <a:noFill/>
          </a:ln>
        </p:spPr>
      </p:pic>
      <p:pic>
        <p:nvPicPr>
          <p:cNvPr id="915" name="Google Shape;915;g331095ef84e_6_146"/>
          <p:cNvPicPr preferRelativeResize="0"/>
          <p:nvPr/>
        </p:nvPicPr>
        <p:blipFill rotWithShape="1">
          <a:blip r:embed="rId5">
            <a:alphaModFix/>
          </a:blip>
          <a:srcRect b="0" l="0" r="0" t="0"/>
          <a:stretch/>
        </p:blipFill>
        <p:spPr>
          <a:xfrm>
            <a:off x="9601200" y="5143500"/>
            <a:ext cx="7597800" cy="7404402"/>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DDF"/>
        </a:solidFill>
      </p:bgPr>
    </p:bg>
    <p:spTree>
      <p:nvGrpSpPr>
        <p:cNvPr id="919" name="Shape 919"/>
        <p:cNvGrpSpPr/>
        <p:nvPr/>
      </p:nvGrpSpPr>
      <p:grpSpPr>
        <a:xfrm>
          <a:off x="0" y="0"/>
          <a:ext cx="0" cy="0"/>
          <a:chOff x="0" y="0"/>
          <a:chExt cx="0" cy="0"/>
        </a:xfrm>
      </p:grpSpPr>
      <p:sp>
        <p:nvSpPr>
          <p:cNvPr id="920" name="Google Shape;920;g331095ef84e_6_153"/>
          <p:cNvSpPr txBox="1"/>
          <p:nvPr/>
        </p:nvSpPr>
        <p:spPr>
          <a:xfrm>
            <a:off x="4114800" y="495300"/>
            <a:ext cx="10668000" cy="1384995"/>
          </a:xfrm>
          <a:prstGeom prst="rect">
            <a:avLst/>
          </a:prstGeom>
          <a:noFill/>
          <a:ln>
            <a:noFill/>
          </a:ln>
        </p:spPr>
        <p:txBody>
          <a:bodyPr anchorCtr="0" anchor="t" bIns="0" lIns="0" spcFirstLastPara="1" rIns="0" wrap="square" tIns="0">
            <a:spAutoFit/>
          </a:bodyPr>
          <a:lstStyle/>
          <a:p>
            <a:pPr indent="0" lvl="0" marL="0" marR="0" rtl="0" algn="l">
              <a:lnSpc>
                <a:spcPct val="192857"/>
              </a:lnSpc>
              <a:spcBef>
                <a:spcPts val="0"/>
              </a:spcBef>
              <a:spcAft>
                <a:spcPts val="0"/>
              </a:spcAft>
              <a:buNone/>
            </a:pPr>
            <a:r>
              <a:rPr b="1" i="1" lang="en-US" sz="5600" u="none" cap="none" strike="noStrike">
                <a:solidFill>
                  <a:srgbClr val="14245D"/>
                </a:solidFill>
                <a:latin typeface="Calibri"/>
                <a:ea typeface="Calibri"/>
                <a:cs typeface="Calibri"/>
                <a:sym typeface="Calibri"/>
              </a:rPr>
              <a:t>1.Hình ảnh ngọn khói quê nhà</a:t>
            </a:r>
            <a:endParaRPr b="1" i="1" sz="5600" u="none" cap="none" strike="noStrike">
              <a:solidFill>
                <a:srgbClr val="14245D"/>
              </a:solidFill>
              <a:latin typeface="Arial"/>
              <a:ea typeface="Arial"/>
              <a:cs typeface="Arial"/>
              <a:sym typeface="Arial"/>
            </a:endParaRPr>
          </a:p>
        </p:txBody>
      </p:sp>
      <p:pic>
        <p:nvPicPr>
          <p:cNvPr id="921" name="Google Shape;921;g331095ef84e_6_153"/>
          <p:cNvPicPr preferRelativeResize="0"/>
          <p:nvPr/>
        </p:nvPicPr>
        <p:blipFill rotWithShape="1">
          <a:blip r:embed="rId3">
            <a:alphaModFix/>
          </a:blip>
          <a:srcRect b="0" l="0" r="0" t="0"/>
          <a:stretch/>
        </p:blipFill>
        <p:spPr>
          <a:xfrm>
            <a:off x="42205" y="7146232"/>
            <a:ext cx="2057400" cy="3149221"/>
          </a:xfrm>
          <a:prstGeom prst="rect">
            <a:avLst/>
          </a:prstGeom>
          <a:noFill/>
          <a:ln>
            <a:noFill/>
          </a:ln>
        </p:spPr>
      </p:pic>
      <p:sp>
        <p:nvSpPr>
          <p:cNvPr id="922" name="Google Shape;922;g331095ef84e_6_153"/>
          <p:cNvSpPr/>
          <p:nvPr/>
        </p:nvSpPr>
        <p:spPr>
          <a:xfrm>
            <a:off x="1532209" y="2019300"/>
            <a:ext cx="15833181"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4800" u="none" cap="none" strike="noStrike">
                <a:solidFill>
                  <a:srgbClr val="000000"/>
                </a:solidFill>
                <a:latin typeface="Calibri"/>
                <a:ea typeface="Calibri"/>
                <a:cs typeface="Calibri"/>
                <a:sym typeface="Calibri"/>
              </a:rPr>
              <a:t>Chia lớp thành 4 nhóm, thảo luận theo phiếu học tập:</a:t>
            </a:r>
            <a:endParaRPr b="1" sz="4800">
              <a:solidFill>
                <a:schemeClr val="dk1"/>
              </a:solidFill>
              <a:latin typeface="Calibri"/>
              <a:ea typeface="Calibri"/>
              <a:cs typeface="Calibri"/>
              <a:sym typeface="Calibri"/>
            </a:endParaRPr>
          </a:p>
        </p:txBody>
      </p:sp>
      <p:sp>
        <p:nvSpPr>
          <p:cNvPr id="923" name="Google Shape;923;g331095ef84e_6_153"/>
          <p:cNvSpPr txBox="1"/>
          <p:nvPr/>
        </p:nvSpPr>
        <p:spPr>
          <a:xfrm>
            <a:off x="5715000" y="3215280"/>
            <a:ext cx="6324600"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200">
                <a:solidFill>
                  <a:srgbClr val="FF0000"/>
                </a:solidFill>
                <a:latin typeface="Calibri"/>
                <a:ea typeface="Calibri"/>
                <a:cs typeface="Calibri"/>
                <a:sym typeface="Calibri"/>
              </a:rPr>
              <a:t>PHIẾU HỌC TẬP SỐ 1</a:t>
            </a:r>
            <a:endParaRPr b="1" sz="4200">
              <a:solidFill>
                <a:srgbClr val="FF0000"/>
              </a:solidFill>
              <a:latin typeface="Calibri"/>
              <a:ea typeface="Calibri"/>
              <a:cs typeface="Calibri"/>
              <a:sym typeface="Calibri"/>
            </a:endParaRPr>
          </a:p>
        </p:txBody>
      </p:sp>
      <p:graphicFrame>
        <p:nvGraphicFramePr>
          <p:cNvPr id="924" name="Google Shape;924;g331095ef84e_6_153"/>
          <p:cNvGraphicFramePr/>
          <p:nvPr/>
        </p:nvGraphicFramePr>
        <p:xfrm>
          <a:off x="2099605" y="4243275"/>
          <a:ext cx="3000000" cy="3000000"/>
        </p:xfrm>
        <a:graphic>
          <a:graphicData uri="http://schemas.openxmlformats.org/drawingml/2006/table">
            <a:tbl>
              <a:tblPr bandRow="1" firstRow="1">
                <a:noFill/>
                <a:tableStyleId>{4C7EC05F-B879-49C5-A210-BB29ABD8C067}</a:tableStyleId>
              </a:tblPr>
              <a:tblGrid>
                <a:gridCol w="3674600"/>
                <a:gridCol w="2497600"/>
                <a:gridCol w="4114800"/>
                <a:gridCol w="4411400"/>
              </a:tblGrid>
              <a:tr h="753525">
                <a:tc>
                  <a:txBody>
                    <a:bodyPr/>
                    <a:lstStyle/>
                    <a:p>
                      <a:pPr indent="0" lvl="0" marL="0" marR="0" rtl="0" algn="ctr">
                        <a:lnSpc>
                          <a:spcPct val="150000"/>
                        </a:lnSpc>
                        <a:spcBef>
                          <a:spcPts val="0"/>
                        </a:spcBef>
                        <a:spcAft>
                          <a:spcPts val="0"/>
                        </a:spcAft>
                        <a:buNone/>
                      </a:pPr>
                      <a:r>
                        <a:rPr b="1" lang="en-US" sz="3200" u="none" cap="none" strike="noStrike"/>
                        <a:t>CÁC GIÁC QUAN</a:t>
                      </a:r>
                      <a:endParaRPr b="1" sz="3200" u="none" cap="none" strike="noStrike"/>
                    </a:p>
                  </a:txBody>
                  <a:tcPr marT="45725" marB="45725" marR="91450" marL="91450" anchor="ctr">
                    <a:solidFill>
                      <a:srgbClr val="FABF8E"/>
                    </a:solidFill>
                  </a:tcPr>
                </a:tc>
                <a:tc>
                  <a:txBody>
                    <a:bodyPr/>
                    <a:lstStyle/>
                    <a:p>
                      <a:pPr indent="0" lvl="0" marL="0" marR="0" rtl="0" algn="ctr">
                        <a:lnSpc>
                          <a:spcPct val="150000"/>
                        </a:lnSpc>
                        <a:spcBef>
                          <a:spcPts val="0"/>
                        </a:spcBef>
                        <a:spcAft>
                          <a:spcPts val="0"/>
                        </a:spcAft>
                        <a:buNone/>
                      </a:pPr>
                      <a:r>
                        <a:rPr b="1" lang="en-US" sz="3200" u="none" cap="none" strike="noStrike"/>
                        <a:t>DẪN CHỨNG</a:t>
                      </a:r>
                      <a:endParaRPr b="1" sz="3200" u="none" cap="none" strike="noStrike"/>
                    </a:p>
                  </a:txBody>
                  <a:tcPr marT="45725" marB="45725" marR="91450" marL="91450" anchor="ctr">
                    <a:solidFill>
                      <a:srgbClr val="FABF8E"/>
                    </a:solidFill>
                  </a:tcPr>
                </a:tc>
                <a:tc>
                  <a:txBody>
                    <a:bodyPr/>
                    <a:lstStyle/>
                    <a:p>
                      <a:pPr indent="0" lvl="0" marL="0" marR="0" rtl="0" algn="ctr">
                        <a:lnSpc>
                          <a:spcPct val="150000"/>
                        </a:lnSpc>
                        <a:spcBef>
                          <a:spcPts val="0"/>
                        </a:spcBef>
                        <a:spcAft>
                          <a:spcPts val="0"/>
                        </a:spcAft>
                        <a:buNone/>
                      </a:pPr>
                      <a:r>
                        <a:rPr b="1" lang="en-US" sz="3200" u="none" cap="none" strike="noStrike"/>
                        <a:t>NHẬN XÉT VỀ </a:t>
                      </a:r>
                      <a:endParaRPr/>
                    </a:p>
                    <a:p>
                      <a:pPr indent="0" lvl="0" marL="0" marR="0" rtl="0" algn="ctr">
                        <a:lnSpc>
                          <a:spcPct val="150000"/>
                        </a:lnSpc>
                        <a:spcBef>
                          <a:spcPts val="0"/>
                        </a:spcBef>
                        <a:spcAft>
                          <a:spcPts val="0"/>
                        </a:spcAft>
                        <a:buNone/>
                      </a:pPr>
                      <a:r>
                        <a:rPr b="1" lang="en-US" sz="3200" u="none" cap="none" strike="noStrike"/>
                        <a:t>HÌNH ẢNH KHÓI</a:t>
                      </a:r>
                      <a:endParaRPr b="1" sz="3200" u="none" cap="none" strike="noStrike"/>
                    </a:p>
                  </a:txBody>
                  <a:tcPr marT="45725" marB="45725" marR="91450" marL="91450" anchor="ctr">
                    <a:solidFill>
                      <a:srgbClr val="FABF8E"/>
                    </a:solidFill>
                  </a:tcPr>
                </a:tc>
                <a:tc>
                  <a:txBody>
                    <a:bodyPr/>
                    <a:lstStyle/>
                    <a:p>
                      <a:pPr indent="0" lvl="0" marL="0" marR="0" rtl="0" algn="ctr">
                        <a:lnSpc>
                          <a:spcPct val="150000"/>
                        </a:lnSpc>
                        <a:spcBef>
                          <a:spcPts val="0"/>
                        </a:spcBef>
                        <a:spcAft>
                          <a:spcPts val="0"/>
                        </a:spcAft>
                        <a:buNone/>
                      </a:pPr>
                      <a:r>
                        <a:rPr b="1" lang="en-US" sz="3200" u="none" cap="none" strike="noStrike"/>
                        <a:t>Ý NGHĨA CỦA QUÊ HƯƠNG VỚI TÁC GIẢ</a:t>
                      </a:r>
                      <a:endParaRPr b="1" sz="3200" u="none" cap="none" strike="noStrike"/>
                    </a:p>
                  </a:txBody>
                  <a:tcPr marT="45725" marB="45725" marR="91450" marL="91450" anchor="ctr">
                    <a:solidFill>
                      <a:srgbClr val="FABF8E"/>
                    </a:solidFill>
                  </a:tcPr>
                </a:tc>
              </a:tr>
              <a:tr h="753525">
                <a:tc>
                  <a:txBody>
                    <a:bodyPr/>
                    <a:lstStyle/>
                    <a:p>
                      <a:pPr indent="0" lvl="0" marL="0" marR="0" rtl="0" algn="l">
                        <a:spcBef>
                          <a:spcPts val="0"/>
                        </a:spcBef>
                        <a:spcAft>
                          <a:spcPts val="0"/>
                        </a:spcAft>
                        <a:buNone/>
                      </a:pPr>
                      <a:r>
                        <a:rPr lang="en-US" sz="3200" u="none" cap="none" strike="noStrike"/>
                        <a:t>Thị giác</a:t>
                      </a:r>
                      <a:endParaRPr sz="3200"/>
                    </a:p>
                  </a:txBody>
                  <a:tcPr marT="45725" marB="45725" marR="91450" marL="91450" anchor="ctr"/>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r h="753525">
                <a:tc>
                  <a:txBody>
                    <a:bodyPr/>
                    <a:lstStyle/>
                    <a:p>
                      <a:pPr indent="0" lvl="0" marL="0" marR="0" rtl="0" algn="l">
                        <a:spcBef>
                          <a:spcPts val="0"/>
                        </a:spcBef>
                        <a:spcAft>
                          <a:spcPts val="0"/>
                        </a:spcAft>
                        <a:buNone/>
                      </a:pPr>
                      <a:r>
                        <a:rPr lang="en-US" sz="3200"/>
                        <a:t>Khứu</a:t>
                      </a:r>
                      <a:r>
                        <a:rPr lang="en-US" sz="3200"/>
                        <a:t> giác</a:t>
                      </a:r>
                      <a:endParaRPr sz="3200"/>
                    </a:p>
                  </a:txBody>
                  <a:tcPr marT="45725" marB="45725" marR="91450" marL="91450" anchor="ctr"/>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r h="753525">
                <a:tc>
                  <a:txBody>
                    <a:bodyPr/>
                    <a:lstStyle/>
                    <a:p>
                      <a:pPr indent="0" lvl="0" marL="0" marR="0" rtl="0" algn="l">
                        <a:spcBef>
                          <a:spcPts val="0"/>
                        </a:spcBef>
                        <a:spcAft>
                          <a:spcPts val="0"/>
                        </a:spcAft>
                        <a:buNone/>
                      </a:pPr>
                      <a:r>
                        <a:rPr lang="en-US" sz="3200"/>
                        <a:t>Xúc</a:t>
                      </a:r>
                      <a:r>
                        <a:rPr lang="en-US" sz="3200"/>
                        <a:t> giác</a:t>
                      </a:r>
                      <a:endParaRPr sz="3200"/>
                    </a:p>
                  </a:txBody>
                  <a:tcPr marT="45725" marB="45725" marR="91450" marL="91450" anchor="ctr"/>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r h="753525">
                <a:tc>
                  <a:txBody>
                    <a:bodyPr/>
                    <a:lstStyle/>
                    <a:p>
                      <a:pPr indent="0" lvl="0" marL="0" marR="0" rtl="0" algn="l">
                        <a:spcBef>
                          <a:spcPts val="0"/>
                        </a:spcBef>
                        <a:spcAft>
                          <a:spcPts val="0"/>
                        </a:spcAft>
                        <a:buNone/>
                      </a:pPr>
                      <a:r>
                        <a:rPr lang="en-US" sz="3200"/>
                        <a:t>Vị giác</a:t>
                      </a:r>
                      <a:endParaRPr sz="3200"/>
                    </a:p>
                  </a:txBody>
                  <a:tcPr marT="45725" marB="45725" marR="91450" marL="91450" anchor="ctr"/>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r h="753525">
                <a:tc>
                  <a:txBody>
                    <a:bodyPr/>
                    <a:lstStyle/>
                    <a:p>
                      <a:pPr indent="0" lvl="0" marL="0" marR="0" rtl="0" algn="l">
                        <a:spcBef>
                          <a:spcPts val="0"/>
                        </a:spcBef>
                        <a:spcAft>
                          <a:spcPts val="0"/>
                        </a:spcAft>
                        <a:buNone/>
                      </a:pPr>
                      <a:r>
                        <a:rPr lang="en-US" sz="3200"/>
                        <a:t>Cảm giác</a:t>
                      </a:r>
                      <a:endParaRPr sz="3200"/>
                    </a:p>
                  </a:txBody>
                  <a:tcPr marT="45725" marB="45725" marR="91450" marL="91450" anchor="ctr"/>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20"/>
                                        </p:tgtEl>
                                        <p:attrNameLst>
                                          <p:attrName>style.visibility</p:attrName>
                                        </p:attrNameLst>
                                      </p:cBhvr>
                                      <p:to>
                                        <p:strVal val="visible"/>
                                      </p:to>
                                    </p:set>
                                    <p:anim calcmode="lin" valueType="num">
                                      <p:cBhvr additive="base">
                                        <p:cTn dur="500"/>
                                        <p:tgtEl>
                                          <p:spTgt spid="92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2"/>
                                        </p:tgtEl>
                                        <p:attrNameLst>
                                          <p:attrName>style.visibility</p:attrName>
                                        </p:attrNameLst>
                                      </p:cBhvr>
                                      <p:to>
                                        <p:strVal val="visible"/>
                                      </p:to>
                                    </p:set>
                                    <p:animEffect filter="fade" transition="in">
                                      <p:cBhvr>
                                        <p:cTn dur="500"/>
                                        <p:tgtEl>
                                          <p:spTgt spid="9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3"/>
                                        </p:tgtEl>
                                        <p:attrNameLst>
                                          <p:attrName>style.visibility</p:attrName>
                                        </p:attrNameLst>
                                      </p:cBhvr>
                                      <p:to>
                                        <p:strVal val="visible"/>
                                      </p:to>
                                    </p:set>
                                    <p:animEffect filter="fade" transition="in">
                                      <p:cBhvr>
                                        <p:cTn dur="500"/>
                                        <p:tgtEl>
                                          <p:spTgt spid="923"/>
                                        </p:tgtEl>
                                      </p:cBhvr>
                                    </p:animEffect>
                                  </p:childTnLst>
                                </p:cTn>
                              </p:par>
                              <p:par>
                                <p:cTn fill="hold" nodeType="withEffect" presetClass="entr" presetID="10" presetSubtype="0">
                                  <p:stCondLst>
                                    <p:cond delay="0"/>
                                  </p:stCondLst>
                                  <p:childTnLst>
                                    <p:set>
                                      <p:cBhvr>
                                        <p:cTn dur="1" fill="hold">
                                          <p:stCondLst>
                                            <p:cond delay="0"/>
                                          </p:stCondLst>
                                        </p:cTn>
                                        <p:tgtEl>
                                          <p:spTgt spid="924"/>
                                        </p:tgtEl>
                                        <p:attrNameLst>
                                          <p:attrName>style.visibility</p:attrName>
                                        </p:attrNameLst>
                                      </p:cBhvr>
                                      <p:to>
                                        <p:strVal val="visible"/>
                                      </p:to>
                                    </p:set>
                                    <p:animEffect filter="fade" transition="in">
                                      <p:cBhvr>
                                        <p:cTn dur="500"/>
                                        <p:tgtEl>
                                          <p:spTgt spid="924"/>
                                        </p:tgtEl>
                                      </p:cBhvr>
                                    </p:animEffect>
                                  </p:childTnLst>
                                </p:cTn>
                              </p:par>
                              <p:par>
                                <p:cTn fill="hold" nodeType="withEffect" presetClass="entr" presetID="10" presetSubtype="0">
                                  <p:stCondLst>
                                    <p:cond delay="0"/>
                                  </p:stCondLst>
                                  <p:childTnLst>
                                    <p:set>
                                      <p:cBhvr>
                                        <p:cTn dur="1" fill="hold">
                                          <p:stCondLst>
                                            <p:cond delay="0"/>
                                          </p:stCondLst>
                                        </p:cTn>
                                        <p:tgtEl>
                                          <p:spTgt spid="921"/>
                                        </p:tgtEl>
                                        <p:attrNameLst>
                                          <p:attrName>style.visibility</p:attrName>
                                        </p:attrNameLst>
                                      </p:cBhvr>
                                      <p:to>
                                        <p:strVal val="visible"/>
                                      </p:to>
                                    </p:set>
                                    <p:animEffect filter="fade" transition="in">
                                      <p:cBhvr>
                                        <p:cTn dur="500"/>
                                        <p:tgtEl>
                                          <p:spTgt spid="9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DDF"/>
        </a:solidFill>
      </p:bgPr>
    </p:bg>
    <p:spTree>
      <p:nvGrpSpPr>
        <p:cNvPr id="929" name="Shape 929"/>
        <p:cNvGrpSpPr/>
        <p:nvPr/>
      </p:nvGrpSpPr>
      <p:grpSpPr>
        <a:xfrm>
          <a:off x="0" y="0"/>
          <a:ext cx="0" cy="0"/>
          <a:chOff x="0" y="0"/>
          <a:chExt cx="0" cy="0"/>
        </a:xfrm>
      </p:grpSpPr>
      <p:graphicFrame>
        <p:nvGraphicFramePr>
          <p:cNvPr id="930" name="Google Shape;930;g331095ef84e_6_161"/>
          <p:cNvGraphicFramePr/>
          <p:nvPr/>
        </p:nvGraphicFramePr>
        <p:xfrm>
          <a:off x="533400" y="266700"/>
          <a:ext cx="3000000" cy="3000000"/>
        </p:xfrm>
        <a:graphic>
          <a:graphicData uri="http://schemas.openxmlformats.org/drawingml/2006/table">
            <a:tbl>
              <a:tblPr bandRow="1" firstRow="1">
                <a:noFill/>
                <a:tableStyleId>{4C7EC05F-B879-49C5-A210-BB29ABD8C067}</a:tableStyleId>
              </a:tblPr>
              <a:tblGrid>
                <a:gridCol w="2617275"/>
                <a:gridCol w="4582300"/>
                <a:gridCol w="4611400"/>
                <a:gridCol w="5334000"/>
              </a:tblGrid>
              <a:tr h="2672600">
                <a:tc>
                  <a:txBody>
                    <a:bodyPr/>
                    <a:lstStyle/>
                    <a:p>
                      <a:pPr indent="0" lvl="0" marL="0" marR="0" rtl="0" algn="ctr">
                        <a:lnSpc>
                          <a:spcPct val="150000"/>
                        </a:lnSpc>
                        <a:spcBef>
                          <a:spcPts val="0"/>
                        </a:spcBef>
                        <a:spcAft>
                          <a:spcPts val="0"/>
                        </a:spcAft>
                        <a:buNone/>
                      </a:pPr>
                      <a:r>
                        <a:rPr b="1" lang="en-US" sz="3200"/>
                        <a:t>CÁC</a:t>
                      </a:r>
                      <a:r>
                        <a:rPr b="1" lang="en-US" sz="3200"/>
                        <a:t> GIÁC QUAN</a:t>
                      </a:r>
                      <a:endParaRPr b="1" sz="3200"/>
                    </a:p>
                  </a:txBody>
                  <a:tcPr marT="45725" marB="45725" marR="91450" marL="91450" anchor="ctr">
                    <a:solidFill>
                      <a:srgbClr val="FABF8E"/>
                    </a:solidFill>
                  </a:tcPr>
                </a:tc>
                <a:tc>
                  <a:txBody>
                    <a:bodyPr/>
                    <a:lstStyle/>
                    <a:p>
                      <a:pPr indent="0" lvl="0" marL="0" marR="0" rtl="0" algn="ctr">
                        <a:lnSpc>
                          <a:spcPct val="150000"/>
                        </a:lnSpc>
                        <a:spcBef>
                          <a:spcPts val="0"/>
                        </a:spcBef>
                        <a:spcAft>
                          <a:spcPts val="0"/>
                        </a:spcAft>
                        <a:buNone/>
                      </a:pPr>
                      <a:r>
                        <a:rPr b="1" lang="en-US" sz="3200"/>
                        <a:t>DẪN</a:t>
                      </a:r>
                      <a:r>
                        <a:rPr b="1" lang="en-US" sz="3200"/>
                        <a:t> CHỨNG</a:t>
                      </a:r>
                      <a:endParaRPr b="1" sz="3200"/>
                    </a:p>
                  </a:txBody>
                  <a:tcPr marT="45725" marB="45725" marR="91450" marL="91450" anchor="ctr">
                    <a:solidFill>
                      <a:srgbClr val="FABF8E"/>
                    </a:solidFill>
                  </a:tcPr>
                </a:tc>
                <a:tc>
                  <a:txBody>
                    <a:bodyPr/>
                    <a:lstStyle/>
                    <a:p>
                      <a:pPr indent="0" lvl="0" marL="0" marR="0" rtl="0" algn="ctr">
                        <a:lnSpc>
                          <a:spcPct val="150000"/>
                        </a:lnSpc>
                        <a:spcBef>
                          <a:spcPts val="0"/>
                        </a:spcBef>
                        <a:spcAft>
                          <a:spcPts val="0"/>
                        </a:spcAft>
                        <a:buNone/>
                      </a:pPr>
                      <a:r>
                        <a:rPr b="1" lang="en-US" sz="3200"/>
                        <a:t>NHẬN</a:t>
                      </a:r>
                      <a:r>
                        <a:rPr b="1" lang="en-US" sz="3200"/>
                        <a:t> XÉT VỀ </a:t>
                      </a:r>
                      <a:endParaRPr/>
                    </a:p>
                    <a:p>
                      <a:pPr indent="0" lvl="0" marL="0" marR="0" rtl="0" algn="ctr">
                        <a:lnSpc>
                          <a:spcPct val="150000"/>
                        </a:lnSpc>
                        <a:spcBef>
                          <a:spcPts val="0"/>
                        </a:spcBef>
                        <a:spcAft>
                          <a:spcPts val="0"/>
                        </a:spcAft>
                        <a:buNone/>
                      </a:pPr>
                      <a:r>
                        <a:rPr b="1" lang="en-US" sz="3200"/>
                        <a:t>HÌNH ẢNH KHÓI</a:t>
                      </a:r>
                      <a:endParaRPr b="1" sz="3200"/>
                    </a:p>
                  </a:txBody>
                  <a:tcPr marT="45725" marB="45725" marR="91450" marL="91450" anchor="ctr">
                    <a:solidFill>
                      <a:srgbClr val="FABF8E"/>
                    </a:solidFill>
                  </a:tcPr>
                </a:tc>
                <a:tc>
                  <a:txBody>
                    <a:bodyPr/>
                    <a:lstStyle/>
                    <a:p>
                      <a:pPr indent="0" lvl="0" marL="0" marR="0" rtl="0" algn="ctr">
                        <a:lnSpc>
                          <a:spcPct val="150000"/>
                        </a:lnSpc>
                        <a:spcBef>
                          <a:spcPts val="0"/>
                        </a:spcBef>
                        <a:spcAft>
                          <a:spcPts val="0"/>
                        </a:spcAft>
                        <a:buNone/>
                      </a:pPr>
                      <a:r>
                        <a:rPr b="1" lang="en-US" sz="3200"/>
                        <a:t>Ý</a:t>
                      </a:r>
                      <a:r>
                        <a:rPr b="1" lang="en-US" sz="3200"/>
                        <a:t> NGHĨA CỦA QUÊ HƯƠNG VỚI TÁC GIẢ</a:t>
                      </a:r>
                      <a:endParaRPr b="1" sz="3200"/>
                    </a:p>
                  </a:txBody>
                  <a:tcPr marT="45725" marB="45725" marR="91450" marL="91450" anchor="ctr">
                    <a:solidFill>
                      <a:srgbClr val="FABF8E"/>
                    </a:solidFill>
                  </a:tcPr>
                </a:tc>
              </a:tr>
              <a:tr h="1346250">
                <a:tc>
                  <a:txBody>
                    <a:bodyPr/>
                    <a:lstStyle/>
                    <a:p>
                      <a:pPr indent="0" lvl="0" marL="0" marR="0" rtl="0" algn="l">
                        <a:spcBef>
                          <a:spcPts val="0"/>
                        </a:spcBef>
                        <a:spcAft>
                          <a:spcPts val="0"/>
                        </a:spcAft>
                        <a:buNone/>
                      </a:pPr>
                      <a:r>
                        <a:rPr b="1" lang="en-US" sz="3200"/>
                        <a:t>Thị</a:t>
                      </a:r>
                      <a:r>
                        <a:rPr b="1" lang="en-US" sz="3200"/>
                        <a:t> giác</a:t>
                      </a:r>
                      <a:endParaRPr b="1" sz="3200"/>
                    </a:p>
                  </a:txBody>
                  <a:tcPr marT="45725" marB="45725" marR="91450" marL="91450" anchor="ctr"/>
                </a:tc>
                <a:tc>
                  <a:txBody>
                    <a:bodyPr/>
                    <a:lstStyle/>
                    <a:p>
                      <a:pPr indent="0" lvl="0" marL="0" marR="0" rtl="0" algn="just">
                        <a:spcBef>
                          <a:spcPts val="0"/>
                        </a:spcBef>
                        <a:spcAft>
                          <a:spcPts val="0"/>
                        </a:spcAft>
                        <a:buNone/>
                      </a:pPr>
                      <a:r>
                        <a:rPr lang="en-US" sz="2400"/>
                        <a:t>Khói màu xanh, nhẹ bẫng như tơ; khói bay qua mái nhà rất nhanh, rất cao…</a:t>
                      </a:r>
                      <a:endParaRPr sz="2400"/>
                    </a:p>
                  </a:txBody>
                  <a:tcPr marT="45725" marB="45725" marR="91450" marL="91450" anchor="ctr"/>
                </a:tc>
                <a:tc rowSpan="5">
                  <a:txBody>
                    <a:bodyPr/>
                    <a:lstStyle/>
                    <a:p>
                      <a:pPr indent="0" lvl="0" marL="0" marR="0" rtl="0" algn="just">
                        <a:lnSpc>
                          <a:spcPct val="150000"/>
                        </a:lnSpc>
                        <a:spcBef>
                          <a:spcPts val="0"/>
                        </a:spcBef>
                        <a:spcAft>
                          <a:spcPts val="0"/>
                        </a:spcAft>
                        <a:buNone/>
                      </a:pPr>
                      <a:r>
                        <a:rPr lang="en-US" sz="2400"/>
                        <a:t>Hình ảnh khói không chỉ gắn bó với từng mái nhà, từng bữa cơm mà khói cũng có tâm tư, tình cảm, sinh động, có cảm xúc đồng điệu với tâm trạng con người. Khói trở thành một thành viên trong gia đình.</a:t>
                      </a:r>
                      <a:endParaRPr sz="2400"/>
                    </a:p>
                  </a:txBody>
                  <a:tcPr marT="45725" marB="45725" marR="91450" marL="91450"/>
                </a:tc>
                <a:tc rowSpan="5">
                  <a:txBody>
                    <a:bodyPr/>
                    <a:lstStyle/>
                    <a:p>
                      <a:pPr indent="0" lvl="0" marL="0" marR="0" rtl="0" algn="just">
                        <a:lnSpc>
                          <a:spcPct val="150000"/>
                        </a:lnSpc>
                        <a:spcBef>
                          <a:spcPts val="0"/>
                        </a:spcBef>
                        <a:spcAft>
                          <a:spcPts val="0"/>
                        </a:spcAft>
                        <a:buNone/>
                      </a:pPr>
                      <a:r>
                        <a:rPr lang="en-US" sz="2400"/>
                        <a:t> Quê hương trở thành một phần không thể thiếu trong tâm hồn tác giả, hình ảnh khói bếp đã gợi ra nỗi nhớ với mùi hương, bữa cơm, cuộc sống sinh hoạt, những niềm vui hay nỗi buồn của người dân quê.</a:t>
                      </a:r>
                      <a:endParaRPr sz="2400"/>
                    </a:p>
                  </a:txBody>
                  <a:tcPr marT="45725" marB="45725" marR="91450" marL="91450"/>
                </a:tc>
              </a:tr>
              <a:tr h="1346250">
                <a:tc>
                  <a:txBody>
                    <a:bodyPr/>
                    <a:lstStyle/>
                    <a:p>
                      <a:pPr indent="0" lvl="0" marL="0" marR="0" rtl="0" algn="l">
                        <a:spcBef>
                          <a:spcPts val="0"/>
                        </a:spcBef>
                        <a:spcAft>
                          <a:spcPts val="0"/>
                        </a:spcAft>
                        <a:buNone/>
                      </a:pPr>
                      <a:r>
                        <a:rPr b="1" lang="en-US" sz="3200"/>
                        <a:t>Khứu</a:t>
                      </a:r>
                      <a:r>
                        <a:rPr b="1" lang="en-US" sz="3200"/>
                        <a:t> giác</a:t>
                      </a:r>
                      <a:endParaRPr b="1" sz="3200"/>
                    </a:p>
                  </a:txBody>
                  <a:tcPr marT="45725" marB="45725" marR="91450" marL="91450" anchor="ctr"/>
                </a:tc>
                <a:tc>
                  <a:txBody>
                    <a:bodyPr/>
                    <a:lstStyle/>
                    <a:p>
                      <a:pPr indent="0" lvl="0" marL="0" marR="0" rtl="0" algn="just">
                        <a:spcBef>
                          <a:spcPts val="0"/>
                        </a:spcBef>
                        <a:spcAft>
                          <a:spcPts val="0"/>
                        </a:spcAft>
                        <a:buNone/>
                      </a:pPr>
                      <a:r>
                        <a:rPr lang="en-US" sz="2400">
                          <a:solidFill>
                            <a:schemeClr val="dk1"/>
                          </a:solidFill>
                          <a:latin typeface="Calibri"/>
                          <a:ea typeface="Calibri"/>
                          <a:cs typeface="Calibri"/>
                          <a:sym typeface="Calibri"/>
                        </a:rPr>
                        <a:t>Khói có mùi của những hạt ngô còn sót lại, của gộc củi gỗ dẻ, của tinh dầu vỏ cam…</a:t>
                      </a:r>
                      <a:endParaRPr sz="2400"/>
                    </a:p>
                  </a:txBody>
                  <a:tcPr marT="45725" marB="45725" marR="91450" marL="91450" anchor="ctr"/>
                </a:tc>
                <a:tc vMerge="1"/>
                <a:tc vMerge="1"/>
              </a:tr>
              <a:tr h="1760500">
                <a:tc>
                  <a:txBody>
                    <a:bodyPr/>
                    <a:lstStyle/>
                    <a:p>
                      <a:pPr indent="0" lvl="0" marL="0" marR="0" rtl="0" algn="l">
                        <a:spcBef>
                          <a:spcPts val="0"/>
                        </a:spcBef>
                        <a:spcAft>
                          <a:spcPts val="0"/>
                        </a:spcAft>
                        <a:buNone/>
                      </a:pPr>
                      <a:r>
                        <a:rPr b="1" lang="en-US" sz="3200"/>
                        <a:t>Xúc</a:t>
                      </a:r>
                      <a:r>
                        <a:rPr b="1" lang="en-US" sz="3200"/>
                        <a:t> giác</a:t>
                      </a:r>
                      <a:endParaRPr b="1" sz="3200"/>
                    </a:p>
                  </a:txBody>
                  <a:tcPr marT="45725" marB="45725" marR="91450" marL="91450" anchor="ctr"/>
                </a:tc>
                <a:tc>
                  <a:txBody>
                    <a:bodyPr/>
                    <a:lstStyle/>
                    <a:p>
                      <a:pPr indent="0" lvl="0" marL="0" marR="0" rtl="0" algn="just">
                        <a:spcBef>
                          <a:spcPts val="0"/>
                        </a:spcBef>
                        <a:spcAft>
                          <a:spcPts val="0"/>
                        </a:spcAft>
                        <a:buNone/>
                      </a:pPr>
                      <a:r>
                        <a:rPr lang="en-US" sz="2400"/>
                        <a:t>Ngọn khói len qua đầu hồi, vương vít mãi ở ngọn cây hồng nằm sát mái nhà, bị gió thổi cho loãng đi, tan đi.</a:t>
                      </a:r>
                      <a:endParaRPr sz="2400"/>
                    </a:p>
                  </a:txBody>
                  <a:tcPr marT="45725" marB="45725" marR="91450" marL="91450" anchor="ctr"/>
                </a:tc>
                <a:tc vMerge="1"/>
                <a:tc vMerge="1"/>
              </a:tr>
              <a:tr h="1295550">
                <a:tc>
                  <a:txBody>
                    <a:bodyPr/>
                    <a:lstStyle/>
                    <a:p>
                      <a:pPr indent="0" lvl="0" marL="0" marR="0" rtl="0" algn="l">
                        <a:spcBef>
                          <a:spcPts val="0"/>
                        </a:spcBef>
                        <a:spcAft>
                          <a:spcPts val="0"/>
                        </a:spcAft>
                        <a:buNone/>
                      </a:pPr>
                      <a:r>
                        <a:rPr b="1" lang="en-US" sz="3200"/>
                        <a:t>Vị giác</a:t>
                      </a:r>
                      <a:endParaRPr b="1" sz="3200"/>
                    </a:p>
                  </a:txBody>
                  <a:tcPr marT="45725" marB="45725" marR="91450" marL="91450" anchor="ctr"/>
                </a:tc>
                <a:tc>
                  <a:txBody>
                    <a:bodyPr/>
                    <a:lstStyle/>
                    <a:p>
                      <a:pPr indent="0" lvl="0" marL="0" marR="0" rtl="0" algn="just">
                        <a:spcBef>
                          <a:spcPts val="0"/>
                        </a:spcBef>
                        <a:spcAft>
                          <a:spcPts val="0"/>
                        </a:spcAft>
                        <a:buNone/>
                      </a:pPr>
                      <a:r>
                        <a:rPr lang="en-US" sz="2400"/>
                        <a:t>Thấy khói bay lên từ làng, chợt nhớ cơm, thèm cơm,…</a:t>
                      </a:r>
                      <a:endParaRPr sz="2400"/>
                    </a:p>
                  </a:txBody>
                  <a:tcPr marT="45725" marB="45725" marR="91450" marL="91450" anchor="ctr"/>
                </a:tc>
                <a:tc vMerge="1"/>
                <a:tc vMerge="1"/>
              </a:tr>
              <a:tr h="1346250">
                <a:tc>
                  <a:txBody>
                    <a:bodyPr/>
                    <a:lstStyle/>
                    <a:p>
                      <a:pPr indent="0" lvl="0" marL="0" marR="0" rtl="0" algn="l">
                        <a:spcBef>
                          <a:spcPts val="0"/>
                        </a:spcBef>
                        <a:spcAft>
                          <a:spcPts val="0"/>
                        </a:spcAft>
                        <a:buNone/>
                      </a:pPr>
                      <a:r>
                        <a:rPr b="1" lang="en-US" sz="3200"/>
                        <a:t>Cảm giác</a:t>
                      </a:r>
                      <a:endParaRPr b="1" sz="3200"/>
                    </a:p>
                  </a:txBody>
                  <a:tcPr marT="45725" marB="45725" marR="91450" marL="91450" anchor="ctr"/>
                </a:tc>
                <a:tc>
                  <a:txBody>
                    <a:bodyPr/>
                    <a:lstStyle/>
                    <a:p>
                      <a:pPr indent="0" lvl="0" marL="0" marR="0" rtl="0" algn="just">
                        <a:spcBef>
                          <a:spcPts val="0"/>
                        </a:spcBef>
                        <a:spcAft>
                          <a:spcPts val="0"/>
                        </a:spcAft>
                        <a:buNone/>
                      </a:pPr>
                      <a:r>
                        <a:rPr lang="en-US" sz="2400"/>
                        <a:t>Khói cũng biết buồn chăng; có khi khói vui hơn niềm vui của người…</a:t>
                      </a:r>
                      <a:endParaRPr sz="2400"/>
                    </a:p>
                  </a:txBody>
                  <a:tcPr marT="45725" marB="45725" marR="91450" marL="91450" anchor="ctr"/>
                </a:tc>
                <a:tc vMerge="1"/>
                <a:tc vMerge="1"/>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930"/>
                                        </p:tgtEl>
                                        <p:attrNameLst>
                                          <p:attrName>style.visibility</p:attrName>
                                        </p:attrNameLst>
                                      </p:cBhvr>
                                      <p:to>
                                        <p:strVal val="visible"/>
                                      </p:to>
                                    </p:set>
                                    <p:anim calcmode="lin" valueType="num">
                                      <p:cBhvr additive="base">
                                        <p:cTn dur="500"/>
                                        <p:tgtEl>
                                          <p:spTgt spid="930"/>
                                        </p:tgtEl>
                                        <p:attrNameLst>
                                          <p:attrName>ppt_w</p:attrName>
                                        </p:attrNameLst>
                                      </p:cBhvr>
                                      <p:tavLst>
                                        <p:tav fmla="" tm="0">
                                          <p:val>
                                            <p:strVal val="0"/>
                                          </p:val>
                                        </p:tav>
                                        <p:tav fmla="" tm="100000">
                                          <p:val>
                                            <p:strVal val="#ppt_w"/>
                                          </p:val>
                                        </p:tav>
                                      </p:tavLst>
                                    </p:anim>
                                    <p:anim calcmode="lin" valueType="num">
                                      <p:cBhvr additive="base">
                                        <p:cTn dur="500"/>
                                        <p:tgtEl>
                                          <p:spTgt spid="93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DDF"/>
        </a:solidFill>
      </p:bgPr>
    </p:bg>
    <p:spTree>
      <p:nvGrpSpPr>
        <p:cNvPr id="934" name="Shape 934"/>
        <p:cNvGrpSpPr/>
        <p:nvPr/>
      </p:nvGrpSpPr>
      <p:grpSpPr>
        <a:xfrm>
          <a:off x="0" y="0"/>
          <a:ext cx="0" cy="0"/>
          <a:chOff x="0" y="0"/>
          <a:chExt cx="0" cy="0"/>
        </a:xfrm>
      </p:grpSpPr>
      <p:sp>
        <p:nvSpPr>
          <p:cNvPr id="935" name="Google Shape;935;g331095ef84e_6_166"/>
          <p:cNvSpPr txBox="1"/>
          <p:nvPr/>
        </p:nvSpPr>
        <p:spPr>
          <a:xfrm>
            <a:off x="990600" y="571500"/>
            <a:ext cx="10668000" cy="1202189"/>
          </a:xfrm>
          <a:prstGeom prst="rect">
            <a:avLst/>
          </a:prstGeom>
          <a:noFill/>
          <a:ln>
            <a:noFill/>
          </a:ln>
        </p:spPr>
        <p:txBody>
          <a:bodyPr anchorCtr="0" anchor="t" bIns="0" lIns="0" spcFirstLastPara="1" rIns="0" wrap="square" tIns="0">
            <a:spAutoFit/>
          </a:bodyPr>
          <a:lstStyle/>
          <a:p>
            <a:pPr indent="0" lvl="0" marL="0" marR="0" rtl="0" algn="l">
              <a:lnSpc>
                <a:spcPct val="192857"/>
              </a:lnSpc>
              <a:spcBef>
                <a:spcPts val="0"/>
              </a:spcBef>
              <a:spcAft>
                <a:spcPts val="0"/>
              </a:spcAft>
              <a:buNone/>
            </a:pPr>
            <a:r>
              <a:rPr b="1" i="1" lang="en-US" sz="5600">
                <a:solidFill>
                  <a:srgbClr val="14245D"/>
                </a:solidFill>
                <a:latin typeface="Calibri"/>
                <a:ea typeface="Calibri"/>
                <a:cs typeface="Calibri"/>
                <a:sym typeface="Calibri"/>
              </a:rPr>
              <a:t>2. Cảm nhận về nhân vật “tôi”</a:t>
            </a:r>
            <a:endParaRPr b="1" i="1" sz="5600">
              <a:solidFill>
                <a:srgbClr val="14245D"/>
              </a:solidFill>
              <a:latin typeface="Arial"/>
              <a:ea typeface="Arial"/>
              <a:cs typeface="Arial"/>
              <a:sym typeface="Arial"/>
            </a:endParaRPr>
          </a:p>
        </p:txBody>
      </p:sp>
      <p:sp>
        <p:nvSpPr>
          <p:cNvPr id="936" name="Google Shape;936;g331095ef84e_6_166"/>
          <p:cNvSpPr/>
          <p:nvPr/>
        </p:nvSpPr>
        <p:spPr>
          <a:xfrm>
            <a:off x="5257524" y="2358664"/>
            <a:ext cx="8382551"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4800">
                <a:solidFill>
                  <a:srgbClr val="FF0000"/>
                </a:solidFill>
                <a:latin typeface="Calibri"/>
                <a:ea typeface="Calibri"/>
                <a:cs typeface="Calibri"/>
                <a:sym typeface="Calibri"/>
              </a:rPr>
              <a:t>THẢO LUẬN CẶP (10 PHÚT)</a:t>
            </a:r>
            <a:endParaRPr b="1" sz="4800">
              <a:solidFill>
                <a:srgbClr val="FF0000"/>
              </a:solidFill>
              <a:latin typeface="Calibri"/>
              <a:ea typeface="Calibri"/>
              <a:cs typeface="Calibri"/>
              <a:sym typeface="Calibri"/>
            </a:endParaRPr>
          </a:p>
        </p:txBody>
      </p:sp>
      <p:pic>
        <p:nvPicPr>
          <p:cNvPr id="937" name="Google Shape;937;g331095ef84e_6_166"/>
          <p:cNvPicPr preferRelativeResize="0"/>
          <p:nvPr/>
        </p:nvPicPr>
        <p:blipFill rotWithShape="1">
          <a:blip r:embed="rId3">
            <a:alphaModFix/>
          </a:blip>
          <a:srcRect b="0" l="0" r="0" t="0"/>
          <a:stretch/>
        </p:blipFill>
        <p:spPr>
          <a:xfrm>
            <a:off x="14935200" y="6876675"/>
            <a:ext cx="3728984" cy="3410325"/>
          </a:xfrm>
          <a:prstGeom prst="rect">
            <a:avLst/>
          </a:prstGeom>
          <a:noFill/>
          <a:ln>
            <a:noFill/>
          </a:ln>
        </p:spPr>
      </p:pic>
      <p:sp>
        <p:nvSpPr>
          <p:cNvPr id="938" name="Google Shape;938;g331095ef84e_6_166"/>
          <p:cNvSpPr/>
          <p:nvPr/>
        </p:nvSpPr>
        <p:spPr>
          <a:xfrm>
            <a:off x="2514599" y="3431263"/>
            <a:ext cx="13868400" cy="3416320"/>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None/>
            </a:pPr>
            <a:r>
              <a:rPr b="1" i="1" lang="en-US" sz="4800">
                <a:solidFill>
                  <a:srgbClr val="000000"/>
                </a:solidFill>
                <a:latin typeface="Calibri"/>
                <a:ea typeface="Calibri"/>
                <a:cs typeface="Calibri"/>
                <a:sym typeface="Calibri"/>
              </a:rPr>
              <a:t>	Qua phần tìm hiểu văn bản, em cảm nhận gì về nhân vật “tôi”? Đặc điểm nào từ văn bản cho em cảm nhận đó?</a:t>
            </a:r>
            <a:endParaRPr b="1" sz="4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35"/>
                                        </p:tgtEl>
                                        <p:attrNameLst>
                                          <p:attrName>style.visibility</p:attrName>
                                        </p:attrNameLst>
                                      </p:cBhvr>
                                      <p:to>
                                        <p:strVal val="visible"/>
                                      </p:to>
                                    </p:set>
                                    <p:anim calcmode="lin" valueType="num">
                                      <p:cBhvr additive="base">
                                        <p:cTn dur="500"/>
                                        <p:tgtEl>
                                          <p:spTgt spid="93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6"/>
                                        </p:tgtEl>
                                        <p:attrNameLst>
                                          <p:attrName>style.visibility</p:attrName>
                                        </p:attrNameLst>
                                      </p:cBhvr>
                                      <p:to>
                                        <p:strVal val="visible"/>
                                      </p:to>
                                    </p:set>
                                    <p:animEffect filter="fade" transition="in">
                                      <p:cBhvr>
                                        <p:cTn dur="500"/>
                                        <p:tgtEl>
                                          <p:spTgt spid="936"/>
                                        </p:tgtEl>
                                      </p:cBhvr>
                                    </p:animEffect>
                                  </p:childTnLst>
                                </p:cTn>
                              </p:par>
                              <p:par>
                                <p:cTn fill="hold" nodeType="withEffect" presetClass="entr" presetID="10" presetSubtype="0">
                                  <p:stCondLst>
                                    <p:cond delay="0"/>
                                  </p:stCondLst>
                                  <p:childTnLst>
                                    <p:set>
                                      <p:cBhvr>
                                        <p:cTn dur="1" fill="hold">
                                          <p:stCondLst>
                                            <p:cond delay="0"/>
                                          </p:stCondLst>
                                        </p:cTn>
                                        <p:tgtEl>
                                          <p:spTgt spid="938"/>
                                        </p:tgtEl>
                                        <p:attrNameLst>
                                          <p:attrName>style.visibility</p:attrName>
                                        </p:attrNameLst>
                                      </p:cBhvr>
                                      <p:to>
                                        <p:strVal val="visible"/>
                                      </p:to>
                                    </p:set>
                                    <p:animEffect filter="fade" transition="in">
                                      <p:cBhvr>
                                        <p:cTn dur="500"/>
                                        <p:tgtEl>
                                          <p:spTgt spid="938"/>
                                        </p:tgtEl>
                                      </p:cBhvr>
                                    </p:animEffect>
                                  </p:childTnLst>
                                </p:cTn>
                              </p:par>
                              <p:par>
                                <p:cTn fill="hold" nodeType="withEffect" presetClass="entr" presetID="10" presetSubtype="0">
                                  <p:stCondLst>
                                    <p:cond delay="0"/>
                                  </p:stCondLst>
                                  <p:childTnLst>
                                    <p:set>
                                      <p:cBhvr>
                                        <p:cTn dur="1" fill="hold">
                                          <p:stCondLst>
                                            <p:cond delay="0"/>
                                          </p:stCondLst>
                                        </p:cTn>
                                        <p:tgtEl>
                                          <p:spTgt spid="937"/>
                                        </p:tgtEl>
                                        <p:attrNameLst>
                                          <p:attrName>style.visibility</p:attrName>
                                        </p:attrNameLst>
                                      </p:cBhvr>
                                      <p:to>
                                        <p:strVal val="visible"/>
                                      </p:to>
                                    </p:set>
                                    <p:animEffect filter="fade" transition="in">
                                      <p:cBhvr>
                                        <p:cTn dur="500"/>
                                        <p:tgtEl>
                                          <p:spTgt spid="9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DDF"/>
        </a:solidFill>
      </p:bgPr>
    </p:bg>
    <p:spTree>
      <p:nvGrpSpPr>
        <p:cNvPr id="943" name="Shape 943"/>
        <p:cNvGrpSpPr/>
        <p:nvPr/>
      </p:nvGrpSpPr>
      <p:grpSpPr>
        <a:xfrm>
          <a:off x="0" y="0"/>
          <a:ext cx="0" cy="0"/>
          <a:chOff x="0" y="0"/>
          <a:chExt cx="0" cy="0"/>
        </a:xfrm>
      </p:grpSpPr>
      <p:sp>
        <p:nvSpPr>
          <p:cNvPr id="944" name="Google Shape;944;g331095ef84e_6_173"/>
          <p:cNvSpPr txBox="1"/>
          <p:nvPr/>
        </p:nvSpPr>
        <p:spPr>
          <a:xfrm>
            <a:off x="1524000" y="571500"/>
            <a:ext cx="10668000" cy="1202189"/>
          </a:xfrm>
          <a:prstGeom prst="rect">
            <a:avLst/>
          </a:prstGeom>
          <a:noFill/>
          <a:ln>
            <a:noFill/>
          </a:ln>
        </p:spPr>
        <p:txBody>
          <a:bodyPr anchorCtr="0" anchor="t" bIns="0" lIns="0" spcFirstLastPara="1" rIns="0" wrap="square" tIns="0">
            <a:spAutoFit/>
          </a:bodyPr>
          <a:lstStyle/>
          <a:p>
            <a:pPr indent="0" lvl="0" marL="0" marR="0" rtl="0" algn="l">
              <a:lnSpc>
                <a:spcPct val="192857"/>
              </a:lnSpc>
              <a:spcBef>
                <a:spcPts val="0"/>
              </a:spcBef>
              <a:spcAft>
                <a:spcPts val="0"/>
              </a:spcAft>
              <a:buNone/>
            </a:pPr>
            <a:r>
              <a:rPr b="1" i="1" lang="en-US" sz="5600">
                <a:solidFill>
                  <a:srgbClr val="14245D"/>
                </a:solidFill>
                <a:latin typeface="Calibri"/>
                <a:ea typeface="Calibri"/>
                <a:cs typeface="Calibri"/>
                <a:sym typeface="Calibri"/>
              </a:rPr>
              <a:t>2. Cảm nhận về nhân vật “tôi”</a:t>
            </a:r>
            <a:endParaRPr b="1" i="1" sz="5600">
              <a:solidFill>
                <a:srgbClr val="14245D"/>
              </a:solidFill>
              <a:latin typeface="Arial"/>
              <a:ea typeface="Arial"/>
              <a:cs typeface="Arial"/>
              <a:sym typeface="Arial"/>
            </a:endParaRPr>
          </a:p>
        </p:txBody>
      </p:sp>
      <p:pic>
        <p:nvPicPr>
          <p:cNvPr id="945" name="Google Shape;945;g331095ef84e_6_173"/>
          <p:cNvPicPr preferRelativeResize="0"/>
          <p:nvPr/>
        </p:nvPicPr>
        <p:blipFill rotWithShape="1">
          <a:blip r:embed="rId3">
            <a:alphaModFix/>
          </a:blip>
          <a:srcRect b="0" l="0" r="0" t="0"/>
          <a:stretch/>
        </p:blipFill>
        <p:spPr>
          <a:xfrm rot="-177292">
            <a:off x="15325421" y="6766339"/>
            <a:ext cx="3728984" cy="3410325"/>
          </a:xfrm>
          <a:prstGeom prst="rect">
            <a:avLst/>
          </a:prstGeom>
          <a:noFill/>
          <a:ln>
            <a:noFill/>
          </a:ln>
        </p:spPr>
      </p:pic>
      <p:sp>
        <p:nvSpPr>
          <p:cNvPr id="946" name="Google Shape;946;g331095ef84e_6_173"/>
          <p:cNvSpPr/>
          <p:nvPr/>
        </p:nvSpPr>
        <p:spPr>
          <a:xfrm>
            <a:off x="1624477" y="1943100"/>
            <a:ext cx="14072723" cy="7848302"/>
          </a:xfrm>
          <a:prstGeom prst="rect">
            <a:avLst/>
          </a:prstGeom>
          <a:noFill/>
          <a:ln>
            <a:noFill/>
          </a:ln>
        </p:spPr>
        <p:txBody>
          <a:bodyPr anchorCtr="0" anchor="t" bIns="45700" lIns="91425" spcFirstLastPara="1" rIns="91425" wrap="square" tIns="45700">
            <a:noAutofit/>
          </a:bodyPr>
          <a:lstStyle/>
          <a:p>
            <a:pPr indent="-571500" lvl="0" marL="571500" marR="0" rtl="0" algn="just">
              <a:lnSpc>
                <a:spcPct val="150000"/>
              </a:lnSpc>
              <a:spcBef>
                <a:spcPts val="0"/>
              </a:spcBef>
              <a:spcAft>
                <a:spcPts val="0"/>
              </a:spcAft>
              <a:buClr>
                <a:srgbClr val="000000"/>
              </a:buClr>
              <a:buSzPts val="4200"/>
              <a:buFont typeface="Calibri"/>
              <a:buChar char="-"/>
            </a:pPr>
            <a:r>
              <a:rPr lang="en-US" sz="4200">
                <a:solidFill>
                  <a:srgbClr val="000000"/>
                </a:solidFill>
                <a:latin typeface="Calibri"/>
                <a:ea typeface="Calibri"/>
                <a:cs typeface="Calibri"/>
                <a:sym typeface="Calibri"/>
              </a:rPr>
              <a:t>Lưu giữ những kí ức sống động về khói từ mùi vị, màu sắc, hình ảnh, âm thanh.</a:t>
            </a:r>
            <a:endParaRPr/>
          </a:p>
          <a:p>
            <a:pPr indent="-571500" lvl="0" marL="571500" marR="0" rtl="0" algn="just">
              <a:lnSpc>
                <a:spcPct val="150000"/>
              </a:lnSpc>
              <a:spcBef>
                <a:spcPts val="0"/>
              </a:spcBef>
              <a:spcAft>
                <a:spcPts val="0"/>
              </a:spcAft>
              <a:buClr>
                <a:schemeClr val="dk1"/>
              </a:buClr>
              <a:buSzPts val="4200"/>
              <a:buFont typeface="Calibri"/>
              <a:buChar char="-"/>
            </a:pPr>
            <a:r>
              <a:rPr lang="en-US" sz="4200">
                <a:solidFill>
                  <a:schemeClr val="dk1"/>
                </a:solidFill>
                <a:latin typeface="Calibri"/>
                <a:ea typeface="Calibri"/>
                <a:cs typeface="Calibri"/>
                <a:sym typeface="Calibri"/>
              </a:rPr>
              <a:t>Cảm nhận được niềm vui, nỗi buồn của khói gắn liền với niềm vui, nỗi buồn của con người.</a:t>
            </a:r>
            <a:endParaRPr/>
          </a:p>
          <a:p>
            <a:pPr indent="-571500" lvl="0" marL="571500" marR="0" rtl="0" algn="just">
              <a:lnSpc>
                <a:spcPct val="150000"/>
              </a:lnSpc>
              <a:spcBef>
                <a:spcPts val="0"/>
              </a:spcBef>
              <a:spcAft>
                <a:spcPts val="0"/>
              </a:spcAft>
              <a:buClr>
                <a:schemeClr val="dk1"/>
              </a:buClr>
              <a:buSzPts val="4200"/>
              <a:buFont typeface="Calibri"/>
              <a:buChar char="-"/>
            </a:pPr>
            <a:r>
              <a:rPr lang="en-US" sz="4200">
                <a:solidFill>
                  <a:schemeClr val="dk1"/>
                </a:solidFill>
                <a:latin typeface="Calibri"/>
                <a:ea typeface="Calibri"/>
                <a:cs typeface="Calibri"/>
                <a:sym typeface="Calibri"/>
              </a:rPr>
              <a:t>Tình yêu thương dành cho gia đình, thiên nhiên, con người của quê hương.</a:t>
            </a:r>
            <a:endParaRPr/>
          </a:p>
          <a:p>
            <a:pPr indent="-571500" lvl="0" marL="571500" marR="0" rtl="0" algn="just">
              <a:lnSpc>
                <a:spcPct val="150000"/>
              </a:lnSpc>
              <a:spcBef>
                <a:spcPts val="0"/>
              </a:spcBef>
              <a:spcAft>
                <a:spcPts val="0"/>
              </a:spcAft>
              <a:buClr>
                <a:schemeClr val="dk1"/>
              </a:buClr>
              <a:buSzPts val="4200"/>
              <a:buFont typeface="Noto Sans Symbols"/>
              <a:buChar char="⇒"/>
            </a:pPr>
            <a:r>
              <a:rPr b="1" i="1" lang="en-US" sz="4200">
                <a:solidFill>
                  <a:schemeClr val="dk1"/>
                </a:solidFill>
                <a:latin typeface="Calibri"/>
                <a:ea typeface="Calibri"/>
                <a:cs typeface="Calibri"/>
                <a:sym typeface="Calibri"/>
              </a:rPr>
              <a:t>Là con người có tâm hồn phong phú, tinh tế, nhạy cảm và một trái tim nhiều yêu thương.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6">
                                            <p:txEl>
                                              <p:pRg end="0" st="0"/>
                                            </p:txEl>
                                          </p:spTgt>
                                        </p:tgtEl>
                                        <p:attrNameLst>
                                          <p:attrName>style.visibility</p:attrName>
                                        </p:attrNameLst>
                                      </p:cBhvr>
                                      <p:to>
                                        <p:strVal val="visible"/>
                                      </p:to>
                                    </p:set>
                                    <p:animEffect filter="fade" transition="in">
                                      <p:cBhvr>
                                        <p:cTn dur="500"/>
                                        <p:tgtEl>
                                          <p:spTgt spid="94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6">
                                            <p:txEl>
                                              <p:pRg end="1" st="1"/>
                                            </p:txEl>
                                          </p:spTgt>
                                        </p:tgtEl>
                                        <p:attrNameLst>
                                          <p:attrName>style.visibility</p:attrName>
                                        </p:attrNameLst>
                                      </p:cBhvr>
                                      <p:to>
                                        <p:strVal val="visible"/>
                                      </p:to>
                                    </p:set>
                                    <p:animEffect filter="fade" transition="in">
                                      <p:cBhvr>
                                        <p:cTn dur="500"/>
                                        <p:tgtEl>
                                          <p:spTgt spid="94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6">
                                            <p:txEl>
                                              <p:pRg end="2" st="2"/>
                                            </p:txEl>
                                          </p:spTgt>
                                        </p:tgtEl>
                                        <p:attrNameLst>
                                          <p:attrName>style.visibility</p:attrName>
                                        </p:attrNameLst>
                                      </p:cBhvr>
                                      <p:to>
                                        <p:strVal val="visible"/>
                                      </p:to>
                                    </p:set>
                                    <p:animEffect filter="fade" transition="in">
                                      <p:cBhvr>
                                        <p:cTn dur="500"/>
                                        <p:tgtEl>
                                          <p:spTgt spid="94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6">
                                            <p:txEl>
                                              <p:pRg end="3" st="3"/>
                                            </p:txEl>
                                          </p:spTgt>
                                        </p:tgtEl>
                                        <p:attrNameLst>
                                          <p:attrName>style.visibility</p:attrName>
                                        </p:attrNameLst>
                                      </p:cBhvr>
                                      <p:to>
                                        <p:strVal val="visible"/>
                                      </p:to>
                                    </p:set>
                                    <p:animEffect filter="fade" transition="in">
                                      <p:cBhvr>
                                        <p:cTn dur="500"/>
                                        <p:tgtEl>
                                          <p:spTgt spid="946">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g1fbfe8a17ecb85aa_5"/>
          <p:cNvSpPr txBox="1"/>
          <p:nvPr>
            <p:ph idx="1" type="body"/>
          </p:nvPr>
        </p:nvSpPr>
        <p:spPr>
          <a:xfrm>
            <a:off x="457200" y="609600"/>
            <a:ext cx="16239000" cy="8602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lang="en-US" sz="5800"/>
              <a:t>     Hoàn cảnh gia đình: Bố ông là một nhân viên đường sắt gốc CossackZaporizhia, còn mẹ ông xuất thân từ một gia đình trí thức người Ba Lan vì vậy gia đình nhà Paustovsky sử dụng cùng lúc ba thứ tiếng, tiếng Nga, tiếng Ba Lan và tiếng Ukraina. Konstantin lớn lên ở Ukraina, ông học trung học tại Kiev và là bạn cùng lớp của Mikhail Bulgakov. Học được một thời gian thì bố của Paustovsky rời bỏ gia đình và ông phải đi làm gia sư thêm để có tiền ăn học . </a:t>
            </a:r>
            <a:endParaRPr sz="5800"/>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DDF"/>
        </a:solidFill>
      </p:bgPr>
    </p:bg>
    <p:spTree>
      <p:nvGrpSpPr>
        <p:cNvPr id="950" name="Shape 950"/>
        <p:cNvGrpSpPr/>
        <p:nvPr/>
      </p:nvGrpSpPr>
      <p:grpSpPr>
        <a:xfrm>
          <a:off x="0" y="0"/>
          <a:ext cx="0" cy="0"/>
          <a:chOff x="0" y="0"/>
          <a:chExt cx="0" cy="0"/>
        </a:xfrm>
      </p:grpSpPr>
      <p:sp>
        <p:nvSpPr>
          <p:cNvPr id="951" name="Google Shape;951;g331095ef84e_6_180"/>
          <p:cNvSpPr txBox="1"/>
          <p:nvPr/>
        </p:nvSpPr>
        <p:spPr>
          <a:xfrm>
            <a:off x="990600" y="571500"/>
            <a:ext cx="10668000" cy="1202189"/>
          </a:xfrm>
          <a:prstGeom prst="rect">
            <a:avLst/>
          </a:prstGeom>
          <a:noFill/>
          <a:ln>
            <a:noFill/>
          </a:ln>
        </p:spPr>
        <p:txBody>
          <a:bodyPr anchorCtr="0" anchor="t" bIns="0" lIns="0" spcFirstLastPara="1" rIns="0" wrap="square" tIns="0">
            <a:spAutoFit/>
          </a:bodyPr>
          <a:lstStyle/>
          <a:p>
            <a:pPr indent="0" lvl="0" marL="0" marR="0" rtl="0" algn="l">
              <a:lnSpc>
                <a:spcPct val="192857"/>
              </a:lnSpc>
              <a:spcBef>
                <a:spcPts val="0"/>
              </a:spcBef>
              <a:spcAft>
                <a:spcPts val="0"/>
              </a:spcAft>
              <a:buNone/>
            </a:pPr>
            <a:r>
              <a:rPr b="1" i="1" lang="en-US" sz="5600">
                <a:solidFill>
                  <a:srgbClr val="14245D"/>
                </a:solidFill>
                <a:latin typeface="Calibri"/>
                <a:ea typeface="Calibri"/>
                <a:cs typeface="Calibri"/>
                <a:sym typeface="Calibri"/>
              </a:rPr>
              <a:t>2. Cảm nhận về nhân vật “tôi”</a:t>
            </a:r>
            <a:endParaRPr b="1" i="1" sz="5600">
              <a:solidFill>
                <a:srgbClr val="14245D"/>
              </a:solidFill>
              <a:latin typeface="Arial"/>
              <a:ea typeface="Arial"/>
              <a:cs typeface="Arial"/>
              <a:sym typeface="Arial"/>
            </a:endParaRPr>
          </a:p>
        </p:txBody>
      </p:sp>
      <p:sp>
        <p:nvSpPr>
          <p:cNvPr id="952" name="Google Shape;952;g331095ef84e_6_180"/>
          <p:cNvSpPr/>
          <p:nvPr/>
        </p:nvSpPr>
        <p:spPr>
          <a:xfrm>
            <a:off x="5257524" y="2358664"/>
            <a:ext cx="8382551"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4800">
                <a:solidFill>
                  <a:srgbClr val="FF0000"/>
                </a:solidFill>
                <a:latin typeface="Calibri"/>
                <a:ea typeface="Calibri"/>
                <a:cs typeface="Calibri"/>
                <a:sym typeface="Calibri"/>
              </a:rPr>
              <a:t>THẢO LUẬN CẶP (10 PHÚT)</a:t>
            </a:r>
            <a:endParaRPr b="1" sz="4800">
              <a:solidFill>
                <a:srgbClr val="FF0000"/>
              </a:solidFill>
              <a:latin typeface="Calibri"/>
              <a:ea typeface="Calibri"/>
              <a:cs typeface="Calibri"/>
              <a:sym typeface="Calibri"/>
            </a:endParaRPr>
          </a:p>
        </p:txBody>
      </p:sp>
      <p:pic>
        <p:nvPicPr>
          <p:cNvPr id="953" name="Google Shape;953;g331095ef84e_6_180"/>
          <p:cNvPicPr preferRelativeResize="0"/>
          <p:nvPr/>
        </p:nvPicPr>
        <p:blipFill rotWithShape="1">
          <a:blip r:embed="rId3">
            <a:alphaModFix/>
          </a:blip>
          <a:srcRect b="0" l="0" r="0" t="0"/>
          <a:stretch/>
        </p:blipFill>
        <p:spPr>
          <a:xfrm>
            <a:off x="14935200" y="6876675"/>
            <a:ext cx="3728984" cy="3410325"/>
          </a:xfrm>
          <a:prstGeom prst="rect">
            <a:avLst/>
          </a:prstGeom>
          <a:noFill/>
          <a:ln>
            <a:noFill/>
          </a:ln>
        </p:spPr>
      </p:pic>
      <p:sp>
        <p:nvSpPr>
          <p:cNvPr id="954" name="Google Shape;954;g331095ef84e_6_180"/>
          <p:cNvSpPr/>
          <p:nvPr/>
        </p:nvSpPr>
        <p:spPr>
          <a:xfrm>
            <a:off x="1981198" y="3390900"/>
            <a:ext cx="14935201" cy="2308324"/>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None/>
            </a:pPr>
            <a:r>
              <a:rPr b="1" i="1" lang="en-US" sz="4800">
                <a:solidFill>
                  <a:srgbClr val="000000"/>
                </a:solidFill>
                <a:latin typeface="Calibri"/>
                <a:ea typeface="Calibri"/>
                <a:cs typeface="Calibri"/>
                <a:sym typeface="Calibri"/>
              </a:rPr>
              <a:t>	Kỉ niệm trong quá khứ có ý nghĩa gì trong việc nuôi dưỡng tâm hồn của chúng ta trong hiện tại?</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2"/>
                                        </p:tgtEl>
                                        <p:attrNameLst>
                                          <p:attrName>style.visibility</p:attrName>
                                        </p:attrNameLst>
                                      </p:cBhvr>
                                      <p:to>
                                        <p:strVal val="visible"/>
                                      </p:to>
                                    </p:set>
                                    <p:animEffect filter="fade" transition="in">
                                      <p:cBhvr>
                                        <p:cTn dur="500"/>
                                        <p:tgtEl>
                                          <p:spTgt spid="952"/>
                                        </p:tgtEl>
                                      </p:cBhvr>
                                    </p:animEffect>
                                  </p:childTnLst>
                                </p:cTn>
                              </p:par>
                              <p:par>
                                <p:cTn fill="hold" nodeType="withEffect" presetClass="entr" presetID="10" presetSubtype="0">
                                  <p:stCondLst>
                                    <p:cond delay="0"/>
                                  </p:stCondLst>
                                  <p:childTnLst>
                                    <p:set>
                                      <p:cBhvr>
                                        <p:cTn dur="1" fill="hold">
                                          <p:stCondLst>
                                            <p:cond delay="0"/>
                                          </p:stCondLst>
                                        </p:cTn>
                                        <p:tgtEl>
                                          <p:spTgt spid="954"/>
                                        </p:tgtEl>
                                        <p:attrNameLst>
                                          <p:attrName>style.visibility</p:attrName>
                                        </p:attrNameLst>
                                      </p:cBhvr>
                                      <p:to>
                                        <p:strVal val="visible"/>
                                      </p:to>
                                    </p:set>
                                    <p:animEffect filter="fade" transition="in">
                                      <p:cBhvr>
                                        <p:cTn dur="500"/>
                                        <p:tgtEl>
                                          <p:spTgt spid="954"/>
                                        </p:tgtEl>
                                      </p:cBhvr>
                                    </p:animEffect>
                                  </p:childTnLst>
                                </p:cTn>
                              </p:par>
                              <p:par>
                                <p:cTn fill="hold" nodeType="withEffect" presetClass="entr" presetID="10" presetSubtype="0">
                                  <p:stCondLst>
                                    <p:cond delay="0"/>
                                  </p:stCondLst>
                                  <p:childTnLst>
                                    <p:set>
                                      <p:cBhvr>
                                        <p:cTn dur="1" fill="hold">
                                          <p:stCondLst>
                                            <p:cond delay="0"/>
                                          </p:stCondLst>
                                        </p:cTn>
                                        <p:tgtEl>
                                          <p:spTgt spid="953"/>
                                        </p:tgtEl>
                                        <p:attrNameLst>
                                          <p:attrName>style.visibility</p:attrName>
                                        </p:attrNameLst>
                                      </p:cBhvr>
                                      <p:to>
                                        <p:strVal val="visible"/>
                                      </p:to>
                                    </p:set>
                                    <p:animEffect filter="fade" transition="in">
                                      <p:cBhvr>
                                        <p:cTn dur="500"/>
                                        <p:tgtEl>
                                          <p:spTgt spid="9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DDF"/>
        </a:solidFill>
      </p:bgPr>
    </p:bg>
    <p:spTree>
      <p:nvGrpSpPr>
        <p:cNvPr id="959" name="Shape 959"/>
        <p:cNvGrpSpPr/>
        <p:nvPr/>
      </p:nvGrpSpPr>
      <p:grpSpPr>
        <a:xfrm>
          <a:off x="0" y="0"/>
          <a:ext cx="0" cy="0"/>
          <a:chOff x="0" y="0"/>
          <a:chExt cx="0" cy="0"/>
        </a:xfrm>
      </p:grpSpPr>
      <p:sp>
        <p:nvSpPr>
          <p:cNvPr id="960" name="Google Shape;960;g331095ef84e_6_187"/>
          <p:cNvSpPr txBox="1"/>
          <p:nvPr/>
        </p:nvSpPr>
        <p:spPr>
          <a:xfrm>
            <a:off x="1524000" y="30139"/>
            <a:ext cx="10668000" cy="1202189"/>
          </a:xfrm>
          <a:prstGeom prst="rect">
            <a:avLst/>
          </a:prstGeom>
          <a:noFill/>
          <a:ln>
            <a:noFill/>
          </a:ln>
        </p:spPr>
        <p:txBody>
          <a:bodyPr anchorCtr="0" anchor="t" bIns="0" lIns="0" spcFirstLastPara="1" rIns="0" wrap="square" tIns="0">
            <a:spAutoFit/>
          </a:bodyPr>
          <a:lstStyle/>
          <a:p>
            <a:pPr indent="0" lvl="0" marL="0" marR="0" rtl="0" algn="l">
              <a:lnSpc>
                <a:spcPct val="192857"/>
              </a:lnSpc>
              <a:spcBef>
                <a:spcPts val="0"/>
              </a:spcBef>
              <a:spcAft>
                <a:spcPts val="0"/>
              </a:spcAft>
              <a:buNone/>
            </a:pPr>
            <a:r>
              <a:rPr b="1" i="1" lang="en-US" sz="5600">
                <a:solidFill>
                  <a:srgbClr val="14245D"/>
                </a:solidFill>
                <a:latin typeface="Calibri"/>
                <a:ea typeface="Calibri"/>
                <a:cs typeface="Calibri"/>
                <a:sym typeface="Calibri"/>
              </a:rPr>
              <a:t>2. Cảm nhận về nhân vật “tôi”</a:t>
            </a:r>
            <a:endParaRPr b="1" i="1" sz="5600">
              <a:solidFill>
                <a:srgbClr val="14245D"/>
              </a:solidFill>
              <a:latin typeface="Arial"/>
              <a:ea typeface="Arial"/>
              <a:cs typeface="Arial"/>
              <a:sym typeface="Arial"/>
            </a:endParaRPr>
          </a:p>
        </p:txBody>
      </p:sp>
      <p:pic>
        <p:nvPicPr>
          <p:cNvPr id="961" name="Google Shape;961;g331095ef84e_6_187"/>
          <p:cNvPicPr preferRelativeResize="0"/>
          <p:nvPr/>
        </p:nvPicPr>
        <p:blipFill rotWithShape="1">
          <a:blip r:embed="rId3">
            <a:alphaModFix/>
          </a:blip>
          <a:srcRect b="0" l="0" r="0" t="0"/>
          <a:stretch/>
        </p:blipFill>
        <p:spPr>
          <a:xfrm rot="-177292">
            <a:off x="15566780" y="6380018"/>
            <a:ext cx="3728984" cy="3905339"/>
          </a:xfrm>
          <a:prstGeom prst="rect">
            <a:avLst/>
          </a:prstGeom>
          <a:noFill/>
          <a:ln>
            <a:noFill/>
          </a:ln>
        </p:spPr>
      </p:pic>
      <p:sp>
        <p:nvSpPr>
          <p:cNvPr id="962" name="Google Shape;962;g331095ef84e_6_187"/>
          <p:cNvSpPr/>
          <p:nvPr/>
        </p:nvSpPr>
        <p:spPr>
          <a:xfrm>
            <a:off x="1547884" y="1232328"/>
            <a:ext cx="14225123" cy="5909310"/>
          </a:xfrm>
          <a:prstGeom prst="rect">
            <a:avLst/>
          </a:prstGeom>
          <a:noFill/>
          <a:ln>
            <a:noFill/>
          </a:ln>
        </p:spPr>
        <p:txBody>
          <a:bodyPr anchorCtr="0" anchor="t" bIns="45700" lIns="91425" spcFirstLastPara="1" rIns="91425" wrap="square" tIns="45700">
            <a:noAutofit/>
          </a:bodyPr>
          <a:lstStyle/>
          <a:p>
            <a:pPr indent="-571500" lvl="0" marL="571500" marR="0" rtl="0" algn="just">
              <a:lnSpc>
                <a:spcPct val="150000"/>
              </a:lnSpc>
              <a:spcBef>
                <a:spcPts val="0"/>
              </a:spcBef>
              <a:spcAft>
                <a:spcPts val="0"/>
              </a:spcAft>
              <a:buClr>
                <a:srgbClr val="000000"/>
              </a:buClr>
              <a:buSzPts val="4200"/>
              <a:buFont typeface="Calibri"/>
              <a:buChar char="-"/>
            </a:pPr>
            <a:r>
              <a:rPr lang="en-US" sz="4200">
                <a:solidFill>
                  <a:srgbClr val="000000"/>
                </a:solidFill>
                <a:latin typeface="Calibri"/>
                <a:ea typeface="Calibri"/>
                <a:cs typeface="Calibri"/>
                <a:sym typeface="Calibri"/>
              </a:rPr>
              <a:t>Kỉ niệm đẹp giúp khích lệ tinh thần, giúp ta tự tin, sống lạc quan.</a:t>
            </a:r>
            <a:endParaRPr sz="4200">
              <a:solidFill>
                <a:srgbClr val="000000"/>
              </a:solidFill>
              <a:latin typeface="Calibri"/>
              <a:ea typeface="Calibri"/>
              <a:cs typeface="Calibri"/>
              <a:sym typeface="Calibri"/>
            </a:endParaRPr>
          </a:p>
          <a:p>
            <a:pPr indent="-571500" lvl="0" marL="571500" marR="0" rtl="0" algn="just">
              <a:lnSpc>
                <a:spcPct val="150000"/>
              </a:lnSpc>
              <a:spcBef>
                <a:spcPts val="0"/>
              </a:spcBef>
              <a:spcAft>
                <a:spcPts val="0"/>
              </a:spcAft>
              <a:buClr>
                <a:srgbClr val="000000"/>
              </a:buClr>
              <a:buSzPts val="4200"/>
              <a:buFont typeface="Calibri"/>
              <a:buChar char="-"/>
            </a:pPr>
            <a:r>
              <a:rPr lang="en-US" sz="4200">
                <a:solidFill>
                  <a:srgbClr val="000000"/>
                </a:solidFill>
                <a:latin typeface="Calibri"/>
                <a:ea typeface="Calibri"/>
                <a:cs typeface="Calibri"/>
                <a:sym typeface="Calibri"/>
              </a:rPr>
              <a:t>Nỗi nhớ mang lại ý nghĩa, giúp ta sống tốt, biết trân trọng hiện tại.</a:t>
            </a:r>
            <a:endParaRPr sz="4200">
              <a:solidFill>
                <a:srgbClr val="000000"/>
              </a:solidFill>
              <a:latin typeface="Calibri"/>
              <a:ea typeface="Calibri"/>
              <a:cs typeface="Calibri"/>
              <a:sym typeface="Calibri"/>
            </a:endParaRPr>
          </a:p>
          <a:p>
            <a:pPr indent="-571500" lvl="0" marL="571500" marR="0" rtl="0" algn="just">
              <a:lnSpc>
                <a:spcPct val="150000"/>
              </a:lnSpc>
              <a:spcBef>
                <a:spcPts val="0"/>
              </a:spcBef>
              <a:spcAft>
                <a:spcPts val="0"/>
              </a:spcAft>
              <a:buClr>
                <a:srgbClr val="000000"/>
              </a:buClr>
              <a:buSzPts val="4200"/>
              <a:buFont typeface="Calibri"/>
              <a:buChar char="-"/>
            </a:pPr>
            <a:r>
              <a:rPr lang="en-US" sz="4200">
                <a:solidFill>
                  <a:srgbClr val="000000"/>
                </a:solidFill>
                <a:latin typeface="Calibri"/>
                <a:ea typeface="Calibri"/>
                <a:cs typeface="Calibri"/>
                <a:sym typeface="Calibri"/>
              </a:rPr>
              <a:t>Nỗi nhớ giúp kết nối mọi người, gắn kết với người mình yêu thương.</a:t>
            </a:r>
            <a:endParaRPr sz="4200">
              <a:solidFill>
                <a:srgbClr val="000000"/>
              </a:solidFill>
              <a:latin typeface="Calibri"/>
              <a:ea typeface="Calibri"/>
              <a:cs typeface="Calibri"/>
              <a:sym typeface="Calibri"/>
            </a:endParaRPr>
          </a:p>
        </p:txBody>
      </p:sp>
      <p:sp>
        <p:nvSpPr>
          <p:cNvPr id="963" name="Google Shape;963;g331095ef84e_6_187"/>
          <p:cNvSpPr/>
          <p:nvPr/>
        </p:nvSpPr>
        <p:spPr>
          <a:xfrm>
            <a:off x="1509390" y="7141638"/>
            <a:ext cx="14263617" cy="3000821"/>
          </a:xfrm>
          <a:prstGeom prst="rect">
            <a:avLst/>
          </a:prstGeom>
          <a:noFill/>
          <a:ln>
            <a:noFill/>
          </a:ln>
        </p:spPr>
        <p:txBody>
          <a:bodyPr anchorCtr="0" anchor="t" bIns="45700" lIns="91425" spcFirstLastPara="1" rIns="91425" wrap="square" tIns="45700">
            <a:noAutofit/>
          </a:bodyPr>
          <a:lstStyle/>
          <a:p>
            <a:pPr indent="-571500" lvl="0" marL="571500" marR="0" rtl="0" algn="just">
              <a:lnSpc>
                <a:spcPct val="150000"/>
              </a:lnSpc>
              <a:spcBef>
                <a:spcPts val="0"/>
              </a:spcBef>
              <a:spcAft>
                <a:spcPts val="0"/>
              </a:spcAft>
              <a:buClr>
                <a:schemeClr val="dk1"/>
              </a:buClr>
              <a:buSzPts val="4200"/>
              <a:buFont typeface="Noto Sans Symbols"/>
              <a:buChar char="⇒"/>
            </a:pPr>
            <a:r>
              <a:rPr b="1" i="1" lang="en-US" sz="4200">
                <a:solidFill>
                  <a:schemeClr val="dk1"/>
                </a:solidFill>
                <a:latin typeface="Arial"/>
                <a:ea typeface="Arial"/>
                <a:cs typeface="Arial"/>
                <a:sym typeface="Arial"/>
              </a:rPr>
              <a:t>Kỉ niệm trong quá khứ có ý nghĩa quan trọng trong việc nuôi dưỡng, làm đẹp cho tâm hồn con người, giúp tâm hồn ta phong phú hơn.</a:t>
            </a:r>
            <a:endParaRPr b="1" i="1" sz="42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2">
                                            <p:txEl>
                                              <p:pRg end="0" st="0"/>
                                            </p:txEl>
                                          </p:spTgt>
                                        </p:tgtEl>
                                        <p:attrNameLst>
                                          <p:attrName>style.visibility</p:attrName>
                                        </p:attrNameLst>
                                      </p:cBhvr>
                                      <p:to>
                                        <p:strVal val="visible"/>
                                      </p:to>
                                    </p:set>
                                    <p:animEffect filter="fade" transition="in">
                                      <p:cBhvr>
                                        <p:cTn dur="500"/>
                                        <p:tgtEl>
                                          <p:spTgt spid="96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2">
                                            <p:txEl>
                                              <p:pRg end="1" st="1"/>
                                            </p:txEl>
                                          </p:spTgt>
                                        </p:tgtEl>
                                        <p:attrNameLst>
                                          <p:attrName>style.visibility</p:attrName>
                                        </p:attrNameLst>
                                      </p:cBhvr>
                                      <p:to>
                                        <p:strVal val="visible"/>
                                      </p:to>
                                    </p:set>
                                    <p:animEffect filter="fade" transition="in">
                                      <p:cBhvr>
                                        <p:cTn dur="500"/>
                                        <p:tgtEl>
                                          <p:spTgt spid="96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2">
                                            <p:txEl>
                                              <p:pRg end="2" st="2"/>
                                            </p:txEl>
                                          </p:spTgt>
                                        </p:tgtEl>
                                        <p:attrNameLst>
                                          <p:attrName>style.visibility</p:attrName>
                                        </p:attrNameLst>
                                      </p:cBhvr>
                                      <p:to>
                                        <p:strVal val="visible"/>
                                      </p:to>
                                    </p:set>
                                    <p:animEffect filter="fade" transition="in">
                                      <p:cBhvr>
                                        <p:cTn dur="500"/>
                                        <p:tgtEl>
                                          <p:spTgt spid="96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3"/>
                                        </p:tgtEl>
                                        <p:attrNameLst>
                                          <p:attrName>style.visibility</p:attrName>
                                        </p:attrNameLst>
                                      </p:cBhvr>
                                      <p:to>
                                        <p:strVal val="visible"/>
                                      </p:to>
                                    </p:set>
                                    <p:animEffect filter="fade" transition="in">
                                      <p:cBhvr>
                                        <p:cTn dur="500"/>
                                        <p:tgtEl>
                                          <p:spTgt spid="9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DDF"/>
        </a:solidFill>
      </p:bgPr>
    </p:bg>
    <p:spTree>
      <p:nvGrpSpPr>
        <p:cNvPr id="967" name="Shape 967"/>
        <p:cNvGrpSpPr/>
        <p:nvPr/>
      </p:nvGrpSpPr>
      <p:grpSpPr>
        <a:xfrm>
          <a:off x="0" y="0"/>
          <a:ext cx="0" cy="0"/>
          <a:chOff x="0" y="0"/>
          <a:chExt cx="0" cy="0"/>
        </a:xfrm>
      </p:grpSpPr>
      <p:sp>
        <p:nvSpPr>
          <p:cNvPr id="968" name="Google Shape;968;g331095ef84e_6_195"/>
          <p:cNvSpPr txBox="1"/>
          <p:nvPr/>
        </p:nvSpPr>
        <p:spPr>
          <a:xfrm>
            <a:off x="2810298" y="3497281"/>
            <a:ext cx="12667403" cy="1289777"/>
          </a:xfrm>
          <a:prstGeom prst="rect">
            <a:avLst/>
          </a:prstGeom>
          <a:noFill/>
          <a:ln>
            <a:noFill/>
          </a:ln>
        </p:spPr>
        <p:txBody>
          <a:bodyPr anchorCtr="0" anchor="t" bIns="0" lIns="0" spcFirstLastPara="1" rIns="0" wrap="square" tIns="0">
            <a:spAutoFit/>
          </a:bodyPr>
          <a:lstStyle/>
          <a:p>
            <a:pPr indent="0" lvl="0" marL="0" marR="0" rtl="0" algn="ctr">
              <a:lnSpc>
                <a:spcPct val="125581"/>
              </a:lnSpc>
              <a:spcBef>
                <a:spcPts val="0"/>
              </a:spcBef>
              <a:spcAft>
                <a:spcPts val="0"/>
              </a:spcAft>
              <a:buNone/>
            </a:pPr>
            <a:r>
              <a:rPr b="1" lang="en-US" sz="8600">
                <a:solidFill>
                  <a:srgbClr val="14245D"/>
                </a:solidFill>
                <a:latin typeface="Arial"/>
                <a:ea typeface="Arial"/>
                <a:cs typeface="Arial"/>
                <a:sym typeface="Arial"/>
              </a:rPr>
              <a:t>III. TỔNG KẾT</a:t>
            </a:r>
            <a:endParaRPr b="1" sz="8600">
              <a:solidFill>
                <a:srgbClr val="14245D"/>
              </a:solidFill>
              <a:latin typeface="Arial"/>
              <a:ea typeface="Arial"/>
              <a:cs typeface="Arial"/>
              <a:sym typeface="Arial"/>
            </a:endParaRPr>
          </a:p>
        </p:txBody>
      </p:sp>
      <p:pic>
        <p:nvPicPr>
          <p:cNvPr id="969" name="Google Shape;969;g331095ef84e_6_195"/>
          <p:cNvPicPr preferRelativeResize="0"/>
          <p:nvPr/>
        </p:nvPicPr>
        <p:blipFill rotWithShape="1">
          <a:blip r:embed="rId3">
            <a:alphaModFix/>
          </a:blip>
          <a:srcRect b="0" l="0" r="0" t="0"/>
          <a:stretch/>
        </p:blipFill>
        <p:spPr>
          <a:xfrm>
            <a:off x="3058195" y="6353151"/>
            <a:ext cx="9993611" cy="7867697"/>
          </a:xfrm>
          <a:prstGeom prst="rect">
            <a:avLst/>
          </a:prstGeom>
          <a:noFill/>
          <a:ln>
            <a:noFill/>
          </a:ln>
        </p:spPr>
      </p:pic>
      <p:pic>
        <p:nvPicPr>
          <p:cNvPr id="970" name="Google Shape;970;g331095ef84e_6_195"/>
          <p:cNvPicPr preferRelativeResize="0"/>
          <p:nvPr/>
        </p:nvPicPr>
        <p:blipFill rotWithShape="1">
          <a:blip r:embed="rId4">
            <a:alphaModFix/>
          </a:blip>
          <a:srcRect b="0" l="0" r="0" t="0"/>
          <a:stretch/>
        </p:blipFill>
        <p:spPr>
          <a:xfrm>
            <a:off x="7652034" y="-1293737"/>
            <a:ext cx="2983932" cy="2983932"/>
          </a:xfrm>
          <a:prstGeom prst="rect">
            <a:avLst/>
          </a:prstGeom>
          <a:noFill/>
          <a:ln>
            <a:noFill/>
          </a:ln>
        </p:spPr>
      </p:pic>
      <p:pic>
        <p:nvPicPr>
          <p:cNvPr id="971" name="Google Shape;971;g331095ef84e_6_195"/>
          <p:cNvPicPr preferRelativeResize="0"/>
          <p:nvPr/>
        </p:nvPicPr>
        <p:blipFill rotWithShape="1">
          <a:blip r:embed="rId5">
            <a:alphaModFix/>
          </a:blip>
          <a:srcRect b="0" l="0" r="0" t="0"/>
          <a:stretch/>
        </p:blipFill>
        <p:spPr>
          <a:xfrm>
            <a:off x="9601200" y="5143500"/>
            <a:ext cx="7597800" cy="7404402"/>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6352"/>
        </a:solidFill>
      </p:bgPr>
    </p:bg>
    <p:spTree>
      <p:nvGrpSpPr>
        <p:cNvPr id="975" name="Shape 975"/>
        <p:cNvGrpSpPr/>
        <p:nvPr/>
      </p:nvGrpSpPr>
      <p:grpSpPr>
        <a:xfrm>
          <a:off x="0" y="0"/>
          <a:ext cx="0" cy="0"/>
          <a:chOff x="0" y="0"/>
          <a:chExt cx="0" cy="0"/>
        </a:xfrm>
      </p:grpSpPr>
      <p:sp>
        <p:nvSpPr>
          <p:cNvPr id="976" name="Google Shape;976;g331095ef84e_6_202"/>
          <p:cNvSpPr txBox="1"/>
          <p:nvPr/>
        </p:nvSpPr>
        <p:spPr>
          <a:xfrm>
            <a:off x="6419849" y="564140"/>
            <a:ext cx="4229100" cy="1384995"/>
          </a:xfrm>
          <a:prstGeom prst="rect">
            <a:avLst/>
          </a:prstGeom>
          <a:noFill/>
          <a:ln>
            <a:noFill/>
          </a:ln>
        </p:spPr>
        <p:txBody>
          <a:bodyPr anchorCtr="0" anchor="t" bIns="0" lIns="0" spcFirstLastPara="1" rIns="0" wrap="square" tIns="0">
            <a:spAutoFit/>
          </a:bodyPr>
          <a:lstStyle/>
          <a:p>
            <a:pPr indent="0" lvl="0" marL="0" marR="0" rtl="0" algn="ctr">
              <a:lnSpc>
                <a:spcPct val="168750"/>
              </a:lnSpc>
              <a:spcBef>
                <a:spcPts val="0"/>
              </a:spcBef>
              <a:spcAft>
                <a:spcPts val="0"/>
              </a:spcAft>
              <a:buNone/>
            </a:pPr>
            <a:r>
              <a:rPr b="1" lang="en-US" sz="6400">
                <a:solidFill>
                  <a:srgbClr val="FFFFFF"/>
                </a:solidFill>
                <a:latin typeface="Calibri"/>
                <a:ea typeface="Calibri"/>
                <a:cs typeface="Calibri"/>
                <a:sym typeface="Calibri"/>
              </a:rPr>
              <a:t>NỘI DUNG</a:t>
            </a:r>
            <a:endParaRPr b="1" sz="6400">
              <a:solidFill>
                <a:srgbClr val="FFFFFF"/>
              </a:solidFill>
              <a:latin typeface="Calibri"/>
              <a:ea typeface="Calibri"/>
              <a:cs typeface="Calibri"/>
              <a:sym typeface="Calibri"/>
            </a:endParaRPr>
          </a:p>
        </p:txBody>
      </p:sp>
      <p:sp>
        <p:nvSpPr>
          <p:cNvPr id="977" name="Google Shape;977;g331095ef84e_6_202"/>
          <p:cNvSpPr/>
          <p:nvPr/>
        </p:nvSpPr>
        <p:spPr>
          <a:xfrm>
            <a:off x="1175981" y="2247900"/>
            <a:ext cx="14716836" cy="676308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ED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78" name="Google Shape;978;g331095ef84e_6_202"/>
          <p:cNvPicPr preferRelativeResize="0"/>
          <p:nvPr/>
        </p:nvPicPr>
        <p:blipFill rotWithShape="1">
          <a:blip r:embed="rId3">
            <a:alphaModFix/>
          </a:blip>
          <a:srcRect b="0" l="0" r="0" t="0"/>
          <a:stretch/>
        </p:blipFill>
        <p:spPr>
          <a:xfrm>
            <a:off x="11093073" y="6553224"/>
            <a:ext cx="7711455" cy="3533248"/>
          </a:xfrm>
          <a:prstGeom prst="rect">
            <a:avLst/>
          </a:prstGeom>
          <a:noFill/>
          <a:ln>
            <a:noFill/>
          </a:ln>
        </p:spPr>
      </p:pic>
      <p:sp>
        <p:nvSpPr>
          <p:cNvPr id="979" name="Google Shape;979;g331095ef84e_6_202"/>
          <p:cNvSpPr/>
          <p:nvPr/>
        </p:nvSpPr>
        <p:spPr>
          <a:xfrm>
            <a:off x="2705099" y="3771900"/>
            <a:ext cx="11658600" cy="3416320"/>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None/>
            </a:pPr>
            <a:r>
              <a:rPr lang="en-US" sz="4800">
                <a:solidFill>
                  <a:srgbClr val="000000"/>
                </a:solidFill>
                <a:latin typeface="Arial"/>
                <a:ea typeface="Arial"/>
                <a:cs typeface="Arial"/>
                <a:sym typeface="Arial"/>
              </a:rPr>
              <a:t>Văn bản là những cảm nhận sâu sắc, tinh tế của tác giả về hình ảnh khói bếp gắn liền với tuổi thơ nơi quê hương. </a:t>
            </a:r>
            <a:endParaRPr sz="4800">
              <a:solidFill>
                <a:schemeClr val="dk1"/>
              </a:solidFill>
              <a:latin typeface="Arial"/>
              <a:ea typeface="Arial"/>
              <a:cs typeface="Arial"/>
              <a:sym typeface="Arial"/>
            </a:endParaRPr>
          </a:p>
        </p:txBody>
      </p:sp>
    </p:spTree>
  </p:cSld>
  <p:clrMapOvr>
    <a:masterClrMapping/>
  </p:clrMapOvr>
  <mc:AlternateContent>
    <mc:Choice Requires="p14">
      <p:transition spd="slow" p14:dur="1200">
        <p14:prism dir="l"/>
      </p:transition>
    </mc:Choice>
    <mc:Fallback>
      <p:transition spd="slow">
        <p:fade/>
      </p:transition>
    </mc:Fallback>
  </mc:AlternateContent>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6352"/>
        </a:solidFill>
      </p:bgPr>
    </p:bg>
    <p:spTree>
      <p:nvGrpSpPr>
        <p:cNvPr id="983" name="Shape 983"/>
        <p:cNvGrpSpPr/>
        <p:nvPr/>
      </p:nvGrpSpPr>
      <p:grpSpPr>
        <a:xfrm>
          <a:off x="0" y="0"/>
          <a:ext cx="0" cy="0"/>
          <a:chOff x="0" y="0"/>
          <a:chExt cx="0" cy="0"/>
        </a:xfrm>
      </p:grpSpPr>
      <p:sp>
        <p:nvSpPr>
          <p:cNvPr id="984" name="Google Shape;984;g331095ef84e_6_209"/>
          <p:cNvSpPr txBox="1"/>
          <p:nvPr/>
        </p:nvSpPr>
        <p:spPr>
          <a:xfrm>
            <a:off x="5791200" y="564140"/>
            <a:ext cx="5848351" cy="1384995"/>
          </a:xfrm>
          <a:prstGeom prst="rect">
            <a:avLst/>
          </a:prstGeom>
          <a:noFill/>
          <a:ln>
            <a:noFill/>
          </a:ln>
        </p:spPr>
        <p:txBody>
          <a:bodyPr anchorCtr="0" anchor="t" bIns="0" lIns="0" spcFirstLastPara="1" rIns="0" wrap="square" tIns="0">
            <a:spAutoFit/>
          </a:bodyPr>
          <a:lstStyle/>
          <a:p>
            <a:pPr indent="0" lvl="0" marL="0" marR="0" rtl="0" algn="ctr">
              <a:lnSpc>
                <a:spcPct val="168750"/>
              </a:lnSpc>
              <a:spcBef>
                <a:spcPts val="0"/>
              </a:spcBef>
              <a:spcAft>
                <a:spcPts val="0"/>
              </a:spcAft>
              <a:buNone/>
            </a:pPr>
            <a:r>
              <a:rPr b="1" lang="en-US" sz="6400">
                <a:solidFill>
                  <a:srgbClr val="FFFFFF"/>
                </a:solidFill>
                <a:latin typeface="Calibri"/>
                <a:ea typeface="Calibri"/>
                <a:cs typeface="Calibri"/>
                <a:sym typeface="Calibri"/>
              </a:rPr>
              <a:t>NGHỆ THUẬT</a:t>
            </a:r>
            <a:endParaRPr b="1" sz="6400">
              <a:solidFill>
                <a:srgbClr val="FFFFFF"/>
              </a:solidFill>
              <a:latin typeface="Calibri"/>
              <a:ea typeface="Calibri"/>
              <a:cs typeface="Calibri"/>
              <a:sym typeface="Calibri"/>
            </a:endParaRPr>
          </a:p>
        </p:txBody>
      </p:sp>
      <p:sp>
        <p:nvSpPr>
          <p:cNvPr id="985" name="Google Shape;985;g331095ef84e_6_209"/>
          <p:cNvSpPr/>
          <p:nvPr/>
        </p:nvSpPr>
        <p:spPr>
          <a:xfrm>
            <a:off x="1175981" y="2247900"/>
            <a:ext cx="14716836" cy="676308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ED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86" name="Google Shape;986;g331095ef84e_6_209"/>
          <p:cNvPicPr preferRelativeResize="0"/>
          <p:nvPr/>
        </p:nvPicPr>
        <p:blipFill rotWithShape="1">
          <a:blip r:embed="rId3">
            <a:alphaModFix/>
          </a:blip>
          <a:srcRect b="0" l="0" r="0" t="0"/>
          <a:stretch/>
        </p:blipFill>
        <p:spPr>
          <a:xfrm>
            <a:off x="11353800" y="6672684"/>
            <a:ext cx="7450728" cy="3413788"/>
          </a:xfrm>
          <a:prstGeom prst="rect">
            <a:avLst/>
          </a:prstGeom>
          <a:noFill/>
          <a:ln>
            <a:noFill/>
          </a:ln>
        </p:spPr>
      </p:pic>
      <p:sp>
        <p:nvSpPr>
          <p:cNvPr id="987" name="Google Shape;987;g331095ef84e_6_209"/>
          <p:cNvSpPr/>
          <p:nvPr/>
        </p:nvSpPr>
        <p:spPr>
          <a:xfrm>
            <a:off x="2500312" y="3569968"/>
            <a:ext cx="12430125" cy="4118948"/>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None/>
            </a:pPr>
            <a:r>
              <a:rPr lang="en-US" sz="4500">
                <a:solidFill>
                  <a:srgbClr val="000000"/>
                </a:solidFill>
                <a:latin typeface="Calibri"/>
                <a:ea typeface="Calibri"/>
                <a:cs typeface="Calibri"/>
                <a:sym typeface="Calibri"/>
              </a:rPr>
              <a:t>- Hình ảnh khói bếp được nhân hóa, mang đủ những cung bậc cảm xúc, trở nên gần gũi, thân quen với con người. Cách cảm nhận tinh tế, sâu sắc bằng nhiều giác quan.</a:t>
            </a:r>
            <a:endParaRPr/>
          </a:p>
        </p:txBody>
      </p:sp>
    </p:spTree>
  </p:cSld>
  <p:clrMapOvr>
    <a:masterClrMapping/>
  </p:clrMapOvr>
  <mc:AlternateContent>
    <mc:Choice Requires="p14">
      <p:transition spd="slow" p14:dur="1200">
        <p14:prism dir="l"/>
      </p:transition>
    </mc:Choice>
    <mc:Fallback>
      <p:transition spd="slow">
        <p:fade/>
      </p:transition>
    </mc:Fallback>
  </mc:AlternateContent>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6352"/>
        </a:solidFill>
      </p:bgPr>
    </p:bg>
    <p:spTree>
      <p:nvGrpSpPr>
        <p:cNvPr id="991" name="Shape 991"/>
        <p:cNvGrpSpPr/>
        <p:nvPr/>
      </p:nvGrpSpPr>
      <p:grpSpPr>
        <a:xfrm>
          <a:off x="0" y="0"/>
          <a:ext cx="0" cy="0"/>
          <a:chOff x="0" y="0"/>
          <a:chExt cx="0" cy="0"/>
        </a:xfrm>
      </p:grpSpPr>
      <p:sp>
        <p:nvSpPr>
          <p:cNvPr id="992" name="Google Shape;992;g331095ef84e_6_216"/>
          <p:cNvSpPr/>
          <p:nvPr/>
        </p:nvSpPr>
        <p:spPr>
          <a:xfrm rot="738145">
            <a:off x="5553134" y="62231"/>
            <a:ext cx="12056490" cy="11583204"/>
          </a:xfrm>
          <a:prstGeom prst="rect">
            <a:avLst/>
          </a:prstGeom>
          <a:solidFill>
            <a:srgbClr val="14245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93" name="Google Shape;993;g331095ef84e_6_216"/>
          <p:cNvPicPr preferRelativeResize="0"/>
          <p:nvPr/>
        </p:nvPicPr>
        <p:blipFill rotWithShape="1">
          <a:blip r:embed="rId3">
            <a:alphaModFix/>
          </a:blip>
          <a:srcRect b="0" l="0" r="0" t="0"/>
          <a:stretch/>
        </p:blipFill>
        <p:spPr>
          <a:xfrm>
            <a:off x="152400" y="190500"/>
            <a:ext cx="18669000" cy="14711233"/>
          </a:xfrm>
          <a:prstGeom prst="rect">
            <a:avLst/>
          </a:prstGeom>
          <a:noFill/>
          <a:ln>
            <a:noFill/>
          </a:ln>
        </p:spPr>
      </p:pic>
      <p:sp>
        <p:nvSpPr>
          <p:cNvPr id="994" name="Google Shape;994;g331095ef84e_6_216"/>
          <p:cNvSpPr txBox="1"/>
          <p:nvPr/>
        </p:nvSpPr>
        <p:spPr>
          <a:xfrm>
            <a:off x="6629400" y="1866900"/>
            <a:ext cx="4856508" cy="1231106"/>
          </a:xfrm>
          <a:prstGeom prst="rect">
            <a:avLst/>
          </a:prstGeom>
          <a:noFill/>
          <a:ln>
            <a:noFill/>
          </a:ln>
        </p:spPr>
        <p:txBody>
          <a:bodyPr anchorCtr="0" anchor="t" bIns="0" lIns="0" spcFirstLastPara="1" rIns="0" wrap="square" tIns="0">
            <a:spAutoFit/>
          </a:bodyPr>
          <a:lstStyle/>
          <a:p>
            <a:pPr indent="0" lvl="0" marL="0" marR="0" rtl="0" algn="l">
              <a:lnSpc>
                <a:spcPct val="150468"/>
              </a:lnSpc>
              <a:spcBef>
                <a:spcPts val="0"/>
              </a:spcBef>
              <a:spcAft>
                <a:spcPts val="0"/>
              </a:spcAft>
              <a:buNone/>
            </a:pPr>
            <a:r>
              <a:rPr b="1" lang="en-US" sz="6400">
                <a:solidFill>
                  <a:srgbClr val="14245D"/>
                </a:solidFill>
                <a:latin typeface="Calibri"/>
                <a:ea typeface="Calibri"/>
                <a:cs typeface="Calibri"/>
                <a:sym typeface="Calibri"/>
              </a:rPr>
              <a:t>LUYỆN TẬP</a:t>
            </a:r>
            <a:endParaRPr b="1" sz="6400">
              <a:solidFill>
                <a:srgbClr val="14245D"/>
              </a:solidFill>
              <a:latin typeface="Calibri"/>
              <a:ea typeface="Calibri"/>
              <a:cs typeface="Calibri"/>
              <a:sym typeface="Calibri"/>
            </a:endParaRPr>
          </a:p>
        </p:txBody>
      </p:sp>
      <p:sp>
        <p:nvSpPr>
          <p:cNvPr id="995" name="Google Shape;995;g331095ef84e_6_216"/>
          <p:cNvSpPr/>
          <p:nvPr/>
        </p:nvSpPr>
        <p:spPr>
          <a:xfrm>
            <a:off x="3418854" y="3009900"/>
            <a:ext cx="11277600" cy="6662721"/>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None/>
            </a:pPr>
            <a:r>
              <a:rPr b="1" i="1" lang="en-US" sz="4200">
                <a:solidFill>
                  <a:schemeClr val="dk1"/>
                </a:solidFill>
                <a:latin typeface="Arial"/>
                <a:ea typeface="Arial"/>
                <a:cs typeface="Arial"/>
                <a:sym typeface="Arial"/>
              </a:rPr>
              <a:t>1.Tản văn “Và tôi nhớ khói” viết về nội dung nào sau đây?</a:t>
            </a:r>
            <a:endParaRPr b="1" i="1" sz="4200">
              <a:solidFill>
                <a:schemeClr val="dk1"/>
              </a:solidFill>
              <a:latin typeface="Arial"/>
              <a:ea typeface="Arial"/>
              <a:cs typeface="Arial"/>
              <a:sym typeface="Arial"/>
            </a:endParaRPr>
          </a:p>
          <a:p>
            <a:pPr indent="0" lvl="0" marL="0" marR="0" rtl="0" algn="l">
              <a:lnSpc>
                <a:spcPct val="150000"/>
              </a:lnSpc>
              <a:spcBef>
                <a:spcPts val="2400"/>
              </a:spcBef>
              <a:spcAft>
                <a:spcPts val="0"/>
              </a:spcAft>
              <a:buNone/>
            </a:pPr>
            <a:r>
              <a:rPr lang="en-US" sz="3800">
                <a:solidFill>
                  <a:schemeClr val="dk1"/>
                </a:solidFill>
                <a:latin typeface="Arial"/>
                <a:ea typeface="Arial"/>
                <a:cs typeface="Arial"/>
                <a:sym typeface="Arial"/>
              </a:rPr>
              <a:t>A. Kỉ niệm tuổi thơ</a:t>
            </a:r>
            <a:endParaRPr sz="3800">
              <a:solidFill>
                <a:schemeClr val="dk1"/>
              </a:solidFill>
              <a:latin typeface="Arial"/>
              <a:ea typeface="Arial"/>
              <a:cs typeface="Arial"/>
              <a:sym typeface="Arial"/>
            </a:endParaRPr>
          </a:p>
          <a:p>
            <a:pPr indent="0" lvl="0" marL="0" marR="0" rtl="0" algn="l">
              <a:lnSpc>
                <a:spcPct val="150000"/>
              </a:lnSpc>
              <a:spcBef>
                <a:spcPts val="2400"/>
              </a:spcBef>
              <a:spcAft>
                <a:spcPts val="0"/>
              </a:spcAft>
              <a:buNone/>
            </a:pPr>
            <a:r>
              <a:rPr lang="en-US" sz="3800">
                <a:solidFill>
                  <a:schemeClr val="dk1"/>
                </a:solidFill>
                <a:latin typeface="Arial"/>
                <a:ea typeface="Arial"/>
                <a:cs typeface="Arial"/>
                <a:sym typeface="Arial"/>
              </a:rPr>
              <a:t>B. Nỗi nhớ tha thiết dành cho mẹ.</a:t>
            </a:r>
            <a:endParaRPr sz="3800">
              <a:solidFill>
                <a:schemeClr val="dk1"/>
              </a:solidFill>
              <a:latin typeface="Arial"/>
              <a:ea typeface="Arial"/>
              <a:cs typeface="Arial"/>
              <a:sym typeface="Arial"/>
            </a:endParaRPr>
          </a:p>
          <a:p>
            <a:pPr indent="0" lvl="0" marL="0" marR="0" rtl="0" algn="l">
              <a:lnSpc>
                <a:spcPct val="150000"/>
              </a:lnSpc>
              <a:spcBef>
                <a:spcPts val="2400"/>
              </a:spcBef>
              <a:spcAft>
                <a:spcPts val="0"/>
              </a:spcAft>
              <a:buNone/>
            </a:pPr>
            <a:r>
              <a:rPr lang="en-US" sz="3800">
                <a:solidFill>
                  <a:schemeClr val="dk1"/>
                </a:solidFill>
                <a:latin typeface="Arial"/>
                <a:ea typeface="Arial"/>
                <a:cs typeface="Arial"/>
                <a:sym typeface="Arial"/>
              </a:rPr>
              <a:t>C. Tình cảm với quê hương qua cảm nhận về khói.</a:t>
            </a:r>
            <a:endParaRPr sz="3800">
              <a:solidFill>
                <a:schemeClr val="dk1"/>
              </a:solidFill>
              <a:latin typeface="Arial"/>
              <a:ea typeface="Arial"/>
              <a:cs typeface="Arial"/>
              <a:sym typeface="Arial"/>
            </a:endParaRPr>
          </a:p>
          <a:p>
            <a:pPr indent="0" lvl="0" marL="0" marR="0" rtl="0" algn="l">
              <a:lnSpc>
                <a:spcPct val="150000"/>
              </a:lnSpc>
              <a:spcBef>
                <a:spcPts val="2400"/>
              </a:spcBef>
              <a:spcAft>
                <a:spcPts val="0"/>
              </a:spcAft>
              <a:buNone/>
            </a:pPr>
            <a:r>
              <a:rPr lang="en-US" sz="3800">
                <a:solidFill>
                  <a:schemeClr val="dk1"/>
                </a:solidFill>
                <a:latin typeface="Arial"/>
                <a:ea typeface="Arial"/>
                <a:cs typeface="Arial"/>
                <a:sym typeface="Arial"/>
              </a:rPr>
              <a:t>D. Nhớ một bữa cơm chiều ấm áp bên gia đình.</a:t>
            </a:r>
            <a:endParaRPr sz="3800">
              <a:solidFill>
                <a:schemeClr val="dk1"/>
              </a:solidFill>
              <a:latin typeface="Arial"/>
              <a:ea typeface="Arial"/>
              <a:cs typeface="Arial"/>
              <a:sym typeface="Arial"/>
            </a:endParaRPr>
          </a:p>
        </p:txBody>
      </p:sp>
      <p:sp>
        <p:nvSpPr>
          <p:cNvPr id="996" name="Google Shape;996;g331095ef84e_6_216"/>
          <p:cNvSpPr/>
          <p:nvPr/>
        </p:nvSpPr>
        <p:spPr>
          <a:xfrm>
            <a:off x="3352800" y="7734300"/>
            <a:ext cx="751854" cy="751854"/>
          </a:xfrm>
          <a:prstGeom prst="ellipse">
            <a:avLst/>
          </a:prstGeom>
          <a:noFill/>
          <a:ln cap="flat" cmpd="sng" w="571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94"/>
                                        </p:tgtEl>
                                        <p:attrNameLst>
                                          <p:attrName>style.visibility</p:attrName>
                                        </p:attrNameLst>
                                      </p:cBhvr>
                                      <p:to>
                                        <p:strVal val="visible"/>
                                      </p:to>
                                    </p:set>
                                    <p:anim calcmode="lin" valueType="num">
                                      <p:cBhvr additive="base">
                                        <p:cTn dur="500"/>
                                        <p:tgtEl>
                                          <p:spTgt spid="99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5"/>
                                        </p:tgtEl>
                                        <p:attrNameLst>
                                          <p:attrName>style.visibility</p:attrName>
                                        </p:attrNameLst>
                                      </p:cBhvr>
                                      <p:to>
                                        <p:strVal val="visible"/>
                                      </p:to>
                                    </p:set>
                                    <p:animEffect filter="fade" transition="in">
                                      <p:cBhvr>
                                        <p:cTn dur="500"/>
                                        <p:tgtEl>
                                          <p:spTgt spid="9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6"/>
                                        </p:tgtEl>
                                        <p:attrNameLst>
                                          <p:attrName>style.visibility</p:attrName>
                                        </p:attrNameLst>
                                      </p:cBhvr>
                                      <p:to>
                                        <p:strVal val="visible"/>
                                      </p:to>
                                    </p:set>
                                    <p:animEffect filter="fade" transition="in">
                                      <p:cBhvr>
                                        <p:cTn dur="500"/>
                                        <p:tgtEl>
                                          <p:spTgt spid="9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6352"/>
        </a:solidFill>
      </p:bgPr>
    </p:bg>
    <p:spTree>
      <p:nvGrpSpPr>
        <p:cNvPr id="1000" name="Shape 1000"/>
        <p:cNvGrpSpPr/>
        <p:nvPr/>
      </p:nvGrpSpPr>
      <p:grpSpPr>
        <a:xfrm>
          <a:off x="0" y="0"/>
          <a:ext cx="0" cy="0"/>
          <a:chOff x="0" y="0"/>
          <a:chExt cx="0" cy="0"/>
        </a:xfrm>
      </p:grpSpPr>
      <p:sp>
        <p:nvSpPr>
          <p:cNvPr id="1001" name="Google Shape;1001;g331095ef84e_6_224"/>
          <p:cNvSpPr/>
          <p:nvPr/>
        </p:nvSpPr>
        <p:spPr>
          <a:xfrm rot="738145">
            <a:off x="5553134" y="62231"/>
            <a:ext cx="12056490" cy="11583204"/>
          </a:xfrm>
          <a:prstGeom prst="rect">
            <a:avLst/>
          </a:prstGeom>
          <a:solidFill>
            <a:srgbClr val="14245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02" name="Google Shape;1002;g331095ef84e_6_224"/>
          <p:cNvPicPr preferRelativeResize="0"/>
          <p:nvPr/>
        </p:nvPicPr>
        <p:blipFill rotWithShape="1">
          <a:blip r:embed="rId3">
            <a:alphaModFix/>
          </a:blip>
          <a:srcRect b="0" l="0" r="0" t="0"/>
          <a:stretch/>
        </p:blipFill>
        <p:spPr>
          <a:xfrm>
            <a:off x="152400" y="190500"/>
            <a:ext cx="18669000" cy="14711233"/>
          </a:xfrm>
          <a:prstGeom prst="rect">
            <a:avLst/>
          </a:prstGeom>
          <a:noFill/>
          <a:ln>
            <a:noFill/>
          </a:ln>
        </p:spPr>
      </p:pic>
      <p:sp>
        <p:nvSpPr>
          <p:cNvPr id="1003" name="Google Shape;1003;g331095ef84e_6_224"/>
          <p:cNvSpPr/>
          <p:nvPr/>
        </p:nvSpPr>
        <p:spPr>
          <a:xfrm>
            <a:off x="3429000" y="2061586"/>
            <a:ext cx="11277600" cy="6832640"/>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None/>
            </a:pPr>
            <a:r>
              <a:rPr b="1" i="1" lang="en-US" sz="4200">
                <a:solidFill>
                  <a:schemeClr val="dk1"/>
                </a:solidFill>
                <a:latin typeface="Calibri"/>
                <a:ea typeface="Calibri"/>
                <a:cs typeface="Calibri"/>
                <a:sym typeface="Calibri"/>
              </a:rPr>
              <a:t>2. Thái độ tình cảm của người viết thể hiện qua văn bản?</a:t>
            </a:r>
            <a:endParaRPr/>
          </a:p>
          <a:p>
            <a:pPr indent="0" lvl="0" marL="0" marR="0" rtl="0" algn="just">
              <a:lnSpc>
                <a:spcPct val="150000"/>
              </a:lnSpc>
              <a:spcBef>
                <a:spcPts val="2400"/>
              </a:spcBef>
              <a:spcAft>
                <a:spcPts val="0"/>
              </a:spcAft>
              <a:buNone/>
            </a:pPr>
            <a:r>
              <a:rPr lang="en-US" sz="4200">
                <a:solidFill>
                  <a:schemeClr val="dk1"/>
                </a:solidFill>
                <a:latin typeface="Calibri"/>
                <a:ea typeface="Calibri"/>
                <a:cs typeface="Calibri"/>
                <a:sym typeface="Calibri"/>
              </a:rPr>
              <a:t>A. Tình yêu quê hương, gắn bó với vẻ đẹp bình dị.</a:t>
            </a:r>
            <a:endParaRPr/>
          </a:p>
          <a:p>
            <a:pPr indent="0" lvl="0" marL="0" marR="0" rtl="0" algn="just">
              <a:lnSpc>
                <a:spcPct val="150000"/>
              </a:lnSpc>
              <a:spcBef>
                <a:spcPts val="2400"/>
              </a:spcBef>
              <a:spcAft>
                <a:spcPts val="0"/>
              </a:spcAft>
              <a:buNone/>
            </a:pPr>
            <a:r>
              <a:rPr lang="en-US" sz="4200">
                <a:solidFill>
                  <a:schemeClr val="dk1"/>
                </a:solidFill>
                <a:latin typeface="Calibri"/>
                <a:ea typeface="Calibri"/>
                <a:cs typeface="Calibri"/>
                <a:sym typeface="Calibri"/>
              </a:rPr>
              <a:t>B. Nhớ tha thiết kỉ niệm tuổi thơ.</a:t>
            </a:r>
            <a:endParaRPr/>
          </a:p>
          <a:p>
            <a:pPr indent="0" lvl="0" marL="0" marR="0" rtl="0" algn="just">
              <a:lnSpc>
                <a:spcPct val="150000"/>
              </a:lnSpc>
              <a:spcBef>
                <a:spcPts val="2400"/>
              </a:spcBef>
              <a:spcAft>
                <a:spcPts val="0"/>
              </a:spcAft>
              <a:buNone/>
            </a:pPr>
            <a:r>
              <a:rPr lang="en-US" sz="4200">
                <a:solidFill>
                  <a:schemeClr val="dk1"/>
                </a:solidFill>
                <a:latin typeface="Calibri"/>
                <a:ea typeface="Calibri"/>
                <a:cs typeface="Calibri"/>
                <a:sym typeface="Calibri"/>
              </a:rPr>
              <a:t>C. Tình yêu tha thiết dành cho gia đình.</a:t>
            </a:r>
            <a:endParaRPr sz="4200">
              <a:solidFill>
                <a:schemeClr val="dk1"/>
              </a:solidFill>
              <a:latin typeface="Calibri"/>
              <a:ea typeface="Calibri"/>
              <a:cs typeface="Calibri"/>
              <a:sym typeface="Calibri"/>
            </a:endParaRPr>
          </a:p>
        </p:txBody>
      </p:sp>
      <p:sp>
        <p:nvSpPr>
          <p:cNvPr id="1004" name="Google Shape;1004;g331095ef84e_6_224"/>
          <p:cNvSpPr/>
          <p:nvPr/>
        </p:nvSpPr>
        <p:spPr>
          <a:xfrm>
            <a:off x="3276600" y="4533900"/>
            <a:ext cx="751854" cy="751854"/>
          </a:xfrm>
          <a:prstGeom prst="ellipse">
            <a:avLst/>
          </a:prstGeom>
          <a:noFill/>
          <a:ln cap="flat" cmpd="sng" w="571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3"/>
                                        </p:tgtEl>
                                        <p:attrNameLst>
                                          <p:attrName>style.visibility</p:attrName>
                                        </p:attrNameLst>
                                      </p:cBhvr>
                                      <p:to>
                                        <p:strVal val="visible"/>
                                      </p:to>
                                    </p:set>
                                    <p:animEffect filter="fade" transition="in">
                                      <p:cBhvr>
                                        <p:cTn dur="500"/>
                                        <p:tgtEl>
                                          <p:spTgt spid="10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4"/>
                                        </p:tgtEl>
                                        <p:attrNameLst>
                                          <p:attrName>style.visibility</p:attrName>
                                        </p:attrNameLst>
                                      </p:cBhvr>
                                      <p:to>
                                        <p:strVal val="visible"/>
                                      </p:to>
                                    </p:set>
                                    <p:animEffect filter="fade" transition="in">
                                      <p:cBhvr>
                                        <p:cTn dur="500"/>
                                        <p:tgtEl>
                                          <p:spTgt spid="10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6352"/>
        </a:solidFill>
      </p:bgPr>
    </p:bg>
    <p:spTree>
      <p:nvGrpSpPr>
        <p:cNvPr id="1008" name="Shape 1008"/>
        <p:cNvGrpSpPr/>
        <p:nvPr/>
      </p:nvGrpSpPr>
      <p:grpSpPr>
        <a:xfrm>
          <a:off x="0" y="0"/>
          <a:ext cx="0" cy="0"/>
          <a:chOff x="0" y="0"/>
          <a:chExt cx="0" cy="0"/>
        </a:xfrm>
      </p:grpSpPr>
      <p:sp>
        <p:nvSpPr>
          <p:cNvPr id="1009" name="Google Shape;1009;g331095ef84e_6_231"/>
          <p:cNvSpPr/>
          <p:nvPr/>
        </p:nvSpPr>
        <p:spPr>
          <a:xfrm rot="738145">
            <a:off x="5553134" y="62231"/>
            <a:ext cx="12056490" cy="11583204"/>
          </a:xfrm>
          <a:prstGeom prst="rect">
            <a:avLst/>
          </a:prstGeom>
          <a:solidFill>
            <a:srgbClr val="14245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10" name="Google Shape;1010;g331095ef84e_6_231"/>
          <p:cNvPicPr preferRelativeResize="0"/>
          <p:nvPr/>
        </p:nvPicPr>
        <p:blipFill rotWithShape="1">
          <a:blip r:embed="rId3">
            <a:alphaModFix/>
          </a:blip>
          <a:srcRect b="0" l="0" r="0" t="0"/>
          <a:stretch/>
        </p:blipFill>
        <p:spPr>
          <a:xfrm>
            <a:off x="152400" y="190500"/>
            <a:ext cx="18669000" cy="14711233"/>
          </a:xfrm>
          <a:prstGeom prst="rect">
            <a:avLst/>
          </a:prstGeom>
          <a:noFill/>
          <a:ln>
            <a:noFill/>
          </a:ln>
        </p:spPr>
      </p:pic>
      <p:sp>
        <p:nvSpPr>
          <p:cNvPr id="1011" name="Google Shape;1011;g331095ef84e_6_231"/>
          <p:cNvSpPr/>
          <p:nvPr/>
        </p:nvSpPr>
        <p:spPr>
          <a:xfrm>
            <a:off x="2971800" y="2170833"/>
            <a:ext cx="12049746" cy="8109912"/>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None/>
            </a:pPr>
            <a:r>
              <a:rPr b="1" i="1" lang="en-US" sz="4200">
                <a:solidFill>
                  <a:schemeClr val="dk1"/>
                </a:solidFill>
                <a:latin typeface="Calibri"/>
                <a:ea typeface="Calibri"/>
                <a:cs typeface="Calibri"/>
                <a:sym typeface="Calibri"/>
              </a:rPr>
              <a:t>3.Kỉ niệm trong quá khứ có ý nghĩa như thế nào đối với chúng ta?</a:t>
            </a:r>
            <a:endParaRPr/>
          </a:p>
          <a:p>
            <a:pPr indent="0" lvl="0" marL="0" marR="0" rtl="0" algn="just">
              <a:lnSpc>
                <a:spcPct val="150000"/>
              </a:lnSpc>
              <a:spcBef>
                <a:spcPts val="2400"/>
              </a:spcBef>
              <a:spcAft>
                <a:spcPts val="0"/>
              </a:spcAft>
              <a:buNone/>
            </a:pPr>
            <a:r>
              <a:rPr lang="en-US" sz="4200">
                <a:solidFill>
                  <a:schemeClr val="dk1"/>
                </a:solidFill>
                <a:latin typeface="Calibri"/>
                <a:ea typeface="Calibri"/>
                <a:cs typeface="Calibri"/>
                <a:sym typeface="Calibri"/>
              </a:rPr>
              <a:t>A. Nuôi dưỡng, làm tâm hồn ta phong phú.</a:t>
            </a:r>
            <a:endParaRPr/>
          </a:p>
          <a:p>
            <a:pPr indent="0" lvl="0" marL="0" marR="0" rtl="0" algn="just">
              <a:lnSpc>
                <a:spcPct val="150000"/>
              </a:lnSpc>
              <a:spcBef>
                <a:spcPts val="2400"/>
              </a:spcBef>
              <a:spcAft>
                <a:spcPts val="0"/>
              </a:spcAft>
              <a:buNone/>
            </a:pPr>
            <a:r>
              <a:rPr lang="en-US" sz="4200">
                <a:solidFill>
                  <a:schemeClr val="dk1"/>
                </a:solidFill>
                <a:latin typeface="Calibri"/>
                <a:ea typeface="Calibri"/>
                <a:cs typeface="Calibri"/>
                <a:sym typeface="Calibri"/>
              </a:rPr>
              <a:t>B. Nhắc cho ta nhớ về khoảng thời gian tươi đẹp.</a:t>
            </a:r>
            <a:endParaRPr/>
          </a:p>
          <a:p>
            <a:pPr indent="0" lvl="0" marL="0" marR="0" rtl="0" algn="just">
              <a:lnSpc>
                <a:spcPct val="150000"/>
              </a:lnSpc>
              <a:spcBef>
                <a:spcPts val="2400"/>
              </a:spcBef>
              <a:spcAft>
                <a:spcPts val="0"/>
              </a:spcAft>
              <a:buNone/>
            </a:pPr>
            <a:r>
              <a:rPr lang="en-US" sz="4200">
                <a:solidFill>
                  <a:schemeClr val="dk1"/>
                </a:solidFill>
                <a:latin typeface="Calibri"/>
                <a:ea typeface="Calibri"/>
                <a:cs typeface="Calibri"/>
                <a:sym typeface="Calibri"/>
              </a:rPr>
              <a:t>C. Giúp ta sống lạc quan, trân trọng biện tại, gắn kết ta với người thân.</a:t>
            </a:r>
            <a:endParaRPr/>
          </a:p>
          <a:p>
            <a:pPr indent="0" lvl="0" marL="0" marR="0" rtl="0" algn="just">
              <a:lnSpc>
                <a:spcPct val="150000"/>
              </a:lnSpc>
              <a:spcBef>
                <a:spcPts val="2400"/>
              </a:spcBef>
              <a:spcAft>
                <a:spcPts val="0"/>
              </a:spcAft>
              <a:buNone/>
            </a:pPr>
            <a:r>
              <a:rPr lang="en-US" sz="4200">
                <a:solidFill>
                  <a:schemeClr val="dk1"/>
                </a:solidFill>
                <a:latin typeface="Calibri"/>
                <a:ea typeface="Calibri"/>
                <a:cs typeface="Calibri"/>
                <a:sym typeface="Calibri"/>
              </a:rPr>
              <a:t>D. Cả A và C đều đúng.</a:t>
            </a:r>
            <a:endParaRPr/>
          </a:p>
        </p:txBody>
      </p:sp>
      <p:sp>
        <p:nvSpPr>
          <p:cNvPr id="1012" name="Google Shape;1012;g331095ef84e_6_231"/>
          <p:cNvSpPr/>
          <p:nvPr/>
        </p:nvSpPr>
        <p:spPr>
          <a:xfrm>
            <a:off x="2819400" y="9334500"/>
            <a:ext cx="751854" cy="762000"/>
          </a:xfrm>
          <a:prstGeom prst="ellipse">
            <a:avLst/>
          </a:prstGeom>
          <a:noFill/>
          <a:ln cap="flat" cmpd="sng" w="571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1"/>
                                        </p:tgtEl>
                                        <p:attrNameLst>
                                          <p:attrName>style.visibility</p:attrName>
                                        </p:attrNameLst>
                                      </p:cBhvr>
                                      <p:to>
                                        <p:strVal val="visible"/>
                                      </p:to>
                                    </p:set>
                                    <p:animEffect filter="fade" transition="in">
                                      <p:cBhvr>
                                        <p:cTn dur="500"/>
                                        <p:tgtEl>
                                          <p:spTgt spid="10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2"/>
                                        </p:tgtEl>
                                        <p:attrNameLst>
                                          <p:attrName>style.visibility</p:attrName>
                                        </p:attrNameLst>
                                      </p:cBhvr>
                                      <p:to>
                                        <p:strVal val="visible"/>
                                      </p:to>
                                    </p:set>
                                    <p:animEffect filter="fade" transition="in">
                                      <p:cBhvr>
                                        <p:cTn dur="500"/>
                                        <p:tgtEl>
                                          <p:spTgt spid="10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245D"/>
        </a:solidFill>
      </p:bgPr>
    </p:bg>
    <p:spTree>
      <p:nvGrpSpPr>
        <p:cNvPr id="1016" name="Shape 1016"/>
        <p:cNvGrpSpPr/>
        <p:nvPr/>
      </p:nvGrpSpPr>
      <p:grpSpPr>
        <a:xfrm>
          <a:off x="0" y="0"/>
          <a:ext cx="0" cy="0"/>
          <a:chOff x="0" y="0"/>
          <a:chExt cx="0" cy="0"/>
        </a:xfrm>
      </p:grpSpPr>
      <p:sp>
        <p:nvSpPr>
          <p:cNvPr id="1017" name="Google Shape;1017;g331095ef84e_6_238"/>
          <p:cNvSpPr txBox="1"/>
          <p:nvPr/>
        </p:nvSpPr>
        <p:spPr>
          <a:xfrm>
            <a:off x="4572000" y="1485900"/>
            <a:ext cx="9222518" cy="1047082"/>
          </a:xfrm>
          <a:prstGeom prst="rect">
            <a:avLst/>
          </a:prstGeom>
          <a:noFill/>
          <a:ln>
            <a:noFill/>
          </a:ln>
        </p:spPr>
        <p:txBody>
          <a:bodyPr anchorCtr="0" anchor="t" bIns="0" lIns="0" spcFirstLastPara="1" rIns="0" wrap="square" tIns="0">
            <a:spAutoFit/>
          </a:bodyPr>
          <a:lstStyle/>
          <a:p>
            <a:pPr indent="0" lvl="0" marL="0" marR="0" rtl="0" algn="ctr">
              <a:lnSpc>
                <a:spcPct val="136406"/>
              </a:lnSpc>
              <a:spcBef>
                <a:spcPts val="0"/>
              </a:spcBef>
              <a:spcAft>
                <a:spcPts val="0"/>
              </a:spcAft>
              <a:buNone/>
            </a:pPr>
            <a:r>
              <a:rPr b="1" lang="en-US" sz="6400">
                <a:solidFill>
                  <a:srgbClr val="FFFFFF"/>
                </a:solidFill>
                <a:latin typeface="Calibri"/>
                <a:ea typeface="Calibri"/>
                <a:cs typeface="Calibri"/>
                <a:sym typeface="Calibri"/>
              </a:rPr>
              <a:t>VẬN DỤNG</a:t>
            </a:r>
            <a:endParaRPr b="1" sz="6400">
              <a:solidFill>
                <a:srgbClr val="FFFFFF"/>
              </a:solidFill>
              <a:latin typeface="Calibri"/>
              <a:ea typeface="Calibri"/>
              <a:cs typeface="Calibri"/>
              <a:sym typeface="Calibri"/>
            </a:endParaRPr>
          </a:p>
        </p:txBody>
      </p:sp>
      <p:pic>
        <p:nvPicPr>
          <p:cNvPr id="1018" name="Google Shape;1018;g331095ef84e_6_238"/>
          <p:cNvPicPr preferRelativeResize="0"/>
          <p:nvPr/>
        </p:nvPicPr>
        <p:blipFill rotWithShape="1">
          <a:blip r:embed="rId3">
            <a:alphaModFix/>
          </a:blip>
          <a:srcRect b="0" l="0" r="0" t="0"/>
          <a:stretch/>
        </p:blipFill>
        <p:spPr>
          <a:xfrm>
            <a:off x="0" y="6618514"/>
            <a:ext cx="2921449" cy="3668486"/>
          </a:xfrm>
          <a:prstGeom prst="rect">
            <a:avLst/>
          </a:prstGeom>
          <a:noFill/>
          <a:ln>
            <a:noFill/>
          </a:ln>
        </p:spPr>
      </p:pic>
      <p:sp>
        <p:nvSpPr>
          <p:cNvPr id="1019" name="Google Shape;1019;g331095ef84e_6_238"/>
          <p:cNvSpPr/>
          <p:nvPr/>
        </p:nvSpPr>
        <p:spPr>
          <a:xfrm>
            <a:off x="2402038" y="2933700"/>
            <a:ext cx="13562441" cy="3416320"/>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None/>
            </a:pPr>
            <a:r>
              <a:rPr b="1" i="1" lang="en-US" sz="4800">
                <a:solidFill>
                  <a:schemeClr val="lt1"/>
                </a:solidFill>
                <a:latin typeface="Arial"/>
                <a:ea typeface="Arial"/>
                <a:cs typeface="Arial"/>
                <a:sym typeface="Arial"/>
              </a:rPr>
              <a:t>Viết một đoạn văn ngắn (khoảng 10-15 dòng) nêu cảm xúc về một hình ảnh gắn bó với tuổi thơ của em.</a:t>
            </a:r>
            <a:endParaRPr i="1" sz="4800">
              <a:solidFill>
                <a:schemeClr val="lt1"/>
              </a:solidFill>
              <a:latin typeface="Arial"/>
              <a:ea typeface="Arial"/>
              <a:cs typeface="Arial"/>
              <a:sym typeface="Arial"/>
            </a:endParaRPr>
          </a:p>
        </p:txBody>
      </p:sp>
    </p:spTree>
  </p:cSld>
  <p:clrMapOvr>
    <a:masterClrMapping/>
  </p:clrMapOvr>
  <mc:AlternateContent>
    <mc:Choice Requires="p14">
      <p:transition spd="slow" p14:dur="1200">
        <p:fade thruBlk="1"/>
      </p:transition>
    </mc:Choice>
    <mc:Fallback>
      <p:transition spd="slow">
        <p:fade/>
      </p:transition>
    </mc:Fallback>
  </mc:AlternateContent>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CB01"/>
        </a:solidFill>
      </p:bgPr>
    </p:bg>
    <p:spTree>
      <p:nvGrpSpPr>
        <p:cNvPr id="1023" name="Shape 1023"/>
        <p:cNvGrpSpPr/>
        <p:nvPr/>
      </p:nvGrpSpPr>
      <p:grpSpPr>
        <a:xfrm>
          <a:off x="0" y="0"/>
          <a:ext cx="0" cy="0"/>
          <a:chOff x="0" y="0"/>
          <a:chExt cx="0" cy="0"/>
        </a:xfrm>
      </p:grpSpPr>
      <p:sp>
        <p:nvSpPr>
          <p:cNvPr id="1024" name="Google Shape;1024;g331095ef84e_6_244"/>
          <p:cNvSpPr txBox="1"/>
          <p:nvPr/>
        </p:nvSpPr>
        <p:spPr>
          <a:xfrm>
            <a:off x="4724400" y="2123369"/>
            <a:ext cx="8825669" cy="970137"/>
          </a:xfrm>
          <a:prstGeom prst="rect">
            <a:avLst/>
          </a:prstGeom>
          <a:noFill/>
          <a:ln>
            <a:noFill/>
          </a:ln>
        </p:spPr>
        <p:txBody>
          <a:bodyPr anchorCtr="0" anchor="t" bIns="0" lIns="0" spcFirstLastPara="1" rIns="0" wrap="square" tIns="0">
            <a:spAutoFit/>
          </a:bodyPr>
          <a:lstStyle/>
          <a:p>
            <a:pPr indent="0" lvl="0" marL="0" marR="0" rtl="0" algn="ctr">
              <a:lnSpc>
                <a:spcPct val="123749"/>
              </a:lnSpc>
              <a:spcBef>
                <a:spcPts val="0"/>
              </a:spcBef>
              <a:spcAft>
                <a:spcPts val="0"/>
              </a:spcAft>
              <a:buNone/>
            </a:pPr>
            <a:r>
              <a:rPr b="1" lang="en-US" sz="6400">
                <a:solidFill>
                  <a:srgbClr val="14245D"/>
                </a:solidFill>
                <a:latin typeface="Calibri"/>
                <a:ea typeface="Calibri"/>
                <a:cs typeface="Calibri"/>
                <a:sym typeface="Calibri"/>
              </a:rPr>
              <a:t>HƯỚNG DẪN VỀ NHÀ</a:t>
            </a:r>
            <a:endParaRPr b="1" sz="6400">
              <a:solidFill>
                <a:srgbClr val="14245D"/>
              </a:solidFill>
              <a:latin typeface="Calibri"/>
              <a:ea typeface="Calibri"/>
              <a:cs typeface="Calibri"/>
              <a:sym typeface="Calibri"/>
            </a:endParaRPr>
          </a:p>
        </p:txBody>
      </p:sp>
      <p:pic>
        <p:nvPicPr>
          <p:cNvPr id="1025" name="Google Shape;1025;g331095ef84e_6_244"/>
          <p:cNvPicPr preferRelativeResize="0"/>
          <p:nvPr/>
        </p:nvPicPr>
        <p:blipFill rotWithShape="1">
          <a:blip r:embed="rId3">
            <a:alphaModFix/>
          </a:blip>
          <a:srcRect b="0" l="0" r="0" t="0"/>
          <a:stretch/>
        </p:blipFill>
        <p:spPr>
          <a:xfrm>
            <a:off x="0" y="5753100"/>
            <a:ext cx="3887905" cy="4520821"/>
          </a:xfrm>
          <a:prstGeom prst="rect">
            <a:avLst/>
          </a:prstGeom>
          <a:noFill/>
          <a:ln>
            <a:noFill/>
          </a:ln>
        </p:spPr>
      </p:pic>
      <p:pic>
        <p:nvPicPr>
          <p:cNvPr id="1026" name="Google Shape;1026;g331095ef84e_6_244"/>
          <p:cNvPicPr preferRelativeResize="0"/>
          <p:nvPr/>
        </p:nvPicPr>
        <p:blipFill rotWithShape="1">
          <a:blip r:embed="rId4">
            <a:alphaModFix/>
          </a:blip>
          <a:srcRect b="0" l="0" r="0" t="0"/>
          <a:stretch/>
        </p:blipFill>
        <p:spPr>
          <a:xfrm rot="10800000">
            <a:off x="14322199" y="-1562100"/>
            <a:ext cx="3965801" cy="4170537"/>
          </a:xfrm>
          <a:prstGeom prst="rect">
            <a:avLst/>
          </a:prstGeom>
          <a:noFill/>
          <a:ln>
            <a:noFill/>
          </a:ln>
        </p:spPr>
      </p:pic>
      <p:sp>
        <p:nvSpPr>
          <p:cNvPr id="1027" name="Google Shape;1027;g331095ef84e_6_244"/>
          <p:cNvSpPr txBox="1"/>
          <p:nvPr/>
        </p:nvSpPr>
        <p:spPr>
          <a:xfrm>
            <a:off x="3581400" y="3467100"/>
            <a:ext cx="12192000" cy="3046988"/>
          </a:xfrm>
          <a:prstGeom prst="rect">
            <a:avLst/>
          </a:prstGeom>
          <a:noFill/>
          <a:ln>
            <a:noFill/>
          </a:ln>
        </p:spPr>
        <p:txBody>
          <a:bodyPr anchorCtr="0" anchor="t" bIns="45700" lIns="91425" spcFirstLastPara="1" rIns="91425" wrap="square" tIns="45700">
            <a:spAutoFit/>
          </a:bodyPr>
          <a:lstStyle/>
          <a:p>
            <a:pPr indent="-685800" lvl="0" marL="685800" marR="0" rtl="0" algn="l">
              <a:lnSpc>
                <a:spcPct val="200000"/>
              </a:lnSpc>
              <a:spcBef>
                <a:spcPts val="0"/>
              </a:spcBef>
              <a:spcAft>
                <a:spcPts val="0"/>
              </a:spcAft>
              <a:buClr>
                <a:schemeClr val="dk1"/>
              </a:buClr>
              <a:buSzPts val="4800"/>
              <a:buFont typeface="Arial"/>
              <a:buChar char="•"/>
            </a:pPr>
            <a:r>
              <a:rPr lang="en-US" sz="4800">
                <a:solidFill>
                  <a:schemeClr val="dk1"/>
                </a:solidFill>
                <a:latin typeface="Arial"/>
                <a:ea typeface="Arial"/>
                <a:cs typeface="Arial"/>
                <a:sym typeface="Arial"/>
              </a:rPr>
              <a:t>Ôn lại bài cũ</a:t>
            </a:r>
            <a:endParaRPr sz="4800">
              <a:solidFill>
                <a:schemeClr val="dk1"/>
              </a:solidFill>
              <a:latin typeface="Arial"/>
              <a:ea typeface="Arial"/>
              <a:cs typeface="Arial"/>
              <a:sym typeface="Arial"/>
            </a:endParaRPr>
          </a:p>
          <a:p>
            <a:pPr indent="-685800" lvl="0" marL="685800" marR="0" rtl="0" algn="l">
              <a:lnSpc>
                <a:spcPct val="200000"/>
              </a:lnSpc>
              <a:spcBef>
                <a:spcPts val="0"/>
              </a:spcBef>
              <a:spcAft>
                <a:spcPts val="0"/>
              </a:spcAft>
              <a:buClr>
                <a:schemeClr val="dk1"/>
              </a:buClr>
              <a:buSzPts val="4800"/>
              <a:buFont typeface="Arial"/>
              <a:buChar char="•"/>
            </a:pPr>
            <a:r>
              <a:rPr lang="en-US" sz="4800">
                <a:solidFill>
                  <a:schemeClr val="dk1"/>
                </a:solidFill>
                <a:latin typeface="Arial"/>
                <a:ea typeface="Arial"/>
                <a:cs typeface="Arial"/>
                <a:sym typeface="Arial"/>
              </a:rPr>
              <a:t>Chuẩn bị bài mới: </a:t>
            </a:r>
            <a:r>
              <a:rPr b="1" i="1" lang="en-US" sz="4800">
                <a:solidFill>
                  <a:schemeClr val="dk1"/>
                </a:solidFill>
                <a:latin typeface="Arial"/>
                <a:ea typeface="Arial"/>
                <a:cs typeface="Arial"/>
                <a:sym typeface="Arial"/>
              </a:rPr>
              <a:t>Thực hành tiếng việt</a:t>
            </a:r>
            <a:endParaRPr b="1" i="1" sz="4800">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238" name="Shape 238"/>
        <p:cNvGrpSpPr/>
        <p:nvPr/>
      </p:nvGrpSpPr>
      <p:grpSpPr>
        <a:xfrm>
          <a:off x="0" y="0"/>
          <a:ext cx="0" cy="0"/>
          <a:chOff x="0" y="0"/>
          <a:chExt cx="0" cy="0"/>
        </a:xfrm>
      </p:grpSpPr>
      <p:pic>
        <p:nvPicPr>
          <p:cNvPr id="239" name="Google Shape;239;p7"/>
          <p:cNvPicPr preferRelativeResize="0"/>
          <p:nvPr/>
        </p:nvPicPr>
        <p:blipFill rotWithShape="1">
          <a:blip r:embed="rId3">
            <a:alphaModFix/>
          </a:blip>
          <a:srcRect b="0" l="0" r="0" t="0"/>
          <a:stretch/>
        </p:blipFill>
        <p:spPr>
          <a:xfrm flipH="1" rot="-188879">
            <a:off x="17206199" y="4392357"/>
            <a:ext cx="1213663" cy="3556521"/>
          </a:xfrm>
          <a:prstGeom prst="rect">
            <a:avLst/>
          </a:prstGeom>
          <a:noFill/>
          <a:ln>
            <a:noFill/>
          </a:ln>
        </p:spPr>
      </p:pic>
      <p:pic>
        <p:nvPicPr>
          <p:cNvPr id="240" name="Google Shape;240;p7"/>
          <p:cNvPicPr preferRelativeResize="0"/>
          <p:nvPr/>
        </p:nvPicPr>
        <p:blipFill rotWithShape="1">
          <a:blip r:embed="rId4">
            <a:alphaModFix/>
          </a:blip>
          <a:srcRect b="0" l="0" r="0" t="0"/>
          <a:stretch/>
        </p:blipFill>
        <p:spPr>
          <a:xfrm flipH="1">
            <a:off x="14927235" y="7455080"/>
            <a:ext cx="3360765" cy="3196928"/>
          </a:xfrm>
          <a:prstGeom prst="rect">
            <a:avLst/>
          </a:prstGeom>
          <a:noFill/>
          <a:ln>
            <a:noFill/>
          </a:ln>
        </p:spPr>
      </p:pic>
      <p:pic>
        <p:nvPicPr>
          <p:cNvPr id="241" name="Google Shape;241;p7"/>
          <p:cNvPicPr preferRelativeResize="0"/>
          <p:nvPr/>
        </p:nvPicPr>
        <p:blipFill rotWithShape="1">
          <a:blip r:embed="rId5">
            <a:alphaModFix/>
          </a:blip>
          <a:srcRect b="0" l="0" r="0" t="0"/>
          <a:stretch/>
        </p:blipFill>
        <p:spPr>
          <a:xfrm>
            <a:off x="-632996" y="1469335"/>
            <a:ext cx="1945506" cy="447466"/>
          </a:xfrm>
          <a:prstGeom prst="rect">
            <a:avLst/>
          </a:prstGeom>
          <a:noFill/>
          <a:ln>
            <a:noFill/>
          </a:ln>
        </p:spPr>
      </p:pic>
      <p:pic>
        <p:nvPicPr>
          <p:cNvPr id="242" name="Google Shape;242;p7"/>
          <p:cNvPicPr preferRelativeResize="0"/>
          <p:nvPr/>
        </p:nvPicPr>
        <p:blipFill rotWithShape="1">
          <a:blip r:embed="rId5">
            <a:alphaModFix/>
          </a:blip>
          <a:srcRect b="0" l="0" r="0" t="0"/>
          <a:stretch/>
        </p:blipFill>
        <p:spPr>
          <a:xfrm>
            <a:off x="-632996" y="5584135"/>
            <a:ext cx="1945506" cy="447466"/>
          </a:xfrm>
          <a:prstGeom prst="rect">
            <a:avLst/>
          </a:prstGeom>
          <a:noFill/>
          <a:ln>
            <a:noFill/>
          </a:ln>
        </p:spPr>
      </p:pic>
      <p:pic>
        <p:nvPicPr>
          <p:cNvPr id="243" name="Google Shape;243;p7"/>
          <p:cNvPicPr preferRelativeResize="0"/>
          <p:nvPr/>
        </p:nvPicPr>
        <p:blipFill rotWithShape="1">
          <a:blip r:embed="rId6">
            <a:alphaModFix/>
          </a:blip>
          <a:srcRect b="0" l="0" r="0" t="0"/>
          <a:stretch/>
        </p:blipFill>
        <p:spPr>
          <a:xfrm>
            <a:off x="16639486" y="9116910"/>
            <a:ext cx="1070539" cy="1284005"/>
          </a:xfrm>
          <a:prstGeom prst="rect">
            <a:avLst/>
          </a:prstGeom>
          <a:noFill/>
          <a:ln>
            <a:noFill/>
          </a:ln>
        </p:spPr>
      </p:pic>
      <p:pic>
        <p:nvPicPr>
          <p:cNvPr id="244" name="Google Shape;244;p7"/>
          <p:cNvPicPr preferRelativeResize="0"/>
          <p:nvPr/>
        </p:nvPicPr>
        <p:blipFill rotWithShape="1">
          <a:blip r:embed="rId7">
            <a:alphaModFix/>
          </a:blip>
          <a:srcRect b="0" l="12806" r="0" t="6582"/>
          <a:stretch/>
        </p:blipFill>
        <p:spPr>
          <a:xfrm rot="5400000">
            <a:off x="16059080" y="17588"/>
            <a:ext cx="2246507" cy="2211332"/>
          </a:xfrm>
          <a:prstGeom prst="rect">
            <a:avLst/>
          </a:prstGeom>
          <a:noFill/>
          <a:ln>
            <a:noFill/>
          </a:ln>
        </p:spPr>
      </p:pic>
      <p:sp>
        <p:nvSpPr>
          <p:cNvPr id="245" name="Google Shape;245;p7"/>
          <p:cNvSpPr txBox="1"/>
          <p:nvPr/>
        </p:nvSpPr>
        <p:spPr>
          <a:xfrm>
            <a:off x="2743200" y="996104"/>
            <a:ext cx="12877800" cy="95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600"/>
              <a:buFont typeface="Arial"/>
              <a:buNone/>
            </a:pPr>
            <a:r>
              <a:rPr b="1" i="1" lang="en-US" sz="5600" u="none" cap="none" strike="noStrike">
                <a:solidFill>
                  <a:schemeClr val="dk1"/>
                </a:solidFill>
                <a:latin typeface="Arial"/>
                <a:ea typeface="Arial"/>
                <a:cs typeface="Arial"/>
                <a:sym typeface="Arial"/>
              </a:rPr>
              <a:t>2. Tác phẩm “Lẵng quả thông”</a:t>
            </a:r>
            <a:endParaRPr b="1" i="1" sz="5600" u="none" cap="none" strike="noStrike">
              <a:solidFill>
                <a:schemeClr val="dk1"/>
              </a:solidFill>
              <a:latin typeface="Arial"/>
              <a:ea typeface="Arial"/>
              <a:cs typeface="Arial"/>
              <a:sym typeface="Arial"/>
            </a:endParaRPr>
          </a:p>
        </p:txBody>
      </p:sp>
      <p:sp>
        <p:nvSpPr>
          <p:cNvPr id="246" name="Google Shape;246;p7"/>
          <p:cNvSpPr/>
          <p:nvPr/>
        </p:nvSpPr>
        <p:spPr>
          <a:xfrm>
            <a:off x="1312500" y="2912525"/>
            <a:ext cx="17227500" cy="6204600"/>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200000"/>
              </a:lnSpc>
              <a:spcBef>
                <a:spcPts val="0"/>
              </a:spcBef>
              <a:spcAft>
                <a:spcPts val="0"/>
              </a:spcAft>
              <a:buClr>
                <a:srgbClr val="0000FF"/>
              </a:buClr>
              <a:buSzPts val="5000"/>
              <a:buFont typeface="Arial"/>
              <a:buChar char="-"/>
            </a:pPr>
            <a:r>
              <a:rPr b="0" i="0" lang="en-US" sz="5000" u="none" cap="none" strike="noStrike">
                <a:solidFill>
                  <a:srgbClr val="0000FF"/>
                </a:solidFill>
                <a:latin typeface="Arial"/>
                <a:ea typeface="Arial"/>
                <a:cs typeface="Arial"/>
                <a:sym typeface="Arial"/>
              </a:rPr>
              <a:t>Trích trong tập “ </a:t>
            </a:r>
            <a:r>
              <a:rPr b="0" i="1" lang="en-US" sz="5000" u="none" cap="none" strike="noStrike">
                <a:solidFill>
                  <a:srgbClr val="0000FF"/>
                </a:solidFill>
                <a:latin typeface="Arial"/>
                <a:ea typeface="Arial"/>
                <a:cs typeface="Arial"/>
                <a:sym typeface="Arial"/>
              </a:rPr>
              <a:t>Chiếc nhẫn bằng thép</a:t>
            </a:r>
            <a:r>
              <a:rPr b="0" i="0" lang="en-US" sz="5000" u="none" cap="none" strike="noStrike">
                <a:solidFill>
                  <a:srgbClr val="0000FF"/>
                </a:solidFill>
                <a:latin typeface="Arial"/>
                <a:ea typeface="Arial"/>
                <a:cs typeface="Arial"/>
                <a:sym typeface="Arial"/>
              </a:rPr>
              <a:t>”</a:t>
            </a:r>
            <a:endParaRPr b="0" i="0" sz="5000" u="none" cap="none" strike="noStrike">
              <a:solidFill>
                <a:srgbClr val="0000FF"/>
              </a:solidFill>
              <a:latin typeface="Arial"/>
              <a:ea typeface="Arial"/>
              <a:cs typeface="Arial"/>
              <a:sym typeface="Arial"/>
            </a:endParaRPr>
          </a:p>
          <a:p>
            <a:pPr indent="-571500" lvl="0" marL="571500" marR="0" rtl="0" algn="just">
              <a:lnSpc>
                <a:spcPct val="200000"/>
              </a:lnSpc>
              <a:spcBef>
                <a:spcPts val="0"/>
              </a:spcBef>
              <a:spcAft>
                <a:spcPts val="0"/>
              </a:spcAft>
              <a:buClr>
                <a:srgbClr val="0000FF"/>
              </a:buClr>
              <a:buSzPts val="5000"/>
              <a:buFont typeface="Arial"/>
              <a:buChar char="-"/>
            </a:pPr>
            <a:r>
              <a:rPr b="1" i="0" lang="en-US" sz="5000" u="none" cap="none" strike="noStrike">
                <a:solidFill>
                  <a:srgbClr val="0000FF"/>
                </a:solidFill>
                <a:latin typeface="Arial"/>
                <a:ea typeface="Arial"/>
                <a:cs typeface="Arial"/>
                <a:sym typeface="Arial"/>
              </a:rPr>
              <a:t>Thể loại: </a:t>
            </a:r>
            <a:r>
              <a:rPr b="0" i="0" lang="en-US" sz="5000" u="none" cap="none" strike="noStrike">
                <a:solidFill>
                  <a:srgbClr val="0000FF"/>
                </a:solidFill>
                <a:latin typeface="Arial"/>
                <a:ea typeface="Arial"/>
                <a:cs typeface="Arial"/>
                <a:sym typeface="Arial"/>
              </a:rPr>
              <a:t>truyện ngắn </a:t>
            </a:r>
            <a:endParaRPr b="0" i="0" sz="5000" u="none" cap="none" strike="noStrike">
              <a:solidFill>
                <a:srgbClr val="0000FF"/>
              </a:solidFill>
              <a:latin typeface="Arial"/>
              <a:ea typeface="Arial"/>
              <a:cs typeface="Arial"/>
              <a:sym typeface="Arial"/>
            </a:endParaRPr>
          </a:p>
          <a:p>
            <a:pPr indent="-457200" lvl="0" marL="457200" marR="0" rtl="0" algn="just">
              <a:lnSpc>
                <a:spcPct val="150000"/>
              </a:lnSpc>
              <a:spcBef>
                <a:spcPts val="0"/>
              </a:spcBef>
              <a:spcAft>
                <a:spcPts val="0"/>
              </a:spcAft>
              <a:buClr>
                <a:srgbClr val="0000FF"/>
              </a:buClr>
              <a:buSzPts val="5000"/>
              <a:buFont typeface="Arial"/>
              <a:buChar char="-"/>
            </a:pPr>
            <a:r>
              <a:rPr b="0" i="0" lang="en-US" sz="5000" u="none" cap="none" strike="noStrike">
                <a:solidFill>
                  <a:srgbClr val="0000FF"/>
                </a:solidFill>
                <a:latin typeface="Calibri"/>
                <a:ea typeface="Calibri"/>
                <a:cs typeface="Calibri"/>
                <a:sym typeface="Calibri"/>
              </a:rPr>
              <a:t>Phương thức biểu đạt: tự sự, miêu tả, biểu cảm</a:t>
            </a:r>
            <a:endParaRPr b="0" i="0" sz="5000" u="none" cap="none" strike="noStrike">
              <a:solidFill>
                <a:srgbClr val="0000FF"/>
              </a:solidFill>
              <a:latin typeface="Arial"/>
              <a:ea typeface="Arial"/>
              <a:cs typeface="Arial"/>
              <a:sym typeface="Arial"/>
            </a:endParaRPr>
          </a:p>
          <a:p>
            <a:pPr indent="-571500" lvl="0" marL="571500" marR="0" rtl="0" algn="just">
              <a:lnSpc>
                <a:spcPct val="200000"/>
              </a:lnSpc>
              <a:spcBef>
                <a:spcPts val="0"/>
              </a:spcBef>
              <a:spcAft>
                <a:spcPts val="0"/>
              </a:spcAft>
              <a:buClr>
                <a:srgbClr val="0000FF"/>
              </a:buClr>
              <a:buSzPts val="5000"/>
              <a:buFont typeface="Arial"/>
              <a:buChar char="-"/>
            </a:pPr>
            <a:r>
              <a:rPr b="1" i="0" lang="en-US" sz="5000" u="none" cap="none" strike="noStrike">
                <a:solidFill>
                  <a:srgbClr val="0000FF"/>
                </a:solidFill>
                <a:latin typeface="Arial"/>
                <a:ea typeface="Arial"/>
                <a:cs typeface="Arial"/>
                <a:sym typeface="Arial"/>
              </a:rPr>
              <a:t>Bố cục: </a:t>
            </a:r>
            <a:r>
              <a:rPr b="0" i="0" lang="en-US" sz="5000" u="none" cap="none" strike="noStrike">
                <a:solidFill>
                  <a:srgbClr val="0000FF"/>
                </a:solidFill>
                <a:latin typeface="Arial"/>
                <a:ea typeface="Arial"/>
                <a:cs typeface="Arial"/>
                <a:sym typeface="Arial"/>
              </a:rPr>
              <a:t>3 phần</a:t>
            </a:r>
            <a:endParaRPr b="0" i="0" sz="5000" u="none" cap="none" strike="noStrike">
              <a:solidFill>
                <a:srgbClr val="0000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45"/>
                                        </p:tgtEl>
                                        <p:attrNameLst>
                                          <p:attrName>style.visibility</p:attrName>
                                        </p:attrNameLst>
                                      </p:cBhvr>
                                      <p:to>
                                        <p:strVal val="visible"/>
                                      </p:to>
                                    </p:set>
                                    <p:anim calcmode="lin" valueType="num">
                                      <p:cBhvr additive="base">
                                        <p:cTn dur="500"/>
                                        <p:tgtEl>
                                          <p:spTgt spid="24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xEl>
                                              <p:pRg end="0" st="0"/>
                                            </p:txEl>
                                          </p:spTgt>
                                        </p:tgtEl>
                                        <p:attrNameLst>
                                          <p:attrName>style.visibility</p:attrName>
                                        </p:attrNameLst>
                                      </p:cBhvr>
                                      <p:to>
                                        <p:strVal val="visible"/>
                                      </p:to>
                                    </p:set>
                                    <p:animEffect filter="fade" transition="in">
                                      <p:cBhvr>
                                        <p:cTn dur="500"/>
                                        <p:tgtEl>
                                          <p:spTgt spid="24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xEl>
                                              <p:pRg end="1" st="1"/>
                                            </p:txEl>
                                          </p:spTgt>
                                        </p:tgtEl>
                                        <p:attrNameLst>
                                          <p:attrName>style.visibility</p:attrName>
                                        </p:attrNameLst>
                                      </p:cBhvr>
                                      <p:to>
                                        <p:strVal val="visible"/>
                                      </p:to>
                                    </p:set>
                                    <p:animEffect filter="fade" transition="in">
                                      <p:cBhvr>
                                        <p:cTn dur="500"/>
                                        <p:tgtEl>
                                          <p:spTgt spid="24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xEl>
                                              <p:pRg end="2" st="2"/>
                                            </p:txEl>
                                          </p:spTgt>
                                        </p:tgtEl>
                                        <p:attrNameLst>
                                          <p:attrName>style.visibility</p:attrName>
                                        </p:attrNameLst>
                                      </p:cBhvr>
                                      <p:to>
                                        <p:strVal val="visible"/>
                                      </p:to>
                                    </p:set>
                                    <p:animEffect filter="fade" transition="in">
                                      <p:cBhvr>
                                        <p:cTn dur="500"/>
                                        <p:tgtEl>
                                          <p:spTgt spid="24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xEl>
                                              <p:pRg end="3" st="3"/>
                                            </p:txEl>
                                          </p:spTgt>
                                        </p:tgtEl>
                                        <p:attrNameLst>
                                          <p:attrName>style.visibility</p:attrName>
                                        </p:attrNameLst>
                                      </p:cBhvr>
                                      <p:to>
                                        <p:strVal val="visible"/>
                                      </p:to>
                                    </p:set>
                                    <p:animEffect filter="fade" transition="in">
                                      <p:cBhvr>
                                        <p:cTn dur="500"/>
                                        <p:tgtEl>
                                          <p:spTgt spid="246">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DDF"/>
        </a:solidFill>
      </p:bgPr>
    </p:bg>
    <p:spTree>
      <p:nvGrpSpPr>
        <p:cNvPr id="1031" name="Shape 1031"/>
        <p:cNvGrpSpPr/>
        <p:nvPr/>
      </p:nvGrpSpPr>
      <p:grpSpPr>
        <a:xfrm>
          <a:off x="0" y="0"/>
          <a:ext cx="0" cy="0"/>
          <a:chOff x="0" y="0"/>
          <a:chExt cx="0" cy="0"/>
        </a:xfrm>
      </p:grpSpPr>
      <p:pic>
        <p:nvPicPr>
          <p:cNvPr id="1032" name="Google Shape;1032;g331095ef84e_6_251"/>
          <p:cNvPicPr preferRelativeResize="0"/>
          <p:nvPr/>
        </p:nvPicPr>
        <p:blipFill rotWithShape="1">
          <a:blip r:embed="rId3">
            <a:alphaModFix/>
          </a:blip>
          <a:srcRect b="0" l="0" r="0" t="0"/>
          <a:stretch/>
        </p:blipFill>
        <p:spPr>
          <a:xfrm>
            <a:off x="1981200" y="1474248"/>
            <a:ext cx="14554200" cy="6717251"/>
          </a:xfrm>
          <a:prstGeom prst="rect">
            <a:avLst/>
          </a:prstGeom>
          <a:noFill/>
          <a:ln>
            <a:noFill/>
          </a:ln>
        </p:spPr>
      </p:pic>
      <p:sp>
        <p:nvSpPr>
          <p:cNvPr id="1033" name="Google Shape;1033;g331095ef84e_6_251"/>
          <p:cNvSpPr txBox="1"/>
          <p:nvPr/>
        </p:nvSpPr>
        <p:spPr>
          <a:xfrm>
            <a:off x="2286000" y="3073028"/>
            <a:ext cx="13583511" cy="3118674"/>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lang="en-US" sz="7200">
                <a:solidFill>
                  <a:srgbClr val="14245D"/>
                </a:solidFill>
                <a:latin typeface="Arial"/>
                <a:ea typeface="Arial"/>
                <a:cs typeface="Arial"/>
                <a:sym typeface="Arial"/>
              </a:rPr>
              <a:t>CẢM ƠN CÁC EM ĐÃ </a:t>
            </a:r>
            <a:endParaRPr/>
          </a:p>
          <a:p>
            <a:pPr indent="0" lvl="0" marL="0" marR="0" rtl="0" algn="ctr">
              <a:lnSpc>
                <a:spcPct val="150000"/>
              </a:lnSpc>
              <a:spcBef>
                <a:spcPts val="0"/>
              </a:spcBef>
              <a:spcAft>
                <a:spcPts val="0"/>
              </a:spcAft>
              <a:buNone/>
            </a:pPr>
            <a:r>
              <a:rPr b="1" lang="en-US" sz="7200">
                <a:solidFill>
                  <a:srgbClr val="14245D"/>
                </a:solidFill>
                <a:latin typeface="Arial"/>
                <a:ea typeface="Arial"/>
                <a:cs typeface="Arial"/>
                <a:sym typeface="Arial"/>
              </a:rPr>
              <a:t>LẮNG NGHE BÀI GIẢNG!</a:t>
            </a:r>
            <a:endParaRPr b="1" sz="7200">
              <a:solidFill>
                <a:srgbClr val="14245D"/>
              </a:solidFill>
              <a:latin typeface="Arial"/>
              <a:ea typeface="Arial"/>
              <a:cs typeface="Arial"/>
              <a:sym typeface="Arial"/>
            </a:endParaRPr>
          </a:p>
        </p:txBody>
      </p:sp>
      <p:pic>
        <p:nvPicPr>
          <p:cNvPr id="1034" name="Google Shape;1034;g331095ef84e_6_251"/>
          <p:cNvPicPr preferRelativeResize="0"/>
          <p:nvPr/>
        </p:nvPicPr>
        <p:blipFill rotWithShape="1">
          <a:blip r:embed="rId4">
            <a:alphaModFix/>
          </a:blip>
          <a:srcRect b="0" l="0" r="0" t="0"/>
          <a:stretch/>
        </p:blipFill>
        <p:spPr>
          <a:xfrm>
            <a:off x="-76200" y="6112971"/>
            <a:ext cx="4457700" cy="4174029"/>
          </a:xfrm>
          <a:prstGeom prst="rect">
            <a:avLst/>
          </a:prstGeom>
          <a:noFill/>
          <a:ln>
            <a:noFill/>
          </a:ln>
        </p:spPr>
      </p:pic>
      <p:pic>
        <p:nvPicPr>
          <p:cNvPr id="1035" name="Google Shape;1035;g331095ef84e_6_251"/>
          <p:cNvPicPr preferRelativeResize="0"/>
          <p:nvPr/>
        </p:nvPicPr>
        <p:blipFill rotWithShape="1">
          <a:blip r:embed="rId5">
            <a:alphaModFix/>
          </a:blip>
          <a:srcRect b="0" l="0" r="0" t="0"/>
          <a:stretch/>
        </p:blipFill>
        <p:spPr>
          <a:xfrm rot="-1615313">
            <a:off x="15340743" y="1690742"/>
            <a:ext cx="1607401" cy="2720217"/>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2D8FA"/>
        </a:solidFill>
      </p:bgPr>
    </p:bg>
    <p:spTree>
      <p:nvGrpSpPr>
        <p:cNvPr id="1039" name="Shape 1039"/>
        <p:cNvGrpSpPr/>
        <p:nvPr/>
      </p:nvGrpSpPr>
      <p:grpSpPr>
        <a:xfrm>
          <a:off x="0" y="0"/>
          <a:ext cx="0" cy="0"/>
          <a:chOff x="0" y="0"/>
          <a:chExt cx="0" cy="0"/>
        </a:xfrm>
      </p:grpSpPr>
      <p:pic>
        <p:nvPicPr>
          <p:cNvPr id="1040" name="Google Shape;1040;g331095ef84e_8_0"/>
          <p:cNvPicPr preferRelativeResize="0"/>
          <p:nvPr/>
        </p:nvPicPr>
        <p:blipFill rotWithShape="1">
          <a:blip r:embed="rId3">
            <a:alphaModFix/>
          </a:blip>
          <a:srcRect b="0" l="0" r="0" t="0"/>
          <a:stretch/>
        </p:blipFill>
        <p:spPr>
          <a:xfrm>
            <a:off x="12040765" y="-154481"/>
            <a:ext cx="5136548" cy="5517776"/>
          </a:xfrm>
          <a:prstGeom prst="rect">
            <a:avLst/>
          </a:prstGeom>
          <a:noFill/>
          <a:ln>
            <a:noFill/>
          </a:ln>
        </p:spPr>
      </p:pic>
      <p:grpSp>
        <p:nvGrpSpPr>
          <p:cNvPr id="1041" name="Google Shape;1041;g331095ef84e_8_0"/>
          <p:cNvGrpSpPr/>
          <p:nvPr/>
        </p:nvGrpSpPr>
        <p:grpSpPr>
          <a:xfrm>
            <a:off x="1371600" y="3681312"/>
            <a:ext cx="15408692" cy="3907684"/>
            <a:chOff x="0" y="0"/>
            <a:chExt cx="47364712" cy="6091581"/>
          </a:xfrm>
        </p:grpSpPr>
        <p:sp>
          <p:nvSpPr>
            <p:cNvPr id="1042" name="Google Shape;1042;g331095ef84e_8_0"/>
            <p:cNvSpPr/>
            <p:nvPr/>
          </p:nvSpPr>
          <p:spPr>
            <a:xfrm>
              <a:off x="31750" y="31750"/>
              <a:ext cx="47301212" cy="6028081"/>
            </a:xfrm>
            <a:custGeom>
              <a:rect b="b" l="l" r="r" t="t"/>
              <a:pathLst>
                <a:path extrusionOk="0" h="6028081" w="47301212">
                  <a:moveTo>
                    <a:pt x="47208501" y="6028081"/>
                  </a:moveTo>
                  <a:lnTo>
                    <a:pt x="92710" y="6028081"/>
                  </a:lnTo>
                  <a:cubicBezTo>
                    <a:pt x="41910" y="6028081"/>
                    <a:pt x="0" y="5986171"/>
                    <a:pt x="0" y="5935371"/>
                  </a:cubicBezTo>
                  <a:lnTo>
                    <a:pt x="0" y="92710"/>
                  </a:lnTo>
                  <a:cubicBezTo>
                    <a:pt x="0" y="41910"/>
                    <a:pt x="41910" y="0"/>
                    <a:pt x="92710" y="0"/>
                  </a:cubicBezTo>
                  <a:lnTo>
                    <a:pt x="47207233" y="0"/>
                  </a:lnTo>
                  <a:cubicBezTo>
                    <a:pt x="47258033" y="0"/>
                    <a:pt x="47299941" y="41910"/>
                    <a:pt x="47299941" y="92710"/>
                  </a:cubicBezTo>
                  <a:lnTo>
                    <a:pt x="47299941" y="5934101"/>
                  </a:lnTo>
                  <a:cubicBezTo>
                    <a:pt x="47301212" y="5986171"/>
                    <a:pt x="47259301" y="6028081"/>
                    <a:pt x="47208501" y="6028081"/>
                  </a:cubicBezTo>
                  <a:close/>
                </a:path>
              </a:pathLst>
            </a:custGeom>
            <a:solidFill>
              <a:srgbClr val="F5F5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3" name="Google Shape;1043;g331095ef84e_8_0"/>
            <p:cNvSpPr/>
            <p:nvPr/>
          </p:nvSpPr>
          <p:spPr>
            <a:xfrm>
              <a:off x="0" y="0"/>
              <a:ext cx="47364712" cy="6091581"/>
            </a:xfrm>
            <a:custGeom>
              <a:rect b="b" l="l" r="r" t="t"/>
              <a:pathLst>
                <a:path extrusionOk="0" h="6091581" w="47364712">
                  <a:moveTo>
                    <a:pt x="47240251" y="59690"/>
                  </a:moveTo>
                  <a:cubicBezTo>
                    <a:pt x="47275812" y="59690"/>
                    <a:pt x="47305023" y="88900"/>
                    <a:pt x="47305023" y="124460"/>
                  </a:cubicBezTo>
                  <a:lnTo>
                    <a:pt x="47305023" y="5967121"/>
                  </a:lnTo>
                  <a:cubicBezTo>
                    <a:pt x="47305023" y="6002681"/>
                    <a:pt x="47275812" y="6031891"/>
                    <a:pt x="47240251" y="6031891"/>
                  </a:cubicBezTo>
                  <a:lnTo>
                    <a:pt x="124460" y="6031891"/>
                  </a:lnTo>
                  <a:cubicBezTo>
                    <a:pt x="88900" y="6031891"/>
                    <a:pt x="59690" y="6002681"/>
                    <a:pt x="59690" y="5967121"/>
                  </a:cubicBezTo>
                  <a:lnTo>
                    <a:pt x="59690" y="124460"/>
                  </a:lnTo>
                  <a:cubicBezTo>
                    <a:pt x="59690" y="88900"/>
                    <a:pt x="88900" y="59690"/>
                    <a:pt x="124460" y="59690"/>
                  </a:cubicBezTo>
                  <a:lnTo>
                    <a:pt x="47240251" y="59690"/>
                  </a:lnTo>
                  <a:moveTo>
                    <a:pt x="47240251" y="0"/>
                  </a:moveTo>
                  <a:lnTo>
                    <a:pt x="124460" y="0"/>
                  </a:lnTo>
                  <a:cubicBezTo>
                    <a:pt x="55880" y="0"/>
                    <a:pt x="0" y="55880"/>
                    <a:pt x="0" y="124460"/>
                  </a:cubicBezTo>
                  <a:lnTo>
                    <a:pt x="0" y="5967121"/>
                  </a:lnTo>
                  <a:cubicBezTo>
                    <a:pt x="0" y="6035701"/>
                    <a:pt x="55880" y="6091581"/>
                    <a:pt x="124460" y="6091581"/>
                  </a:cubicBezTo>
                  <a:lnTo>
                    <a:pt x="47240251" y="6091581"/>
                  </a:lnTo>
                  <a:cubicBezTo>
                    <a:pt x="47308833" y="6091581"/>
                    <a:pt x="47364712" y="6035701"/>
                    <a:pt x="47364712" y="5967121"/>
                  </a:cubicBezTo>
                  <a:lnTo>
                    <a:pt x="47364712" y="124460"/>
                  </a:lnTo>
                  <a:cubicBezTo>
                    <a:pt x="47364712" y="55880"/>
                    <a:pt x="47308833" y="0"/>
                    <a:pt x="47240251" y="0"/>
                  </a:cubicBezTo>
                  <a:close/>
                </a:path>
              </a:pathLst>
            </a:custGeom>
            <a:solidFill>
              <a:srgbClr val="25314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44" name="Google Shape;1044;g331095ef84e_8_0"/>
          <p:cNvSpPr txBox="1"/>
          <p:nvPr/>
        </p:nvSpPr>
        <p:spPr>
          <a:xfrm>
            <a:off x="2196627" y="4075816"/>
            <a:ext cx="13758637" cy="3118674"/>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Clr>
                <a:srgbClr val="000000"/>
              </a:buClr>
              <a:buSzPts val="7200"/>
              <a:buFont typeface="Arial"/>
              <a:buNone/>
            </a:pPr>
            <a:r>
              <a:rPr b="1" i="0" lang="en-US" sz="7200" u="none" cap="none" strike="noStrike">
                <a:solidFill>
                  <a:srgbClr val="253140"/>
                </a:solidFill>
                <a:latin typeface="Arial"/>
                <a:ea typeface="Arial"/>
                <a:cs typeface="Arial"/>
                <a:sym typeface="Arial"/>
              </a:rPr>
              <a:t>CHÀO MỪNG CÁC EM ĐẾN VỚI BÀI HỌC NGÀY HÔM NAY!</a:t>
            </a:r>
            <a:endParaRPr b="1" i="0" sz="7200" u="none" cap="none" strike="noStrike">
              <a:solidFill>
                <a:srgbClr val="253140"/>
              </a:solidFill>
              <a:latin typeface="Arial"/>
              <a:ea typeface="Arial"/>
              <a:cs typeface="Arial"/>
              <a:sym typeface="Arial"/>
            </a:endParaRPr>
          </a:p>
        </p:txBody>
      </p:sp>
      <p:pic>
        <p:nvPicPr>
          <p:cNvPr id="1045" name="Google Shape;1045;g331095ef84e_8_0"/>
          <p:cNvPicPr preferRelativeResize="0"/>
          <p:nvPr/>
        </p:nvPicPr>
        <p:blipFill rotWithShape="1">
          <a:blip r:embed="rId4">
            <a:alphaModFix/>
          </a:blip>
          <a:srcRect b="0" l="0" r="0" t="0"/>
          <a:stretch/>
        </p:blipFill>
        <p:spPr>
          <a:xfrm rot="1061124">
            <a:off x="10257896" y="7337941"/>
            <a:ext cx="2530199" cy="1196094"/>
          </a:xfrm>
          <a:prstGeom prst="rect">
            <a:avLst/>
          </a:prstGeom>
          <a:noFill/>
          <a:ln>
            <a:noFill/>
          </a:ln>
        </p:spPr>
      </p:pic>
      <p:pic>
        <p:nvPicPr>
          <p:cNvPr id="1046" name="Google Shape;1046;g331095ef84e_8_0"/>
          <p:cNvPicPr preferRelativeResize="0"/>
          <p:nvPr/>
        </p:nvPicPr>
        <p:blipFill rotWithShape="1">
          <a:blip r:embed="rId5">
            <a:alphaModFix/>
          </a:blip>
          <a:srcRect b="0" l="0" r="0" t="0"/>
          <a:stretch/>
        </p:blipFill>
        <p:spPr>
          <a:xfrm>
            <a:off x="14609039" y="7333846"/>
            <a:ext cx="3121006" cy="2031491"/>
          </a:xfrm>
          <a:prstGeom prst="rect">
            <a:avLst/>
          </a:prstGeom>
          <a:noFill/>
          <a:ln>
            <a:noFill/>
          </a:ln>
        </p:spPr>
      </p:pic>
      <p:pic>
        <p:nvPicPr>
          <p:cNvPr id="1047" name="Google Shape;1047;g331095ef84e_8_0"/>
          <p:cNvPicPr preferRelativeResize="0"/>
          <p:nvPr/>
        </p:nvPicPr>
        <p:blipFill rotWithShape="1">
          <a:blip r:embed="rId6">
            <a:alphaModFix/>
          </a:blip>
          <a:srcRect b="0" l="0" r="0" t="0"/>
          <a:stretch/>
        </p:blipFill>
        <p:spPr>
          <a:xfrm rot="811263">
            <a:off x="9177674" y="-877510"/>
            <a:ext cx="2722659" cy="2959412"/>
          </a:xfrm>
          <a:prstGeom prst="rect">
            <a:avLst/>
          </a:prstGeom>
          <a:noFill/>
          <a:ln>
            <a:noFill/>
          </a:ln>
        </p:spPr>
      </p:pic>
      <p:pic>
        <p:nvPicPr>
          <p:cNvPr id="1048" name="Google Shape;1048;g331095ef84e_8_0"/>
          <p:cNvPicPr preferRelativeResize="0"/>
          <p:nvPr/>
        </p:nvPicPr>
        <p:blipFill rotWithShape="1">
          <a:blip r:embed="rId7">
            <a:alphaModFix/>
          </a:blip>
          <a:srcRect b="0" l="0" r="0" t="0"/>
          <a:stretch/>
        </p:blipFill>
        <p:spPr>
          <a:xfrm rot="-507535">
            <a:off x="16468420" y="108126"/>
            <a:ext cx="1581760" cy="1509862"/>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EF"/>
        </a:solidFill>
      </p:bgPr>
    </p:bg>
    <p:spTree>
      <p:nvGrpSpPr>
        <p:cNvPr id="1052" name="Shape 1052"/>
        <p:cNvGrpSpPr/>
        <p:nvPr/>
      </p:nvGrpSpPr>
      <p:grpSpPr>
        <a:xfrm>
          <a:off x="0" y="0"/>
          <a:ext cx="0" cy="0"/>
          <a:chOff x="0" y="0"/>
          <a:chExt cx="0" cy="0"/>
        </a:xfrm>
      </p:grpSpPr>
      <p:sp>
        <p:nvSpPr>
          <p:cNvPr id="1053" name="Google Shape;1053;g331095ef84e_8_13"/>
          <p:cNvSpPr txBox="1"/>
          <p:nvPr/>
        </p:nvSpPr>
        <p:spPr>
          <a:xfrm>
            <a:off x="1143000" y="806399"/>
            <a:ext cx="4991100" cy="1538883"/>
          </a:xfrm>
          <a:prstGeom prst="rect">
            <a:avLst/>
          </a:prstGeom>
          <a:noFill/>
          <a:ln>
            <a:noFill/>
          </a:ln>
        </p:spPr>
        <p:txBody>
          <a:bodyPr anchorCtr="0" anchor="t" bIns="0" lIns="0" spcFirstLastPara="1" rIns="0" wrap="square" tIns="0">
            <a:spAutoFit/>
          </a:bodyPr>
          <a:lstStyle/>
          <a:p>
            <a:pPr indent="0" lvl="0" marL="0" marR="0" rtl="0" algn="l">
              <a:lnSpc>
                <a:spcPct val="187500"/>
              </a:lnSpc>
              <a:spcBef>
                <a:spcPts val="0"/>
              </a:spcBef>
              <a:spcAft>
                <a:spcPts val="0"/>
              </a:spcAft>
              <a:buClr>
                <a:srgbClr val="000000"/>
              </a:buClr>
              <a:buSzPts val="6400"/>
              <a:buFont typeface="Arial"/>
              <a:buNone/>
            </a:pPr>
            <a:r>
              <a:rPr b="1" i="0" lang="en-US" sz="6400" u="none" cap="none" strike="noStrike">
                <a:solidFill>
                  <a:srgbClr val="253140"/>
                </a:solidFill>
                <a:latin typeface="Arial"/>
                <a:ea typeface="Arial"/>
                <a:cs typeface="Arial"/>
                <a:sym typeface="Arial"/>
              </a:rPr>
              <a:t>KHỞI ĐỘNG</a:t>
            </a:r>
            <a:endParaRPr b="1" i="0" sz="6400" u="none" cap="none" strike="noStrike">
              <a:solidFill>
                <a:srgbClr val="253140"/>
              </a:solidFill>
              <a:latin typeface="Arial"/>
              <a:ea typeface="Arial"/>
              <a:cs typeface="Arial"/>
              <a:sym typeface="Arial"/>
            </a:endParaRPr>
          </a:p>
        </p:txBody>
      </p:sp>
      <p:pic>
        <p:nvPicPr>
          <p:cNvPr id="1054" name="Google Shape;1054;g331095ef84e_8_13"/>
          <p:cNvPicPr preferRelativeResize="0"/>
          <p:nvPr/>
        </p:nvPicPr>
        <p:blipFill rotWithShape="1">
          <a:blip r:embed="rId3">
            <a:alphaModFix/>
          </a:blip>
          <a:srcRect b="0" l="0" r="0" t="0"/>
          <a:stretch/>
        </p:blipFill>
        <p:spPr>
          <a:xfrm>
            <a:off x="13956815" y="3621691"/>
            <a:ext cx="3945021" cy="3579210"/>
          </a:xfrm>
          <a:prstGeom prst="rect">
            <a:avLst/>
          </a:prstGeom>
          <a:noFill/>
          <a:ln>
            <a:noFill/>
          </a:ln>
        </p:spPr>
      </p:pic>
      <p:pic>
        <p:nvPicPr>
          <p:cNvPr id="1055" name="Google Shape;1055;g331095ef84e_8_13"/>
          <p:cNvPicPr preferRelativeResize="0"/>
          <p:nvPr/>
        </p:nvPicPr>
        <p:blipFill rotWithShape="1">
          <a:blip r:embed="rId4">
            <a:alphaModFix/>
          </a:blip>
          <a:srcRect b="0" l="0" r="0" t="0"/>
          <a:stretch/>
        </p:blipFill>
        <p:spPr>
          <a:xfrm rot="1904080">
            <a:off x="13081852" y="8966593"/>
            <a:ext cx="2712990" cy="1282505"/>
          </a:xfrm>
          <a:prstGeom prst="rect">
            <a:avLst/>
          </a:prstGeom>
          <a:noFill/>
          <a:ln>
            <a:noFill/>
          </a:ln>
        </p:spPr>
      </p:pic>
      <p:pic>
        <p:nvPicPr>
          <p:cNvPr id="1056" name="Google Shape;1056;g331095ef84e_8_13"/>
          <p:cNvPicPr preferRelativeResize="0"/>
          <p:nvPr/>
        </p:nvPicPr>
        <p:blipFill rotWithShape="1">
          <a:blip r:embed="rId5">
            <a:alphaModFix/>
          </a:blip>
          <a:srcRect b="0" l="0" r="0" t="0"/>
          <a:stretch/>
        </p:blipFill>
        <p:spPr>
          <a:xfrm>
            <a:off x="15369455" y="-1181039"/>
            <a:ext cx="4030596" cy="3964641"/>
          </a:xfrm>
          <a:prstGeom prst="rect">
            <a:avLst/>
          </a:prstGeom>
          <a:noFill/>
          <a:ln>
            <a:noFill/>
          </a:ln>
        </p:spPr>
      </p:pic>
      <p:sp>
        <p:nvSpPr>
          <p:cNvPr id="1057" name="Google Shape;1057;g331095ef84e_8_13"/>
          <p:cNvSpPr/>
          <p:nvPr/>
        </p:nvSpPr>
        <p:spPr>
          <a:xfrm>
            <a:off x="685800" y="2479742"/>
            <a:ext cx="13716000" cy="5262979"/>
          </a:xfrm>
          <a:prstGeom prst="rect">
            <a:avLst/>
          </a:prstGeom>
          <a:noFill/>
          <a:ln>
            <a:noFill/>
          </a:ln>
        </p:spPr>
        <p:txBody>
          <a:bodyPr anchorCtr="0" anchor="t" bIns="45700" lIns="91425" spcFirstLastPara="1" rIns="91425" wrap="square" tIns="45700">
            <a:noAutofit/>
          </a:bodyPr>
          <a:lstStyle/>
          <a:p>
            <a:pPr indent="0" lvl="0" marL="560070" marR="0" rtl="0" algn="just">
              <a:lnSpc>
                <a:spcPct val="200000"/>
              </a:lnSpc>
              <a:spcBef>
                <a:spcPts val="0"/>
              </a:spcBef>
              <a:spcAft>
                <a:spcPts val="0"/>
              </a:spcAft>
              <a:buClr>
                <a:srgbClr val="000000"/>
              </a:buClr>
              <a:buSzPts val="4200"/>
              <a:buFont typeface="Arial"/>
              <a:buNone/>
            </a:pPr>
            <a:r>
              <a:rPr b="0" i="0" lang="en-US" sz="4200" u="none" cap="none" strike="noStrike">
                <a:solidFill>
                  <a:schemeClr val="dk1"/>
                </a:solidFill>
                <a:latin typeface="Arial"/>
                <a:ea typeface="Arial"/>
                <a:cs typeface="Arial"/>
                <a:sym typeface="Arial"/>
              </a:rPr>
              <a:t>Văn bản </a:t>
            </a:r>
            <a:r>
              <a:rPr b="1" i="1" lang="en-US" sz="4200" u="none" cap="none" strike="noStrike">
                <a:solidFill>
                  <a:schemeClr val="dk1"/>
                </a:solidFill>
                <a:latin typeface="Arial"/>
                <a:ea typeface="Arial"/>
                <a:cs typeface="Arial"/>
                <a:sym typeface="Arial"/>
              </a:rPr>
              <a:t>“Lẵng quả thông” </a:t>
            </a:r>
            <a:r>
              <a:rPr b="0" i="0" lang="en-US" sz="4200" u="none" cap="none" strike="noStrike">
                <a:solidFill>
                  <a:schemeClr val="dk1"/>
                </a:solidFill>
                <a:latin typeface="Arial"/>
                <a:ea typeface="Arial"/>
                <a:cs typeface="Arial"/>
                <a:sym typeface="Arial"/>
              </a:rPr>
              <a:t>và </a:t>
            </a:r>
            <a:r>
              <a:rPr b="1" i="1" lang="en-US" sz="4200" u="none" cap="none" strike="noStrike">
                <a:solidFill>
                  <a:schemeClr val="dk1"/>
                </a:solidFill>
                <a:latin typeface="Arial"/>
                <a:ea typeface="Arial"/>
                <a:cs typeface="Arial"/>
                <a:sym typeface="Arial"/>
              </a:rPr>
              <a:t>“Con muốn làm cái cây”</a:t>
            </a:r>
            <a:r>
              <a:rPr b="0" i="0" lang="en-US" sz="4200" u="none" cap="none" strike="noStrike">
                <a:solidFill>
                  <a:schemeClr val="dk1"/>
                </a:solidFill>
                <a:latin typeface="Arial"/>
                <a:ea typeface="Arial"/>
                <a:cs typeface="Arial"/>
                <a:sym typeface="Arial"/>
              </a:rPr>
              <a:t> đã thể hiện rõ một số yếu tố truyện. </a:t>
            </a:r>
            <a:endParaRPr b="0" i="0" sz="4200" u="none" cap="none" strike="noStrike">
              <a:solidFill>
                <a:schemeClr val="dk1"/>
              </a:solidFill>
              <a:latin typeface="Arial"/>
              <a:ea typeface="Arial"/>
              <a:cs typeface="Arial"/>
              <a:sym typeface="Arial"/>
            </a:endParaRPr>
          </a:p>
          <a:p>
            <a:pPr indent="-742950" lvl="0" marL="1303020" marR="0" rtl="0" algn="just">
              <a:lnSpc>
                <a:spcPct val="200000"/>
              </a:lnSpc>
              <a:spcBef>
                <a:spcPts val="0"/>
              </a:spcBef>
              <a:spcAft>
                <a:spcPts val="0"/>
              </a:spcAft>
              <a:buClr>
                <a:schemeClr val="dk1"/>
              </a:buClr>
              <a:buSzPts val="4200"/>
              <a:buFont typeface="Noto Sans Symbols"/>
              <a:buChar char="▪"/>
            </a:pPr>
            <a:r>
              <a:rPr b="0" i="0" lang="en-US" sz="4200" u="none" cap="none" strike="noStrike">
                <a:solidFill>
                  <a:schemeClr val="dk1"/>
                </a:solidFill>
                <a:latin typeface="Arial"/>
                <a:ea typeface="Arial"/>
                <a:cs typeface="Arial"/>
                <a:sym typeface="Arial"/>
              </a:rPr>
              <a:t>Vậy đó là những yếu tố nào?</a:t>
            </a:r>
            <a:endParaRPr b="0" i="0" sz="1400" u="none" cap="none" strike="noStrike">
              <a:solidFill>
                <a:srgbClr val="000000"/>
              </a:solidFill>
              <a:latin typeface="Arial"/>
              <a:ea typeface="Arial"/>
              <a:cs typeface="Arial"/>
              <a:sym typeface="Arial"/>
            </a:endParaRPr>
          </a:p>
          <a:p>
            <a:pPr indent="-742950" lvl="0" marL="1303020" marR="0" rtl="0" algn="just">
              <a:lnSpc>
                <a:spcPct val="200000"/>
              </a:lnSpc>
              <a:spcBef>
                <a:spcPts val="0"/>
              </a:spcBef>
              <a:spcAft>
                <a:spcPts val="0"/>
              </a:spcAft>
              <a:buClr>
                <a:schemeClr val="dk1"/>
              </a:buClr>
              <a:buSzPts val="4200"/>
              <a:buFont typeface="Noto Sans Symbols"/>
              <a:buChar char="▪"/>
            </a:pPr>
            <a:r>
              <a:rPr b="0" i="0" lang="en-US" sz="4200" u="none" cap="none" strike="noStrike">
                <a:solidFill>
                  <a:schemeClr val="dk1"/>
                </a:solidFill>
                <a:latin typeface="Arial"/>
                <a:ea typeface="Arial"/>
                <a:cs typeface="Arial"/>
                <a:sym typeface="Arial"/>
              </a:rPr>
              <a:t>Chủ đề lớn mà cả hai văn bản hướng đến đó là gì?</a:t>
            </a:r>
            <a:endParaRPr b="0" i="0" sz="4200"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1600">
        <p14:gallery dir="l"/>
      </p:transition>
    </mc:Choice>
    <mc:Fallback>
      <p:transition spd="slow">
        <p:fade/>
      </p:transition>
    </mc:Fallback>
  </mc:AlternateContent>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EF"/>
        </a:solidFill>
      </p:bgPr>
    </p:bg>
    <p:spTree>
      <p:nvGrpSpPr>
        <p:cNvPr id="1061" name="Shape 1061"/>
        <p:cNvGrpSpPr/>
        <p:nvPr/>
      </p:nvGrpSpPr>
      <p:grpSpPr>
        <a:xfrm>
          <a:off x="0" y="0"/>
          <a:ext cx="0" cy="0"/>
          <a:chOff x="0" y="0"/>
          <a:chExt cx="0" cy="0"/>
        </a:xfrm>
      </p:grpSpPr>
      <p:sp>
        <p:nvSpPr>
          <p:cNvPr id="1062" name="Google Shape;1062;g331095ef84e_8_21"/>
          <p:cNvSpPr txBox="1"/>
          <p:nvPr/>
        </p:nvSpPr>
        <p:spPr>
          <a:xfrm>
            <a:off x="1143000" y="419100"/>
            <a:ext cx="4991100" cy="1538883"/>
          </a:xfrm>
          <a:prstGeom prst="rect">
            <a:avLst/>
          </a:prstGeom>
          <a:noFill/>
          <a:ln>
            <a:noFill/>
          </a:ln>
        </p:spPr>
        <p:txBody>
          <a:bodyPr anchorCtr="0" anchor="t" bIns="0" lIns="0" spcFirstLastPara="1" rIns="0" wrap="square" tIns="0">
            <a:spAutoFit/>
          </a:bodyPr>
          <a:lstStyle/>
          <a:p>
            <a:pPr indent="0" lvl="0" marL="0" marR="0" rtl="0" algn="l">
              <a:lnSpc>
                <a:spcPct val="187500"/>
              </a:lnSpc>
              <a:spcBef>
                <a:spcPts val="0"/>
              </a:spcBef>
              <a:spcAft>
                <a:spcPts val="0"/>
              </a:spcAft>
              <a:buClr>
                <a:srgbClr val="000000"/>
              </a:buClr>
              <a:buSzPts val="6400"/>
              <a:buFont typeface="Arial"/>
              <a:buNone/>
            </a:pPr>
            <a:r>
              <a:rPr b="1" i="0" lang="en-US" sz="6400" u="none" cap="none" strike="noStrike">
                <a:solidFill>
                  <a:srgbClr val="253140"/>
                </a:solidFill>
                <a:latin typeface="Arial"/>
                <a:ea typeface="Arial"/>
                <a:cs typeface="Arial"/>
                <a:sym typeface="Arial"/>
              </a:rPr>
              <a:t>KHỞI ĐỘNG</a:t>
            </a:r>
            <a:endParaRPr b="1" i="0" sz="6400" u="none" cap="none" strike="noStrike">
              <a:solidFill>
                <a:srgbClr val="253140"/>
              </a:solidFill>
              <a:latin typeface="Arial"/>
              <a:ea typeface="Arial"/>
              <a:cs typeface="Arial"/>
              <a:sym typeface="Arial"/>
            </a:endParaRPr>
          </a:p>
        </p:txBody>
      </p:sp>
      <p:pic>
        <p:nvPicPr>
          <p:cNvPr id="1063" name="Google Shape;1063;g331095ef84e_8_21"/>
          <p:cNvPicPr preferRelativeResize="0"/>
          <p:nvPr/>
        </p:nvPicPr>
        <p:blipFill rotWithShape="1">
          <a:blip r:embed="rId3">
            <a:alphaModFix/>
          </a:blip>
          <a:srcRect b="0" l="0" r="0" t="0"/>
          <a:stretch/>
        </p:blipFill>
        <p:spPr>
          <a:xfrm>
            <a:off x="14770377" y="3621700"/>
            <a:ext cx="3131450" cy="3579200"/>
          </a:xfrm>
          <a:prstGeom prst="rect">
            <a:avLst/>
          </a:prstGeom>
          <a:noFill/>
          <a:ln>
            <a:noFill/>
          </a:ln>
        </p:spPr>
      </p:pic>
      <p:pic>
        <p:nvPicPr>
          <p:cNvPr id="1064" name="Google Shape;1064;g331095ef84e_8_21"/>
          <p:cNvPicPr preferRelativeResize="0"/>
          <p:nvPr/>
        </p:nvPicPr>
        <p:blipFill rotWithShape="1">
          <a:blip r:embed="rId4">
            <a:alphaModFix/>
          </a:blip>
          <a:srcRect b="0" l="0" r="0" t="0"/>
          <a:stretch/>
        </p:blipFill>
        <p:spPr>
          <a:xfrm rot="1904080">
            <a:off x="13081852" y="8966593"/>
            <a:ext cx="2712990" cy="1282505"/>
          </a:xfrm>
          <a:prstGeom prst="rect">
            <a:avLst/>
          </a:prstGeom>
          <a:noFill/>
          <a:ln>
            <a:noFill/>
          </a:ln>
        </p:spPr>
      </p:pic>
      <p:pic>
        <p:nvPicPr>
          <p:cNvPr id="1065" name="Google Shape;1065;g331095ef84e_8_21"/>
          <p:cNvPicPr preferRelativeResize="0"/>
          <p:nvPr/>
        </p:nvPicPr>
        <p:blipFill rotWithShape="1">
          <a:blip r:embed="rId5">
            <a:alphaModFix/>
          </a:blip>
          <a:srcRect b="0" l="0" r="0" t="0"/>
          <a:stretch/>
        </p:blipFill>
        <p:spPr>
          <a:xfrm>
            <a:off x="15369455" y="-1181039"/>
            <a:ext cx="4030596" cy="3964641"/>
          </a:xfrm>
          <a:prstGeom prst="rect">
            <a:avLst/>
          </a:prstGeom>
          <a:noFill/>
          <a:ln>
            <a:noFill/>
          </a:ln>
        </p:spPr>
      </p:pic>
      <p:sp>
        <p:nvSpPr>
          <p:cNvPr id="1066" name="Google Shape;1066;g331095ef84e_8_21"/>
          <p:cNvSpPr/>
          <p:nvPr/>
        </p:nvSpPr>
        <p:spPr>
          <a:xfrm>
            <a:off x="688225" y="1714500"/>
            <a:ext cx="14309400" cy="7848300"/>
          </a:xfrm>
          <a:prstGeom prst="rect">
            <a:avLst/>
          </a:prstGeom>
          <a:noFill/>
          <a:ln>
            <a:noFill/>
          </a:ln>
        </p:spPr>
        <p:txBody>
          <a:bodyPr anchorCtr="0" anchor="t" bIns="45700" lIns="91425" spcFirstLastPara="1" rIns="91425" wrap="square" tIns="45700">
            <a:noAutofit/>
          </a:bodyPr>
          <a:lstStyle/>
          <a:p>
            <a:pPr indent="-571500" lvl="0" marL="1131570" marR="0" rtl="0" algn="just">
              <a:lnSpc>
                <a:spcPct val="200000"/>
              </a:lnSpc>
              <a:spcBef>
                <a:spcPts val="0"/>
              </a:spcBef>
              <a:spcAft>
                <a:spcPts val="0"/>
              </a:spcAft>
              <a:buClr>
                <a:schemeClr val="dk1"/>
              </a:buClr>
              <a:buSzPts val="4200"/>
              <a:buFont typeface="Noto Sans Symbols"/>
              <a:buChar char="▪"/>
            </a:pPr>
            <a:r>
              <a:rPr b="0" i="0" lang="en-US" sz="4200" u="none" cap="none" strike="noStrike">
                <a:solidFill>
                  <a:schemeClr val="dk1"/>
                </a:solidFill>
                <a:latin typeface="Arial"/>
                <a:ea typeface="Arial"/>
                <a:cs typeface="Arial"/>
                <a:sym typeface="Arial"/>
              </a:rPr>
              <a:t>Văn bản “Lẵng quả thông” và “Con muốn làm cái cây” đã thể hiện rõ một số yếu tố truyện: </a:t>
            </a:r>
            <a:endParaRPr b="0" i="0" sz="1400" u="none" cap="none" strike="noStrike">
              <a:solidFill>
                <a:srgbClr val="000000"/>
              </a:solidFill>
              <a:latin typeface="Arial"/>
              <a:ea typeface="Arial"/>
              <a:cs typeface="Arial"/>
              <a:sym typeface="Arial"/>
            </a:endParaRPr>
          </a:p>
          <a:p>
            <a:pPr indent="0" lvl="0" marL="560070" marR="0" rtl="0" algn="just">
              <a:lnSpc>
                <a:spcPct val="200000"/>
              </a:lnSpc>
              <a:spcBef>
                <a:spcPts val="0"/>
              </a:spcBef>
              <a:spcAft>
                <a:spcPts val="0"/>
              </a:spcAft>
              <a:buClr>
                <a:srgbClr val="000000"/>
              </a:buClr>
              <a:buSzPts val="4200"/>
              <a:buFont typeface="Arial"/>
              <a:buNone/>
            </a:pPr>
            <a:r>
              <a:rPr b="1" i="1" lang="en-US" sz="4200" u="none" cap="none" strike="noStrike">
                <a:solidFill>
                  <a:schemeClr val="dk1"/>
                </a:solidFill>
                <a:latin typeface="Arial"/>
                <a:ea typeface="Arial"/>
                <a:cs typeface="Arial"/>
                <a:sym typeface="Arial"/>
              </a:rPr>
              <a:t>		Đề tài, nhân vật, sự việc, chi tiết tiêu biểu, 			tình cảm của tác giả đối với nhân vật...</a:t>
            </a:r>
            <a:endParaRPr b="0" i="0" sz="1400" u="none" cap="none" strike="noStrike">
              <a:solidFill>
                <a:srgbClr val="000000"/>
              </a:solidFill>
              <a:latin typeface="Arial"/>
              <a:ea typeface="Arial"/>
              <a:cs typeface="Arial"/>
              <a:sym typeface="Arial"/>
            </a:endParaRPr>
          </a:p>
          <a:p>
            <a:pPr indent="-742950" lvl="0" marL="1303020" marR="0" rtl="0" algn="just">
              <a:lnSpc>
                <a:spcPct val="200000"/>
              </a:lnSpc>
              <a:spcBef>
                <a:spcPts val="0"/>
              </a:spcBef>
              <a:spcAft>
                <a:spcPts val="0"/>
              </a:spcAft>
              <a:buClr>
                <a:schemeClr val="dk1"/>
              </a:buClr>
              <a:buSzPts val="4200"/>
              <a:buFont typeface="Noto Sans Symbols"/>
              <a:buChar char="▪"/>
            </a:pPr>
            <a:r>
              <a:rPr b="0" i="0" lang="en-US" sz="4200" u="none" cap="none" strike="noStrike">
                <a:solidFill>
                  <a:schemeClr val="dk1"/>
                </a:solidFill>
                <a:latin typeface="Calibri"/>
                <a:ea typeface="Calibri"/>
                <a:cs typeface="Calibri"/>
                <a:sym typeface="Calibri"/>
              </a:rPr>
              <a:t>Chủ đề lớn mà cả hai văn bản hướng đến đó là:  	</a:t>
            </a:r>
            <a:endParaRPr b="0" i="0" sz="4200" u="none" cap="none" strike="noStrike">
              <a:solidFill>
                <a:schemeClr val="dk1"/>
              </a:solidFill>
              <a:latin typeface="Calibri"/>
              <a:ea typeface="Calibri"/>
              <a:cs typeface="Calibri"/>
              <a:sym typeface="Calibri"/>
            </a:endParaRPr>
          </a:p>
          <a:p>
            <a:pPr indent="0" lvl="0" marL="0" marR="0" rtl="0" algn="just">
              <a:lnSpc>
                <a:spcPct val="200000"/>
              </a:lnSpc>
              <a:spcBef>
                <a:spcPts val="0"/>
              </a:spcBef>
              <a:spcAft>
                <a:spcPts val="0"/>
              </a:spcAft>
              <a:buClr>
                <a:srgbClr val="000000"/>
              </a:buClr>
              <a:buSzPts val="4200"/>
              <a:buFont typeface="Arial"/>
              <a:buNone/>
            </a:pPr>
            <a:r>
              <a:rPr b="1" i="1" lang="en-US" sz="4200" u="none" cap="none" strike="noStrike">
                <a:solidFill>
                  <a:schemeClr val="dk1"/>
                </a:solidFill>
                <a:latin typeface="Calibri"/>
                <a:ea typeface="Calibri"/>
                <a:cs typeface="Calibri"/>
                <a:sym typeface="Calibri"/>
              </a:rPr>
              <a:t>          Đời sống tâm hồn con người.</a:t>
            </a:r>
            <a:endParaRPr b="1" i="1" sz="42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66">
                                            <p:txEl>
                                              <p:pRg end="0" st="0"/>
                                            </p:txEl>
                                          </p:spTgt>
                                        </p:tgtEl>
                                        <p:attrNameLst>
                                          <p:attrName>style.visibility</p:attrName>
                                        </p:attrNameLst>
                                      </p:cBhvr>
                                      <p:to>
                                        <p:strVal val="visible"/>
                                      </p:to>
                                    </p:set>
                                    <p:anim calcmode="lin" valueType="num">
                                      <p:cBhvr additive="base">
                                        <p:cTn dur="500"/>
                                        <p:tgtEl>
                                          <p:spTgt spid="1066">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66">
                                            <p:txEl>
                                              <p:pRg end="1" st="1"/>
                                            </p:txEl>
                                          </p:spTgt>
                                        </p:tgtEl>
                                        <p:attrNameLst>
                                          <p:attrName>style.visibility</p:attrName>
                                        </p:attrNameLst>
                                      </p:cBhvr>
                                      <p:to>
                                        <p:strVal val="visible"/>
                                      </p:to>
                                    </p:set>
                                    <p:anim calcmode="lin" valueType="num">
                                      <p:cBhvr additive="base">
                                        <p:cTn dur="500"/>
                                        <p:tgtEl>
                                          <p:spTgt spid="1066">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66">
                                            <p:txEl>
                                              <p:pRg end="2" st="2"/>
                                            </p:txEl>
                                          </p:spTgt>
                                        </p:tgtEl>
                                        <p:attrNameLst>
                                          <p:attrName>style.visibility</p:attrName>
                                        </p:attrNameLst>
                                      </p:cBhvr>
                                      <p:to>
                                        <p:strVal val="visible"/>
                                      </p:to>
                                    </p:set>
                                    <p:anim calcmode="lin" valueType="num">
                                      <p:cBhvr additive="base">
                                        <p:cTn dur="500"/>
                                        <p:tgtEl>
                                          <p:spTgt spid="1066">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66">
                                            <p:txEl>
                                              <p:pRg end="3" st="3"/>
                                            </p:txEl>
                                          </p:spTgt>
                                        </p:tgtEl>
                                        <p:attrNameLst>
                                          <p:attrName>style.visibility</p:attrName>
                                        </p:attrNameLst>
                                      </p:cBhvr>
                                      <p:to>
                                        <p:strVal val="visible"/>
                                      </p:to>
                                    </p:set>
                                    <p:anim calcmode="lin" valueType="num">
                                      <p:cBhvr additive="base">
                                        <p:cTn dur="500"/>
                                        <p:tgtEl>
                                          <p:spTgt spid="1066">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1" name="Shape 1071"/>
        <p:cNvGrpSpPr/>
        <p:nvPr/>
      </p:nvGrpSpPr>
      <p:grpSpPr>
        <a:xfrm>
          <a:off x="0" y="0"/>
          <a:ext cx="0" cy="0"/>
          <a:chOff x="0" y="0"/>
          <a:chExt cx="0" cy="0"/>
        </a:xfrm>
      </p:grpSpPr>
      <p:sp>
        <p:nvSpPr>
          <p:cNvPr id="1072" name="Google Shape;1072;g331095ef84e_8_29"/>
          <p:cNvSpPr txBox="1"/>
          <p:nvPr>
            <p:ph type="title"/>
          </p:nvPr>
        </p:nvSpPr>
        <p:spPr>
          <a:xfrm>
            <a:off x="457200" y="274650"/>
            <a:ext cx="142677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rPr b="1" lang="en-US" sz="5700">
                <a:solidFill>
                  <a:srgbClr val="FF0000"/>
                </a:solidFill>
                <a:latin typeface="Times New Roman"/>
                <a:ea typeface="Times New Roman"/>
                <a:cs typeface="Times New Roman"/>
                <a:sym typeface="Times New Roman"/>
              </a:rPr>
              <a:t>BÀI 9- TIẾT 118 </a:t>
            </a:r>
            <a:endParaRPr b="1" sz="5700">
              <a:solidFill>
                <a:srgbClr val="FF0000"/>
              </a:solidFill>
              <a:latin typeface="Times New Roman"/>
              <a:ea typeface="Times New Roman"/>
              <a:cs typeface="Times New Roman"/>
              <a:sym typeface="Times New Roman"/>
            </a:endParaRPr>
          </a:p>
        </p:txBody>
      </p:sp>
      <p:sp>
        <p:nvSpPr>
          <p:cNvPr id="1073" name="Google Shape;1073;g331095ef84e_8_29"/>
          <p:cNvSpPr txBox="1"/>
          <p:nvPr>
            <p:ph idx="1" type="body"/>
          </p:nvPr>
        </p:nvSpPr>
        <p:spPr>
          <a:xfrm>
            <a:off x="999850" y="1600200"/>
            <a:ext cx="15424800" cy="4526100"/>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100000"/>
              </a:lnSpc>
              <a:spcBef>
                <a:spcPts val="360"/>
              </a:spcBef>
              <a:spcAft>
                <a:spcPts val="0"/>
              </a:spcAft>
              <a:buSzPts val="1800"/>
              <a:buNone/>
            </a:pPr>
            <a:r>
              <a:rPr lang="en-US"/>
              <a:t>                         </a:t>
            </a:r>
            <a:r>
              <a:rPr lang="en-US" sz="100"/>
              <a:t>ĐỌC MỞ RỘNG THEO THỂ LOẠI </a:t>
            </a:r>
            <a:endParaRPr sz="100"/>
          </a:p>
          <a:p>
            <a:pPr indent="0" lvl="0" marL="0" rtl="0" algn="l">
              <a:lnSpc>
                <a:spcPct val="100000"/>
              </a:lnSpc>
              <a:spcBef>
                <a:spcPts val="360"/>
              </a:spcBef>
              <a:spcAft>
                <a:spcPts val="0"/>
              </a:spcAft>
              <a:buSzPts val="1800"/>
              <a:buNone/>
            </a:pPr>
            <a:r>
              <a:rPr lang="en-US" sz="100"/>
              <a:t>                      </a:t>
            </a:r>
            <a:r>
              <a:rPr b="1" lang="en-US" sz="100">
                <a:solidFill>
                  <a:srgbClr val="FF0000"/>
                </a:solidFill>
                <a:latin typeface="Times New Roman"/>
                <a:ea typeface="Times New Roman"/>
                <a:cs typeface="Times New Roman"/>
                <a:sym typeface="Times New Roman"/>
              </a:rPr>
              <a:t>CÔ BÉ BÁN DIÊM </a:t>
            </a:r>
            <a:endParaRPr b="1" sz="100">
              <a:solidFill>
                <a:srgbClr val="FF0000"/>
              </a:solidFill>
              <a:latin typeface="Times New Roman"/>
              <a:ea typeface="Times New Roman"/>
              <a:cs typeface="Times New Roman"/>
              <a:sym typeface="Times New Roman"/>
            </a:endParaRPr>
          </a:p>
          <a:p>
            <a:pPr indent="0" lvl="0" marL="0" rtl="0" algn="l">
              <a:lnSpc>
                <a:spcPct val="100000"/>
              </a:lnSpc>
              <a:spcBef>
                <a:spcPts val="360"/>
              </a:spcBef>
              <a:spcAft>
                <a:spcPts val="0"/>
              </a:spcAft>
              <a:buSzPct val="35714"/>
              <a:buNone/>
            </a:pPr>
            <a:r>
              <a:rPr b="1" lang="en-US" sz="7200">
                <a:solidFill>
                  <a:srgbClr val="FF0000"/>
                </a:solidFill>
                <a:latin typeface="Times New Roman"/>
                <a:ea typeface="Times New Roman"/>
                <a:cs typeface="Times New Roman"/>
                <a:sym typeface="Times New Roman"/>
              </a:rPr>
              <a:t>    </a:t>
            </a:r>
            <a:r>
              <a:rPr b="1" lang="en-US" sz="6400">
                <a:solidFill>
                  <a:srgbClr val="FF0000"/>
                </a:solidFill>
                <a:latin typeface="Times New Roman"/>
                <a:ea typeface="Times New Roman"/>
                <a:cs typeface="Times New Roman"/>
                <a:sym typeface="Times New Roman"/>
              </a:rPr>
              <a:t>     </a:t>
            </a:r>
            <a:r>
              <a:rPr b="1" lang="en-US" sz="6400">
                <a:solidFill>
                  <a:srgbClr val="0000FF"/>
                </a:solidFill>
                <a:latin typeface="Times New Roman"/>
                <a:ea typeface="Times New Roman"/>
                <a:cs typeface="Times New Roman"/>
                <a:sym typeface="Times New Roman"/>
              </a:rPr>
              <a:t>ĐỌC MỞ RỘNG THEO THỂ LOẠI</a:t>
            </a:r>
            <a:r>
              <a:rPr b="1" lang="en-US" sz="7200">
                <a:solidFill>
                  <a:srgbClr val="FF0000"/>
                </a:solidFill>
                <a:latin typeface="Times New Roman"/>
                <a:ea typeface="Times New Roman"/>
                <a:cs typeface="Times New Roman"/>
                <a:sym typeface="Times New Roman"/>
              </a:rPr>
              <a:t> </a:t>
            </a:r>
            <a:endParaRPr b="1" sz="7200">
              <a:solidFill>
                <a:srgbClr val="FF0000"/>
              </a:solidFill>
              <a:latin typeface="Times New Roman"/>
              <a:ea typeface="Times New Roman"/>
              <a:cs typeface="Times New Roman"/>
              <a:sym typeface="Times New Roman"/>
            </a:endParaRPr>
          </a:p>
          <a:p>
            <a:pPr indent="0" lvl="0" marL="0" rtl="0" algn="l">
              <a:lnSpc>
                <a:spcPct val="100000"/>
              </a:lnSpc>
              <a:spcBef>
                <a:spcPts val="360"/>
              </a:spcBef>
              <a:spcAft>
                <a:spcPts val="0"/>
              </a:spcAft>
              <a:buSzPct val="35714"/>
              <a:buNone/>
            </a:pPr>
            <a:r>
              <a:rPr b="1" lang="en-US" sz="7200">
                <a:solidFill>
                  <a:srgbClr val="FF0000"/>
                </a:solidFill>
                <a:latin typeface="Times New Roman"/>
                <a:ea typeface="Times New Roman"/>
                <a:cs typeface="Times New Roman"/>
                <a:sym typeface="Times New Roman"/>
              </a:rPr>
              <a:t>                    CÔ BÉ BÁN DIÊM </a:t>
            </a:r>
            <a:endParaRPr b="1" sz="7200">
              <a:solidFill>
                <a:srgbClr val="FF0000"/>
              </a:solidFill>
              <a:latin typeface="Times New Roman"/>
              <a:ea typeface="Times New Roman"/>
              <a:cs typeface="Times New Roman"/>
              <a:sym typeface="Times New Roman"/>
            </a:endParaRPr>
          </a:p>
          <a:p>
            <a:pPr indent="0" lvl="0" marL="0" rtl="0" algn="l">
              <a:lnSpc>
                <a:spcPct val="100000"/>
              </a:lnSpc>
              <a:spcBef>
                <a:spcPts val="360"/>
              </a:spcBef>
              <a:spcAft>
                <a:spcPts val="0"/>
              </a:spcAft>
              <a:buSzPct val="35714"/>
              <a:buNone/>
            </a:pPr>
            <a:r>
              <a:t/>
            </a:r>
            <a:endParaRPr b="1" sz="7200">
              <a:solidFill>
                <a:srgbClr val="FF0000"/>
              </a:solidFill>
              <a:latin typeface="Times New Roman"/>
              <a:ea typeface="Times New Roman"/>
              <a:cs typeface="Times New Roman"/>
              <a:sym typeface="Times New Roman"/>
            </a:endParaRPr>
          </a:p>
          <a:p>
            <a:pPr indent="0" lvl="0" marL="0" rtl="0" algn="l">
              <a:lnSpc>
                <a:spcPct val="100000"/>
              </a:lnSpc>
              <a:spcBef>
                <a:spcPts val="360"/>
              </a:spcBef>
              <a:spcAft>
                <a:spcPts val="0"/>
              </a:spcAft>
              <a:buSzPct val="35714"/>
              <a:buNone/>
            </a:pPr>
            <a:r>
              <a:t/>
            </a:r>
            <a:endParaRPr b="1" sz="7200">
              <a:solidFill>
                <a:srgbClr val="FF0000"/>
              </a:solidFill>
              <a:latin typeface="Times New Roman"/>
              <a:ea typeface="Times New Roman"/>
              <a:cs typeface="Times New Roman"/>
              <a:sym typeface="Times New Roman"/>
            </a:endParaRPr>
          </a:p>
          <a:p>
            <a:pPr indent="-457200" lvl="0" marL="457200" rtl="0" algn="l">
              <a:lnSpc>
                <a:spcPct val="100000"/>
              </a:lnSpc>
              <a:spcBef>
                <a:spcPts val="360"/>
              </a:spcBef>
              <a:spcAft>
                <a:spcPts val="0"/>
              </a:spcAft>
              <a:buClr>
                <a:srgbClr val="0000FF"/>
              </a:buClr>
              <a:buSzPct val="100000"/>
              <a:buFont typeface="Times New Roman"/>
              <a:buAutoNum type="romanUcPeriod"/>
            </a:pPr>
            <a:r>
              <a:rPr lang="en-US" sz="7200" u="sng">
                <a:solidFill>
                  <a:srgbClr val="0000FF"/>
                </a:solidFill>
                <a:latin typeface="Times New Roman"/>
                <a:ea typeface="Times New Roman"/>
                <a:cs typeface="Times New Roman"/>
                <a:sym typeface="Times New Roman"/>
              </a:rPr>
              <a:t>Trải nghiệm cùng văn bản </a:t>
            </a:r>
            <a:r>
              <a:rPr lang="en-US" sz="7200">
                <a:solidFill>
                  <a:srgbClr val="0000FF"/>
                </a:solidFill>
                <a:latin typeface="Times New Roman"/>
                <a:ea typeface="Times New Roman"/>
                <a:cs typeface="Times New Roman"/>
                <a:sym typeface="Times New Roman"/>
              </a:rPr>
              <a:t>:</a:t>
            </a:r>
            <a:endParaRPr sz="7200">
              <a:solidFill>
                <a:srgbClr val="0000FF"/>
              </a:solidFill>
              <a:latin typeface="Times New Roman"/>
              <a:ea typeface="Times New Roman"/>
              <a:cs typeface="Times New Roman"/>
              <a:sym typeface="Times New Roman"/>
            </a:endParaRPr>
          </a:p>
          <a:p>
            <a:pPr indent="0" lvl="0" marL="0" rtl="0" algn="l">
              <a:lnSpc>
                <a:spcPct val="100000"/>
              </a:lnSpc>
              <a:spcBef>
                <a:spcPts val="360"/>
              </a:spcBef>
              <a:spcAft>
                <a:spcPts val="0"/>
              </a:spcAft>
              <a:buSzPct val="35714"/>
              <a:buNone/>
            </a:pPr>
            <a:r>
              <a:rPr lang="en-US" sz="7200">
                <a:solidFill>
                  <a:srgbClr val="0000FF"/>
                </a:solidFill>
                <a:latin typeface="Times New Roman"/>
                <a:ea typeface="Times New Roman"/>
                <a:cs typeface="Times New Roman"/>
                <a:sym typeface="Times New Roman"/>
              </a:rPr>
              <a:t>   * </a:t>
            </a:r>
            <a:r>
              <a:rPr lang="en-US" sz="7200" u="sng">
                <a:solidFill>
                  <a:srgbClr val="0000FF"/>
                </a:solidFill>
                <a:latin typeface="Times New Roman"/>
                <a:ea typeface="Times New Roman"/>
                <a:cs typeface="Times New Roman"/>
                <a:sym typeface="Times New Roman"/>
              </a:rPr>
              <a:t>Tác giả, tác phẩm </a:t>
            </a:r>
            <a:endParaRPr sz="7200" u="sng">
              <a:solidFill>
                <a:srgbClr val="0000FF"/>
              </a:solidFill>
              <a:latin typeface="Times New Roman"/>
              <a:ea typeface="Times New Roman"/>
              <a:cs typeface="Times New Roman"/>
              <a:sym typeface="Times New Roman"/>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8" name="Shape 1078"/>
        <p:cNvGrpSpPr/>
        <p:nvPr/>
      </p:nvGrpSpPr>
      <p:grpSpPr>
        <a:xfrm>
          <a:off x="0" y="0"/>
          <a:ext cx="0" cy="0"/>
          <a:chOff x="0" y="0"/>
          <a:chExt cx="0" cy="0"/>
        </a:xfrm>
      </p:grpSpPr>
      <p:sp>
        <p:nvSpPr>
          <p:cNvPr id="1079" name="Google Shape;1079;g331095ef84e_8_35"/>
          <p:cNvSpPr txBox="1"/>
          <p:nvPr>
            <p:ph idx="1" type="body"/>
          </p:nvPr>
        </p:nvSpPr>
        <p:spPr>
          <a:xfrm>
            <a:off x="457200" y="1600200"/>
            <a:ext cx="16679400" cy="70359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2800"/>
              <a:buFont typeface="Times New Roman"/>
              <a:buNone/>
            </a:pPr>
            <a:r>
              <a:rPr b="1" lang="en-US" sz="4900">
                <a:latin typeface="Times New Roman"/>
                <a:ea typeface="Times New Roman"/>
                <a:cs typeface="Times New Roman"/>
                <a:sym typeface="Times New Roman"/>
              </a:rPr>
              <a:t>1/</a:t>
            </a:r>
            <a:r>
              <a:rPr b="1" lang="en-US" sz="4900" u="sng">
                <a:latin typeface="Times New Roman"/>
                <a:ea typeface="Times New Roman"/>
                <a:cs typeface="Times New Roman"/>
                <a:sym typeface="Times New Roman"/>
              </a:rPr>
              <a:t>Tác giả</a:t>
            </a:r>
            <a:r>
              <a:rPr lang="en-US" sz="4900">
                <a:latin typeface="Times New Roman"/>
                <a:ea typeface="Times New Roman"/>
                <a:cs typeface="Times New Roman"/>
                <a:sym typeface="Times New Roman"/>
              </a:rPr>
              <a:t>: </a:t>
            </a:r>
            <a:endParaRPr sz="4900">
              <a:latin typeface="Arial"/>
              <a:ea typeface="Arial"/>
              <a:cs typeface="Arial"/>
              <a:sym typeface="Arial"/>
            </a:endParaRPr>
          </a:p>
          <a:p>
            <a:pPr indent="0" lvl="0" marL="0" rtl="0" algn="l">
              <a:lnSpc>
                <a:spcPct val="100000"/>
              </a:lnSpc>
              <a:spcBef>
                <a:spcPts val="0"/>
              </a:spcBef>
              <a:spcAft>
                <a:spcPts val="0"/>
              </a:spcAft>
              <a:buSzPts val="1800"/>
              <a:buNone/>
            </a:pPr>
            <a:r>
              <a:rPr lang="en-US" sz="4900">
                <a:latin typeface="Times New Roman"/>
                <a:ea typeface="Times New Roman"/>
                <a:cs typeface="Times New Roman"/>
                <a:sym typeface="Times New Roman"/>
              </a:rPr>
              <a:t>        An- đéc- xen: (1805 -1875) là nhà văn Đan Mạch. Người kể chuyện cổ tích nổi tiếng thế giới. </a:t>
            </a:r>
            <a:r>
              <a:rPr b="1" lang="en-US" sz="4900">
                <a:solidFill>
                  <a:srgbClr val="FF0000"/>
                </a:solidFill>
                <a:latin typeface="Times New Roman"/>
                <a:ea typeface="Times New Roman"/>
                <a:cs typeface="Times New Roman"/>
                <a:sym typeface="Times New Roman"/>
              </a:rPr>
              <a:t>Truyện của ông đem đến cho độc giả cảm nhận về niềm tin và lòng yêu thương đối với con người.</a:t>
            </a:r>
            <a:endParaRPr b="1" sz="4900">
              <a:solidFill>
                <a:srgbClr val="FF0000"/>
              </a:solidFill>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2800"/>
              <a:buFont typeface="Times New Roman"/>
              <a:buNone/>
            </a:pPr>
            <a:r>
              <a:rPr lang="en-US" sz="4900">
                <a:latin typeface="Times New Roman"/>
                <a:ea typeface="Times New Roman"/>
                <a:cs typeface="Times New Roman"/>
                <a:sym typeface="Times New Roman"/>
              </a:rPr>
              <a:t>2. </a:t>
            </a:r>
            <a:r>
              <a:rPr lang="en-US" sz="4900" u="sng">
                <a:latin typeface="Times New Roman"/>
                <a:ea typeface="Times New Roman"/>
                <a:cs typeface="Times New Roman"/>
                <a:sym typeface="Times New Roman"/>
              </a:rPr>
              <a:t>Tác phẩm :</a:t>
            </a:r>
            <a:endParaRPr sz="4900" u="sng">
              <a:latin typeface="Times New Roman"/>
              <a:ea typeface="Times New Roman"/>
              <a:cs typeface="Times New Roman"/>
              <a:sym typeface="Times New Roman"/>
            </a:endParaRPr>
          </a:p>
          <a:p>
            <a:pPr indent="-514350" lvl="0" marL="514350" rtl="0" algn="l">
              <a:lnSpc>
                <a:spcPct val="80000"/>
              </a:lnSpc>
              <a:spcBef>
                <a:spcPts val="1000"/>
              </a:spcBef>
              <a:spcAft>
                <a:spcPts val="0"/>
              </a:spcAft>
              <a:buClr>
                <a:schemeClr val="dk1"/>
              </a:buClr>
              <a:buSzPts val="2800"/>
              <a:buFont typeface="Arial"/>
              <a:buNone/>
            </a:pPr>
            <a:r>
              <a:rPr lang="en-US" sz="4900">
                <a:latin typeface="Times New Roman"/>
                <a:ea typeface="Times New Roman"/>
                <a:cs typeface="Times New Roman"/>
                <a:sym typeface="Times New Roman"/>
              </a:rPr>
              <a:t>       “Cô bé bán diêm” là một trong những </a:t>
            </a:r>
            <a:endParaRPr sz="4900">
              <a:latin typeface="Times New Roman"/>
              <a:ea typeface="Times New Roman"/>
              <a:cs typeface="Times New Roman"/>
              <a:sym typeface="Times New Roman"/>
            </a:endParaRPr>
          </a:p>
          <a:p>
            <a:pPr indent="-514350" lvl="0" marL="514350" rtl="0" algn="l">
              <a:lnSpc>
                <a:spcPct val="80000"/>
              </a:lnSpc>
              <a:spcBef>
                <a:spcPts val="1000"/>
              </a:spcBef>
              <a:spcAft>
                <a:spcPts val="0"/>
              </a:spcAft>
              <a:buClr>
                <a:schemeClr val="dk1"/>
              </a:buClr>
              <a:buSzPts val="2800"/>
              <a:buFont typeface="Arial"/>
              <a:buNone/>
            </a:pPr>
            <a:r>
              <a:rPr lang="en-US" sz="4900">
                <a:latin typeface="Times New Roman"/>
                <a:ea typeface="Times New Roman"/>
                <a:cs typeface="Times New Roman"/>
                <a:sym typeface="Times New Roman"/>
              </a:rPr>
              <a:t>  truyện nổi tiếng nhất của nhà văn </a:t>
            </a:r>
            <a:endParaRPr sz="4900">
              <a:latin typeface="Times New Roman"/>
              <a:ea typeface="Times New Roman"/>
              <a:cs typeface="Times New Roman"/>
              <a:sym typeface="Times New Roman"/>
            </a:endParaRPr>
          </a:p>
          <a:p>
            <a:pPr indent="-514350" lvl="0" marL="514350" rtl="0" algn="l">
              <a:lnSpc>
                <a:spcPct val="80000"/>
              </a:lnSpc>
              <a:spcBef>
                <a:spcPts val="1000"/>
              </a:spcBef>
              <a:spcAft>
                <a:spcPts val="0"/>
              </a:spcAft>
              <a:buClr>
                <a:schemeClr val="dk1"/>
              </a:buClr>
              <a:buSzPts val="2800"/>
              <a:buFont typeface="Arial"/>
              <a:buNone/>
            </a:pPr>
            <a:r>
              <a:rPr lang="en-US" sz="4900">
                <a:latin typeface="Times New Roman"/>
                <a:ea typeface="Times New Roman"/>
                <a:cs typeface="Times New Roman"/>
                <a:sym typeface="Times New Roman"/>
              </a:rPr>
              <a:t>    An-đéc-xen.</a:t>
            </a:r>
            <a:endParaRPr sz="4900">
              <a:latin typeface="Times New Roman"/>
              <a:ea typeface="Times New Roman"/>
              <a:cs typeface="Times New Roman"/>
              <a:sym typeface="Times New Roman"/>
            </a:endParaRPr>
          </a:p>
        </p:txBody>
      </p:sp>
      <p:pic>
        <p:nvPicPr>
          <p:cNvPr descr="hans_christian_andersen_digital_collection" id="1080" name="Google Shape;1080;g331095ef84e_8_35"/>
          <p:cNvPicPr preferRelativeResize="0"/>
          <p:nvPr/>
        </p:nvPicPr>
        <p:blipFill rotWithShape="1">
          <a:blip r:embed="rId3">
            <a:alphaModFix/>
          </a:blip>
          <a:srcRect b="0" l="0" r="0" t="0"/>
          <a:stretch/>
        </p:blipFill>
        <p:spPr>
          <a:xfrm>
            <a:off x="11531600" y="4859875"/>
            <a:ext cx="5604999" cy="4944525"/>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5" name="Shape 1085"/>
        <p:cNvGrpSpPr/>
        <p:nvPr/>
      </p:nvGrpSpPr>
      <p:grpSpPr>
        <a:xfrm>
          <a:off x="0" y="0"/>
          <a:ext cx="0" cy="0"/>
          <a:chOff x="0" y="0"/>
          <a:chExt cx="0" cy="0"/>
        </a:xfrm>
      </p:grpSpPr>
      <p:sp>
        <p:nvSpPr>
          <p:cNvPr id="1086" name="Google Shape;1086;g331095ef84e_8_41"/>
          <p:cNvSpPr txBox="1"/>
          <p:nvPr>
            <p:ph idx="1" type="body"/>
          </p:nvPr>
        </p:nvSpPr>
        <p:spPr>
          <a:xfrm>
            <a:off x="1481700" y="965200"/>
            <a:ext cx="15324600" cy="77520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just">
              <a:lnSpc>
                <a:spcPct val="142857"/>
              </a:lnSpc>
              <a:spcBef>
                <a:spcPts val="0"/>
              </a:spcBef>
              <a:spcAft>
                <a:spcPts val="0"/>
              </a:spcAft>
              <a:buClr>
                <a:srgbClr val="44546A"/>
              </a:buClr>
              <a:buSzPct val="100000"/>
              <a:buFont typeface="Times New Roman"/>
              <a:buNone/>
            </a:pPr>
            <a:r>
              <a:rPr lang="en-US" sz="2400">
                <a:solidFill>
                  <a:srgbClr val="1C4587"/>
                </a:solidFill>
                <a:latin typeface="Times New Roman"/>
                <a:ea typeface="Times New Roman"/>
                <a:cs typeface="Times New Roman"/>
                <a:sym typeface="Times New Roman"/>
              </a:rPr>
              <a:t>         </a:t>
            </a:r>
            <a:r>
              <a:rPr lang="en-US" sz="4100">
                <a:solidFill>
                  <a:srgbClr val="FF0000"/>
                </a:solidFill>
                <a:latin typeface="Times New Roman"/>
                <a:ea typeface="Times New Roman"/>
                <a:cs typeface="Times New Roman"/>
                <a:sym typeface="Times New Roman"/>
              </a:rPr>
              <a:t>TÓM TẮT TÁC PHẨM</a:t>
            </a:r>
            <a:endParaRPr sz="4100">
              <a:solidFill>
                <a:srgbClr val="FF0000"/>
              </a:solidFill>
              <a:latin typeface="Times New Roman"/>
              <a:ea typeface="Times New Roman"/>
              <a:cs typeface="Times New Roman"/>
              <a:sym typeface="Times New Roman"/>
            </a:endParaRPr>
          </a:p>
          <a:p>
            <a:pPr indent="0" lvl="0" marL="0" rtl="0" algn="just">
              <a:lnSpc>
                <a:spcPct val="142857"/>
              </a:lnSpc>
              <a:spcBef>
                <a:spcPts val="0"/>
              </a:spcBef>
              <a:spcAft>
                <a:spcPts val="0"/>
              </a:spcAft>
              <a:buClr>
                <a:srgbClr val="44546A"/>
              </a:buClr>
              <a:buSzPct val="58536"/>
              <a:buFont typeface="Times New Roman"/>
              <a:buNone/>
            </a:pPr>
            <a:r>
              <a:rPr lang="en-US" sz="4100">
                <a:solidFill>
                  <a:srgbClr val="1C4587"/>
                </a:solidFill>
                <a:latin typeface="Times New Roman"/>
                <a:ea typeface="Times New Roman"/>
                <a:cs typeface="Times New Roman"/>
                <a:sym typeface="Times New Roman"/>
              </a:rPr>
              <a:t>         </a:t>
            </a:r>
            <a:r>
              <a:rPr b="1" lang="en-US" sz="4100">
                <a:solidFill>
                  <a:srgbClr val="073763"/>
                </a:solidFill>
                <a:latin typeface="Times New Roman"/>
                <a:ea typeface="Times New Roman"/>
                <a:cs typeface="Times New Roman"/>
                <a:sym typeface="Times New Roman"/>
              </a:rPr>
              <a:t>Truyện kể về một em bé mồ côi mẹ phải đi bán diêm trong đêm giao thừa rét buốt. Cả ngày không bán được bao diêm thì em chẳng dám về nhà vì sợ bố đánh, đành ngồi nép vào góc tường, liên tục quẹt diêm để sưởi ấm. Năm lần quẹt diêm em lần lượt thấy: lò sưởi, bàn ăn, cây thông rồi hình ảnh người bà . Để níu giữ bà và ở cùng bà mãi mãi em đã đốt hết bao diêm, rồi em đã được cùng bà bay lên trời. Em đã chết trong sự đói, rét, đơn độc. Sáng hôm sau – ngày đầu năm, mọi người qua đường vẫn thản nhiên nhìn cảnh tượng thương tâm ấy.</a:t>
            </a:r>
            <a:endParaRPr b="1" sz="4100">
              <a:solidFill>
                <a:srgbClr val="073763"/>
              </a:solidFill>
              <a:latin typeface="Arial"/>
              <a:ea typeface="Arial"/>
              <a:cs typeface="Arial"/>
              <a:sym typeface="Arial"/>
            </a:endParaRPr>
          </a:p>
          <a:p>
            <a:pPr indent="0" lvl="0" marL="0" rtl="0" algn="l">
              <a:lnSpc>
                <a:spcPct val="100000"/>
              </a:lnSpc>
              <a:spcBef>
                <a:spcPts val="360"/>
              </a:spcBef>
              <a:spcAft>
                <a:spcPts val="0"/>
              </a:spcAft>
              <a:buSzPct val="60810"/>
              <a:buNone/>
            </a:pPr>
            <a:r>
              <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DF92"/>
        </a:solidFill>
      </p:bgPr>
    </p:bg>
    <p:spTree>
      <p:nvGrpSpPr>
        <p:cNvPr id="1090" name="Shape 1090"/>
        <p:cNvGrpSpPr/>
        <p:nvPr/>
      </p:nvGrpSpPr>
      <p:grpSpPr>
        <a:xfrm>
          <a:off x="0" y="0"/>
          <a:ext cx="0" cy="0"/>
          <a:chOff x="0" y="0"/>
          <a:chExt cx="0" cy="0"/>
        </a:xfrm>
      </p:grpSpPr>
      <p:pic>
        <p:nvPicPr>
          <p:cNvPr id="1091" name="Google Shape;1091;g331095ef84e_8_46"/>
          <p:cNvPicPr preferRelativeResize="0"/>
          <p:nvPr/>
        </p:nvPicPr>
        <p:blipFill rotWithShape="1">
          <a:blip r:embed="rId3">
            <a:alphaModFix/>
          </a:blip>
          <a:srcRect b="0" l="0" r="0" t="0"/>
          <a:stretch/>
        </p:blipFill>
        <p:spPr>
          <a:xfrm rot="-290425">
            <a:off x="17209635" y="2222353"/>
            <a:ext cx="1252020" cy="1918137"/>
          </a:xfrm>
          <a:prstGeom prst="rect">
            <a:avLst/>
          </a:prstGeom>
          <a:noFill/>
          <a:ln>
            <a:noFill/>
          </a:ln>
        </p:spPr>
      </p:pic>
      <p:pic>
        <p:nvPicPr>
          <p:cNvPr id="1092" name="Google Shape;1092;g331095ef84e_8_46"/>
          <p:cNvPicPr preferRelativeResize="0"/>
          <p:nvPr/>
        </p:nvPicPr>
        <p:blipFill rotWithShape="1">
          <a:blip r:embed="rId4">
            <a:alphaModFix/>
          </a:blip>
          <a:srcRect b="0" l="0" r="0" t="0"/>
          <a:stretch/>
        </p:blipFill>
        <p:spPr>
          <a:xfrm rot="-720880">
            <a:off x="5992395" y="278573"/>
            <a:ext cx="2767353" cy="2561059"/>
          </a:xfrm>
          <a:prstGeom prst="rect">
            <a:avLst/>
          </a:prstGeom>
          <a:noFill/>
          <a:ln>
            <a:noFill/>
          </a:ln>
        </p:spPr>
      </p:pic>
      <p:pic>
        <p:nvPicPr>
          <p:cNvPr id="1093" name="Google Shape;1093;g331095ef84e_8_46"/>
          <p:cNvPicPr preferRelativeResize="0"/>
          <p:nvPr/>
        </p:nvPicPr>
        <p:blipFill rotWithShape="1">
          <a:blip r:embed="rId5">
            <a:alphaModFix/>
          </a:blip>
          <a:srcRect b="0" l="0" r="0" t="0"/>
          <a:stretch/>
        </p:blipFill>
        <p:spPr>
          <a:xfrm rot="-1437166">
            <a:off x="8679466" y="7969876"/>
            <a:ext cx="2439686" cy="2471137"/>
          </a:xfrm>
          <a:prstGeom prst="rect">
            <a:avLst/>
          </a:prstGeom>
          <a:noFill/>
          <a:ln>
            <a:noFill/>
          </a:ln>
        </p:spPr>
      </p:pic>
      <p:pic>
        <p:nvPicPr>
          <p:cNvPr id="1094" name="Google Shape;1094;g331095ef84e_8_46"/>
          <p:cNvPicPr preferRelativeResize="0"/>
          <p:nvPr/>
        </p:nvPicPr>
        <p:blipFill rotWithShape="1">
          <a:blip r:embed="rId6">
            <a:alphaModFix/>
          </a:blip>
          <a:srcRect b="0" l="0" r="0" t="0"/>
          <a:stretch/>
        </p:blipFill>
        <p:spPr>
          <a:xfrm rot="1671250">
            <a:off x="14724025" y="6972211"/>
            <a:ext cx="2902667" cy="2765450"/>
          </a:xfrm>
          <a:prstGeom prst="rect">
            <a:avLst/>
          </a:prstGeom>
          <a:noFill/>
          <a:ln>
            <a:noFill/>
          </a:ln>
        </p:spPr>
      </p:pic>
      <p:grpSp>
        <p:nvGrpSpPr>
          <p:cNvPr id="1095" name="Google Shape;1095;g331095ef84e_8_46"/>
          <p:cNvGrpSpPr/>
          <p:nvPr/>
        </p:nvGrpSpPr>
        <p:grpSpPr>
          <a:xfrm>
            <a:off x="3283699" y="1756299"/>
            <a:ext cx="14547414" cy="5199300"/>
            <a:chOff x="0" y="0"/>
            <a:chExt cx="40075520" cy="14703904"/>
          </a:xfrm>
        </p:grpSpPr>
        <p:sp>
          <p:nvSpPr>
            <p:cNvPr id="1096" name="Google Shape;1096;g331095ef84e_8_46"/>
            <p:cNvSpPr/>
            <p:nvPr/>
          </p:nvSpPr>
          <p:spPr>
            <a:xfrm>
              <a:off x="31750" y="31750"/>
              <a:ext cx="40012020" cy="14640404"/>
            </a:xfrm>
            <a:custGeom>
              <a:rect b="b" l="l" r="r" t="t"/>
              <a:pathLst>
                <a:path extrusionOk="0" h="14640404" w="40012020">
                  <a:moveTo>
                    <a:pt x="39919309" y="14640404"/>
                  </a:moveTo>
                  <a:lnTo>
                    <a:pt x="92710" y="14640404"/>
                  </a:lnTo>
                  <a:cubicBezTo>
                    <a:pt x="41910" y="14640404"/>
                    <a:pt x="0" y="14598493"/>
                    <a:pt x="0" y="14547693"/>
                  </a:cubicBezTo>
                  <a:lnTo>
                    <a:pt x="0" y="92710"/>
                  </a:lnTo>
                  <a:cubicBezTo>
                    <a:pt x="0" y="41910"/>
                    <a:pt x="41910" y="0"/>
                    <a:pt x="92710" y="0"/>
                  </a:cubicBezTo>
                  <a:lnTo>
                    <a:pt x="39918041" y="0"/>
                  </a:lnTo>
                  <a:cubicBezTo>
                    <a:pt x="39968841" y="0"/>
                    <a:pt x="40010748" y="41910"/>
                    <a:pt x="40010748" y="92710"/>
                  </a:cubicBezTo>
                  <a:lnTo>
                    <a:pt x="40010748" y="14546424"/>
                  </a:lnTo>
                  <a:cubicBezTo>
                    <a:pt x="40012020" y="14598495"/>
                    <a:pt x="39970109" y="14640404"/>
                    <a:pt x="39919309" y="14640404"/>
                  </a:cubicBezTo>
                  <a:close/>
                </a:path>
              </a:pathLst>
            </a:custGeom>
            <a:solidFill>
              <a:srgbClr val="F5F5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7" name="Google Shape;1097;g331095ef84e_8_46"/>
            <p:cNvSpPr/>
            <p:nvPr/>
          </p:nvSpPr>
          <p:spPr>
            <a:xfrm>
              <a:off x="0" y="0"/>
              <a:ext cx="40075520" cy="14703904"/>
            </a:xfrm>
            <a:custGeom>
              <a:rect b="b" l="l" r="r" t="t"/>
              <a:pathLst>
                <a:path extrusionOk="0" h="14703904" w="40075520">
                  <a:moveTo>
                    <a:pt x="39951059" y="59690"/>
                  </a:moveTo>
                  <a:cubicBezTo>
                    <a:pt x="39986620" y="59690"/>
                    <a:pt x="40015830" y="88900"/>
                    <a:pt x="40015830" y="124460"/>
                  </a:cubicBezTo>
                  <a:lnTo>
                    <a:pt x="40015830" y="14579445"/>
                  </a:lnTo>
                  <a:cubicBezTo>
                    <a:pt x="40015830" y="14615004"/>
                    <a:pt x="39986620" y="14644215"/>
                    <a:pt x="39951059" y="14644215"/>
                  </a:cubicBezTo>
                  <a:lnTo>
                    <a:pt x="124460" y="14644215"/>
                  </a:lnTo>
                  <a:cubicBezTo>
                    <a:pt x="88900" y="14644215"/>
                    <a:pt x="59690" y="14615004"/>
                    <a:pt x="59690" y="14579445"/>
                  </a:cubicBezTo>
                  <a:lnTo>
                    <a:pt x="59690" y="124460"/>
                  </a:lnTo>
                  <a:cubicBezTo>
                    <a:pt x="59690" y="88900"/>
                    <a:pt x="88900" y="59690"/>
                    <a:pt x="124460" y="59690"/>
                  </a:cubicBezTo>
                  <a:lnTo>
                    <a:pt x="39951059" y="59690"/>
                  </a:lnTo>
                  <a:moveTo>
                    <a:pt x="39951059" y="0"/>
                  </a:moveTo>
                  <a:lnTo>
                    <a:pt x="124460" y="0"/>
                  </a:lnTo>
                  <a:cubicBezTo>
                    <a:pt x="55880" y="0"/>
                    <a:pt x="0" y="55880"/>
                    <a:pt x="0" y="124460"/>
                  </a:cubicBezTo>
                  <a:lnTo>
                    <a:pt x="0" y="14579445"/>
                  </a:lnTo>
                  <a:cubicBezTo>
                    <a:pt x="0" y="14648024"/>
                    <a:pt x="55880" y="14703904"/>
                    <a:pt x="124460" y="14703904"/>
                  </a:cubicBezTo>
                  <a:lnTo>
                    <a:pt x="39951059" y="14703904"/>
                  </a:lnTo>
                  <a:cubicBezTo>
                    <a:pt x="40019641" y="14703904"/>
                    <a:pt x="40075520" y="14648024"/>
                    <a:pt x="40075520" y="14579445"/>
                  </a:cubicBezTo>
                  <a:lnTo>
                    <a:pt x="40075520" y="124460"/>
                  </a:lnTo>
                  <a:cubicBezTo>
                    <a:pt x="40075520" y="55880"/>
                    <a:pt x="40019641" y="0"/>
                    <a:pt x="39951059" y="0"/>
                  </a:cubicBezTo>
                  <a:close/>
                </a:path>
              </a:pathLst>
            </a:custGeom>
            <a:solidFill>
              <a:srgbClr val="25314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98" name="Google Shape;1098;g331095ef84e_8_46"/>
          <p:cNvGrpSpPr/>
          <p:nvPr/>
        </p:nvGrpSpPr>
        <p:grpSpPr>
          <a:xfrm>
            <a:off x="3405018" y="-785354"/>
            <a:ext cx="14547511" cy="7834949"/>
            <a:chOff x="-969635" y="-4857812"/>
            <a:chExt cx="15790200" cy="15049845"/>
          </a:xfrm>
        </p:grpSpPr>
        <p:sp>
          <p:nvSpPr>
            <p:cNvPr id="1099" name="Google Shape;1099;g331095ef84e_8_46"/>
            <p:cNvSpPr txBox="1"/>
            <p:nvPr/>
          </p:nvSpPr>
          <p:spPr>
            <a:xfrm>
              <a:off x="-969635" y="-156167"/>
              <a:ext cx="15790200" cy="10348200"/>
            </a:xfrm>
            <a:prstGeom prst="rect">
              <a:avLst/>
            </a:prstGeom>
            <a:noFill/>
            <a:ln>
              <a:noFill/>
            </a:ln>
          </p:spPr>
          <p:txBody>
            <a:bodyPr anchorCtr="0" anchor="t" bIns="0" lIns="0" spcFirstLastPara="1" rIns="0" wrap="square" tIns="0">
              <a:spAutoFit/>
            </a:bodyPr>
            <a:lstStyle/>
            <a:p>
              <a:pPr indent="0" lvl="0" marL="0" marR="0" rtl="0" algn="l">
                <a:lnSpc>
                  <a:spcPct val="206250"/>
                </a:lnSpc>
                <a:spcBef>
                  <a:spcPts val="0"/>
                </a:spcBef>
                <a:spcAft>
                  <a:spcPts val="0"/>
                </a:spcAft>
                <a:buClr>
                  <a:srgbClr val="000000"/>
                </a:buClr>
                <a:buSzPts val="8500"/>
                <a:buFont typeface="Arial"/>
                <a:buNone/>
              </a:pPr>
              <a:r>
                <a:rPr b="1" i="0" lang="en-US" sz="8500" u="none" cap="none" strike="noStrike">
                  <a:solidFill>
                    <a:srgbClr val="0000FF"/>
                  </a:solidFill>
                  <a:latin typeface="Arial"/>
                  <a:ea typeface="Arial"/>
                  <a:cs typeface="Arial"/>
                  <a:sym typeface="Arial"/>
                </a:rPr>
                <a:t>II. Suy ngẫm và phản hồi :</a:t>
              </a:r>
              <a:endParaRPr b="1" i="0" sz="8500" u="none" cap="none" strike="noStrike">
                <a:solidFill>
                  <a:srgbClr val="0000FF"/>
                </a:solidFill>
                <a:latin typeface="Arial"/>
                <a:ea typeface="Arial"/>
                <a:cs typeface="Arial"/>
                <a:sym typeface="Arial"/>
              </a:endParaRPr>
            </a:p>
            <a:p>
              <a:pPr indent="0" lvl="0" marL="0" marR="0" rtl="0" algn="l">
                <a:lnSpc>
                  <a:spcPct val="206250"/>
                </a:lnSpc>
                <a:spcBef>
                  <a:spcPts val="0"/>
                </a:spcBef>
                <a:spcAft>
                  <a:spcPts val="0"/>
                </a:spcAft>
                <a:buClr>
                  <a:srgbClr val="000000"/>
                </a:buClr>
                <a:buSzPts val="8500"/>
                <a:buFont typeface="Arial"/>
                <a:buNone/>
              </a:pPr>
              <a:r>
                <a:rPr b="1" i="0" lang="en-US" sz="8500" u="none" cap="none" strike="noStrike">
                  <a:solidFill>
                    <a:srgbClr val="0000FF"/>
                  </a:solidFill>
                  <a:latin typeface="Arial"/>
                  <a:ea typeface="Arial"/>
                  <a:cs typeface="Arial"/>
                  <a:sym typeface="Arial"/>
                </a:rPr>
                <a:t>  1.</a:t>
              </a:r>
              <a:r>
                <a:rPr b="1" i="0" lang="en-US" sz="8500" u="sng" cap="none" strike="noStrike">
                  <a:solidFill>
                    <a:srgbClr val="0000FF"/>
                  </a:solidFill>
                  <a:latin typeface="Arial"/>
                  <a:ea typeface="Arial"/>
                  <a:cs typeface="Arial"/>
                  <a:sym typeface="Arial"/>
                </a:rPr>
                <a:t>Các yếu tố của truyện </a:t>
              </a:r>
              <a:r>
                <a:rPr b="1" i="0" lang="en-US" sz="8500" u="none" cap="none" strike="noStrike">
                  <a:solidFill>
                    <a:srgbClr val="0000FF"/>
                  </a:solidFill>
                  <a:latin typeface="Arial"/>
                  <a:ea typeface="Arial"/>
                  <a:cs typeface="Arial"/>
                  <a:sym typeface="Arial"/>
                </a:rPr>
                <a:t>:</a:t>
              </a:r>
              <a:endParaRPr b="1" i="0" sz="8500" u="none" cap="none" strike="noStrike">
                <a:solidFill>
                  <a:srgbClr val="0000FF"/>
                </a:solidFill>
                <a:latin typeface="Arial"/>
                <a:ea typeface="Arial"/>
                <a:cs typeface="Arial"/>
                <a:sym typeface="Arial"/>
              </a:endParaRPr>
            </a:p>
          </p:txBody>
        </p:sp>
        <p:sp>
          <p:nvSpPr>
            <p:cNvPr id="1100" name="Google Shape;1100;g331095ef84e_8_46"/>
            <p:cNvSpPr txBox="1"/>
            <p:nvPr/>
          </p:nvSpPr>
          <p:spPr>
            <a:xfrm>
              <a:off x="4413034" y="-4857812"/>
              <a:ext cx="5830500" cy="1238100"/>
            </a:xfrm>
            <a:prstGeom prst="rect">
              <a:avLst/>
            </a:prstGeom>
            <a:noFill/>
            <a:ln>
              <a:noFill/>
            </a:ln>
          </p:spPr>
          <p:txBody>
            <a:bodyPr anchorCtr="0" anchor="t" bIns="0" lIns="0" spcFirstLastPara="1" rIns="0" wrap="square" tIns="0">
              <a:spAutoFit/>
            </a:bodyPr>
            <a:lstStyle/>
            <a:p>
              <a:pPr indent="0" lvl="0" marL="0" marR="0" rtl="0" algn="l">
                <a:lnSpc>
                  <a:spcPct val="58333"/>
                </a:lnSpc>
                <a:spcBef>
                  <a:spcPts val="0"/>
                </a:spcBef>
                <a:spcAft>
                  <a:spcPts val="0"/>
                </a:spcAft>
                <a:buClr>
                  <a:srgbClr val="000000"/>
                </a:buClr>
                <a:buSzPts val="7200"/>
                <a:buFont typeface="Arial"/>
                <a:buNone/>
              </a:pPr>
              <a:r>
                <a:t/>
              </a:r>
              <a:endParaRPr b="0" i="0" sz="7200" u="none" cap="none" strike="noStrike">
                <a:solidFill>
                  <a:srgbClr val="253140"/>
                </a:solidFill>
                <a:latin typeface="Arial"/>
                <a:ea typeface="Arial"/>
                <a:cs typeface="Arial"/>
                <a:sym typeface="Arial"/>
              </a:endParaRPr>
            </a:p>
          </p:txBody>
        </p:sp>
      </p:grpSp>
      <p:pic>
        <p:nvPicPr>
          <p:cNvPr id="1101" name="Google Shape;1101;g331095ef84e_8_46"/>
          <p:cNvPicPr preferRelativeResize="0"/>
          <p:nvPr/>
        </p:nvPicPr>
        <p:blipFill rotWithShape="1">
          <a:blip r:embed="rId7">
            <a:alphaModFix/>
          </a:blip>
          <a:srcRect b="0" l="0" r="0" t="0"/>
          <a:stretch/>
        </p:blipFill>
        <p:spPr>
          <a:xfrm rot="1343575">
            <a:off x="1459906" y="1580833"/>
            <a:ext cx="1674700" cy="1751113"/>
          </a:xfrm>
          <a:prstGeom prst="rect">
            <a:avLst/>
          </a:prstGeom>
          <a:noFill/>
          <a:ln>
            <a:noFill/>
          </a:ln>
        </p:spPr>
      </p:pic>
      <p:grpSp>
        <p:nvGrpSpPr>
          <p:cNvPr id="1102" name="Google Shape;1102;g331095ef84e_8_46"/>
          <p:cNvGrpSpPr/>
          <p:nvPr/>
        </p:nvGrpSpPr>
        <p:grpSpPr>
          <a:xfrm>
            <a:off x="-24875" y="-311375"/>
            <a:ext cx="2044424" cy="10909749"/>
            <a:chOff x="0" y="0"/>
            <a:chExt cx="6284347" cy="33535432"/>
          </a:xfrm>
        </p:grpSpPr>
        <p:sp>
          <p:nvSpPr>
            <p:cNvPr id="1103" name="Google Shape;1103;g331095ef84e_8_46"/>
            <p:cNvSpPr/>
            <p:nvPr/>
          </p:nvSpPr>
          <p:spPr>
            <a:xfrm>
              <a:off x="31750" y="31750"/>
              <a:ext cx="6220847" cy="33471932"/>
            </a:xfrm>
            <a:custGeom>
              <a:rect b="b" l="l" r="r" t="t"/>
              <a:pathLst>
                <a:path extrusionOk="0" h="33471932" w="6220847">
                  <a:moveTo>
                    <a:pt x="6128137" y="33471932"/>
                  </a:moveTo>
                  <a:lnTo>
                    <a:pt x="92710" y="33471932"/>
                  </a:lnTo>
                  <a:cubicBezTo>
                    <a:pt x="41910" y="33471932"/>
                    <a:pt x="0" y="33430021"/>
                    <a:pt x="0" y="33379221"/>
                  </a:cubicBezTo>
                  <a:lnTo>
                    <a:pt x="0" y="92710"/>
                  </a:lnTo>
                  <a:cubicBezTo>
                    <a:pt x="0" y="41910"/>
                    <a:pt x="41910" y="0"/>
                    <a:pt x="92710" y="0"/>
                  </a:cubicBezTo>
                  <a:lnTo>
                    <a:pt x="6126867" y="0"/>
                  </a:lnTo>
                  <a:cubicBezTo>
                    <a:pt x="6177667" y="0"/>
                    <a:pt x="6219577" y="41910"/>
                    <a:pt x="6219577" y="92710"/>
                  </a:cubicBezTo>
                  <a:lnTo>
                    <a:pt x="6219577" y="33377953"/>
                  </a:lnTo>
                  <a:cubicBezTo>
                    <a:pt x="6220847" y="33430021"/>
                    <a:pt x="6178937" y="33471932"/>
                    <a:pt x="6128137" y="33471932"/>
                  </a:cubicBezTo>
                  <a:close/>
                </a:path>
              </a:pathLst>
            </a:custGeom>
            <a:solidFill>
              <a:srgbClr val="5DA1D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4" name="Google Shape;1104;g331095ef84e_8_46"/>
            <p:cNvSpPr/>
            <p:nvPr/>
          </p:nvSpPr>
          <p:spPr>
            <a:xfrm>
              <a:off x="0" y="0"/>
              <a:ext cx="6284347" cy="33535432"/>
            </a:xfrm>
            <a:custGeom>
              <a:rect b="b" l="l" r="r" t="t"/>
              <a:pathLst>
                <a:path extrusionOk="0" h="33535432" w="6284347">
                  <a:moveTo>
                    <a:pt x="6159887" y="59690"/>
                  </a:moveTo>
                  <a:cubicBezTo>
                    <a:pt x="6195447" y="59690"/>
                    <a:pt x="6224657" y="88900"/>
                    <a:pt x="6224657" y="124460"/>
                  </a:cubicBezTo>
                  <a:lnTo>
                    <a:pt x="6224657" y="33410971"/>
                  </a:lnTo>
                  <a:cubicBezTo>
                    <a:pt x="6224657" y="33446532"/>
                    <a:pt x="6195447" y="33475743"/>
                    <a:pt x="6159887" y="33475743"/>
                  </a:cubicBezTo>
                  <a:lnTo>
                    <a:pt x="124460" y="33475743"/>
                  </a:lnTo>
                  <a:cubicBezTo>
                    <a:pt x="88900" y="33475743"/>
                    <a:pt x="59690" y="33446532"/>
                    <a:pt x="59690" y="33410971"/>
                  </a:cubicBezTo>
                  <a:lnTo>
                    <a:pt x="59690" y="124460"/>
                  </a:lnTo>
                  <a:cubicBezTo>
                    <a:pt x="59690" y="88900"/>
                    <a:pt x="88900" y="59690"/>
                    <a:pt x="124460" y="59690"/>
                  </a:cubicBezTo>
                  <a:lnTo>
                    <a:pt x="6159887" y="59690"/>
                  </a:lnTo>
                  <a:moveTo>
                    <a:pt x="6159887" y="0"/>
                  </a:moveTo>
                  <a:lnTo>
                    <a:pt x="124460" y="0"/>
                  </a:lnTo>
                  <a:cubicBezTo>
                    <a:pt x="55880" y="0"/>
                    <a:pt x="0" y="55880"/>
                    <a:pt x="0" y="124460"/>
                  </a:cubicBezTo>
                  <a:lnTo>
                    <a:pt x="0" y="33410971"/>
                  </a:lnTo>
                  <a:cubicBezTo>
                    <a:pt x="0" y="33479553"/>
                    <a:pt x="55880" y="33535432"/>
                    <a:pt x="124460" y="33535432"/>
                  </a:cubicBezTo>
                  <a:lnTo>
                    <a:pt x="6159887" y="33535432"/>
                  </a:lnTo>
                  <a:cubicBezTo>
                    <a:pt x="6228467" y="33535432"/>
                    <a:pt x="6284347" y="33479553"/>
                    <a:pt x="6284347" y="33410971"/>
                  </a:cubicBezTo>
                  <a:lnTo>
                    <a:pt x="6284347" y="124460"/>
                  </a:lnTo>
                  <a:cubicBezTo>
                    <a:pt x="6284347" y="55880"/>
                    <a:pt x="6228467" y="0"/>
                    <a:pt x="6159887" y="0"/>
                  </a:cubicBezTo>
                  <a:close/>
                </a:path>
              </a:pathLst>
            </a:custGeom>
            <a:solidFill>
              <a:srgbClr val="25314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105" name="Google Shape;1105;g331095ef84e_8_46"/>
          <p:cNvPicPr preferRelativeResize="0"/>
          <p:nvPr/>
        </p:nvPicPr>
        <p:blipFill rotWithShape="1">
          <a:blip r:embed="rId8">
            <a:alphaModFix/>
          </a:blip>
          <a:srcRect b="0" l="0" r="0" t="0"/>
          <a:stretch/>
        </p:blipFill>
        <p:spPr>
          <a:xfrm rot="702352">
            <a:off x="12578925" y="-164826"/>
            <a:ext cx="2845948" cy="1852453"/>
          </a:xfrm>
          <a:prstGeom prst="rect">
            <a:avLst/>
          </a:prstGeom>
          <a:noFill/>
          <a:ln>
            <a:noFill/>
          </a:ln>
        </p:spPr>
      </p:pic>
      <p:pic>
        <p:nvPicPr>
          <p:cNvPr id="1106" name="Google Shape;1106;g331095ef84e_8_46"/>
          <p:cNvPicPr preferRelativeResize="0"/>
          <p:nvPr/>
        </p:nvPicPr>
        <p:blipFill rotWithShape="1">
          <a:blip r:embed="rId9">
            <a:alphaModFix/>
          </a:blip>
          <a:srcRect b="0" l="0" r="0" t="0"/>
          <a:stretch/>
        </p:blipFill>
        <p:spPr>
          <a:xfrm rot="10291286">
            <a:off x="2426766" y="7423799"/>
            <a:ext cx="2131882" cy="1914818"/>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EF"/>
        </a:solidFill>
      </p:bgPr>
    </p:bg>
    <p:spTree>
      <p:nvGrpSpPr>
        <p:cNvPr id="1110" name="Shape 1110"/>
        <p:cNvGrpSpPr/>
        <p:nvPr/>
      </p:nvGrpSpPr>
      <p:grpSpPr>
        <a:xfrm>
          <a:off x="0" y="0"/>
          <a:ext cx="0" cy="0"/>
          <a:chOff x="0" y="0"/>
          <a:chExt cx="0" cy="0"/>
        </a:xfrm>
      </p:grpSpPr>
      <p:sp>
        <p:nvSpPr>
          <p:cNvPr id="1111" name="Google Shape;1111;g331095ef84e_8_65"/>
          <p:cNvSpPr txBox="1"/>
          <p:nvPr/>
        </p:nvSpPr>
        <p:spPr>
          <a:xfrm>
            <a:off x="509000" y="1099825"/>
            <a:ext cx="17474100" cy="38673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5600"/>
              <a:buFont typeface="Arial"/>
              <a:buNone/>
            </a:pPr>
            <a:r>
              <a:rPr b="1" i="1" lang="en-US" sz="5600" u="none" cap="none" strike="noStrike">
                <a:solidFill>
                  <a:srgbClr val="253140"/>
                </a:solidFill>
                <a:latin typeface="Arial"/>
                <a:ea typeface="Arial"/>
                <a:cs typeface="Arial"/>
                <a:sym typeface="Arial"/>
              </a:rPr>
              <a:t>1. Đọc truyện và chỉ ra các yếu tố của truyện được thể hiện trong văn bản “Cô bé bán diêm” bằng cách hoàn thành bảng sau:</a:t>
            </a:r>
            <a:endParaRPr b="1" i="1" sz="5600" u="none" cap="none" strike="noStrike">
              <a:solidFill>
                <a:srgbClr val="253140"/>
              </a:solidFill>
              <a:latin typeface="Arial"/>
              <a:ea typeface="Arial"/>
              <a:cs typeface="Arial"/>
              <a:sym typeface="Arial"/>
            </a:endParaRPr>
          </a:p>
        </p:txBody>
      </p:sp>
      <p:pic>
        <p:nvPicPr>
          <p:cNvPr id="1112" name="Google Shape;1112;g331095ef84e_8_65"/>
          <p:cNvPicPr preferRelativeResize="0"/>
          <p:nvPr/>
        </p:nvPicPr>
        <p:blipFill rotWithShape="1">
          <a:blip r:embed="rId3">
            <a:alphaModFix/>
          </a:blip>
          <a:srcRect b="0" l="0" r="0" t="0"/>
          <a:stretch/>
        </p:blipFill>
        <p:spPr>
          <a:xfrm>
            <a:off x="15392400" y="8339736"/>
            <a:ext cx="1738774" cy="1924197"/>
          </a:xfrm>
          <a:prstGeom prst="rect">
            <a:avLst/>
          </a:prstGeom>
          <a:noFill/>
          <a:ln>
            <a:noFill/>
          </a:ln>
        </p:spPr>
      </p:pic>
      <p:pic>
        <p:nvPicPr>
          <p:cNvPr id="1113" name="Google Shape;1113;g331095ef84e_8_65"/>
          <p:cNvPicPr preferRelativeResize="0"/>
          <p:nvPr/>
        </p:nvPicPr>
        <p:blipFill rotWithShape="1">
          <a:blip r:embed="rId4">
            <a:alphaModFix/>
          </a:blip>
          <a:srcRect b="0" l="0" r="0" t="0"/>
          <a:stretch/>
        </p:blipFill>
        <p:spPr>
          <a:xfrm rot="8100000">
            <a:off x="17026903" y="9348746"/>
            <a:ext cx="1658133" cy="783845"/>
          </a:xfrm>
          <a:prstGeom prst="rect">
            <a:avLst/>
          </a:prstGeom>
          <a:noFill/>
          <a:ln>
            <a:noFill/>
          </a:ln>
        </p:spPr>
      </p:pic>
      <p:pic>
        <p:nvPicPr>
          <p:cNvPr id="1114" name="Google Shape;1114;g331095ef84e_8_65"/>
          <p:cNvPicPr preferRelativeResize="0"/>
          <p:nvPr/>
        </p:nvPicPr>
        <p:blipFill rotWithShape="1">
          <a:blip r:embed="rId5">
            <a:alphaModFix/>
          </a:blip>
          <a:srcRect b="0" l="0" r="0" t="0"/>
          <a:stretch/>
        </p:blipFill>
        <p:spPr>
          <a:xfrm rot="-814335">
            <a:off x="16836759" y="6547468"/>
            <a:ext cx="1701825" cy="1743024"/>
          </a:xfrm>
          <a:prstGeom prst="rect">
            <a:avLst/>
          </a:prstGeom>
          <a:noFill/>
          <a:ln>
            <a:noFill/>
          </a:ln>
        </p:spPr>
      </p:pic>
      <p:graphicFrame>
        <p:nvGraphicFramePr>
          <p:cNvPr id="1115" name="Google Shape;1115;g331095ef84e_8_65"/>
          <p:cNvGraphicFramePr/>
          <p:nvPr/>
        </p:nvGraphicFramePr>
        <p:xfrm>
          <a:off x="1752600" y="4610100"/>
          <a:ext cx="3000000" cy="3000000"/>
        </p:xfrm>
        <a:graphic>
          <a:graphicData uri="http://schemas.openxmlformats.org/drawingml/2006/table">
            <a:tbl>
              <a:tblPr bandRow="1" firstRow="1">
                <a:noFill/>
                <a:tableStyleId>{C943003E-7710-4CB7-B51E-B71C6D750B03}</a:tableStyleId>
              </a:tblPr>
              <a:tblGrid>
                <a:gridCol w="6743700"/>
                <a:gridCol w="6743700"/>
              </a:tblGrid>
              <a:tr h="793900">
                <a:tc>
                  <a:txBody>
                    <a:bodyPr/>
                    <a:lstStyle/>
                    <a:p>
                      <a:pPr indent="0" lvl="0" marL="0" marR="0" rtl="0" algn="ctr">
                        <a:lnSpc>
                          <a:spcPct val="100000"/>
                        </a:lnSpc>
                        <a:spcBef>
                          <a:spcPts val="0"/>
                        </a:spcBef>
                        <a:spcAft>
                          <a:spcPts val="0"/>
                        </a:spcAft>
                        <a:buClr>
                          <a:srgbClr val="000000"/>
                        </a:buClr>
                        <a:buSzPts val="3200"/>
                        <a:buFont typeface="Arial"/>
                        <a:buNone/>
                      </a:pPr>
                      <a:r>
                        <a:rPr b="1" lang="en-US" sz="3200" u="none" cap="none" strike="noStrike">
                          <a:solidFill>
                            <a:srgbClr val="FF0000"/>
                          </a:solidFill>
                          <a:latin typeface="Arial"/>
                          <a:ea typeface="Arial"/>
                          <a:cs typeface="Arial"/>
                          <a:sym typeface="Arial"/>
                        </a:rPr>
                        <a:t>CÁC YẾU TỐ CỦA TRUYỆN</a:t>
                      </a:r>
                      <a:endParaRPr b="1" sz="3200" u="none" cap="none" strike="noStrike">
                        <a:solidFill>
                          <a:srgbClr val="FF0000"/>
                        </a:solidFill>
                        <a:latin typeface="Arial"/>
                        <a:ea typeface="Arial"/>
                        <a:cs typeface="Arial"/>
                        <a:sym typeface="Arial"/>
                      </a:endParaRPr>
                    </a:p>
                  </a:txBody>
                  <a:tcPr marT="45725" marB="45725" marR="91450" marL="91450" anchor="ctr">
                    <a:solidFill>
                      <a:srgbClr val="C2D59B"/>
                    </a:solidFill>
                  </a:tcPr>
                </a:tc>
                <a:tc>
                  <a:txBody>
                    <a:bodyPr/>
                    <a:lstStyle/>
                    <a:p>
                      <a:pPr indent="0" lvl="0" marL="0" marR="0" rtl="0" algn="ctr">
                        <a:lnSpc>
                          <a:spcPct val="100000"/>
                        </a:lnSpc>
                        <a:spcBef>
                          <a:spcPts val="0"/>
                        </a:spcBef>
                        <a:spcAft>
                          <a:spcPts val="0"/>
                        </a:spcAft>
                        <a:buClr>
                          <a:srgbClr val="000000"/>
                        </a:buClr>
                        <a:buSzPts val="3200"/>
                        <a:buFont typeface="Arial"/>
                        <a:buNone/>
                      </a:pPr>
                      <a:r>
                        <a:rPr b="1" lang="en-US" sz="3200" u="none" cap="none" strike="noStrike">
                          <a:solidFill>
                            <a:srgbClr val="FF0000"/>
                          </a:solidFill>
                          <a:latin typeface="Arial"/>
                          <a:ea typeface="Arial"/>
                          <a:cs typeface="Arial"/>
                          <a:sym typeface="Arial"/>
                        </a:rPr>
                        <a:t>CÔ BÉ BÁN DIÊM</a:t>
                      </a:r>
                      <a:endParaRPr b="1" sz="3200" u="none" cap="none" strike="noStrike">
                        <a:solidFill>
                          <a:srgbClr val="FF0000"/>
                        </a:solidFill>
                        <a:latin typeface="Arial"/>
                        <a:ea typeface="Arial"/>
                        <a:cs typeface="Arial"/>
                        <a:sym typeface="Arial"/>
                      </a:endParaRPr>
                    </a:p>
                  </a:txBody>
                  <a:tcPr marT="45725" marB="45725" marR="91450" marL="91450" anchor="ctr">
                    <a:solidFill>
                      <a:srgbClr val="C2D59B"/>
                    </a:solidFill>
                  </a:tcPr>
                </a:tc>
              </a:tr>
              <a:tr h="700325">
                <a:tc>
                  <a:txBody>
                    <a:bodyPr/>
                    <a:lstStyle/>
                    <a:p>
                      <a:pPr indent="0" lvl="0" marL="0" marR="0" rtl="0" algn="l">
                        <a:lnSpc>
                          <a:spcPct val="100000"/>
                        </a:lnSpc>
                        <a:spcBef>
                          <a:spcPts val="0"/>
                        </a:spcBef>
                        <a:spcAft>
                          <a:spcPts val="0"/>
                        </a:spcAft>
                        <a:buClr>
                          <a:srgbClr val="000000"/>
                        </a:buClr>
                        <a:buSzPts val="3200"/>
                        <a:buFont typeface="Arial"/>
                        <a:buNone/>
                      </a:pPr>
                      <a:r>
                        <a:rPr lang="en-US" sz="3200" u="none" cap="none" strike="noStrike">
                          <a:latin typeface="Arial"/>
                          <a:ea typeface="Arial"/>
                          <a:cs typeface="Arial"/>
                          <a:sym typeface="Arial"/>
                        </a:rPr>
                        <a:t>Đề tài</a:t>
                      </a:r>
                      <a:endParaRPr sz="3200" u="none" cap="none" strike="noStrike">
                        <a:latin typeface="Arial"/>
                        <a:ea typeface="Arial"/>
                        <a:cs typeface="Arial"/>
                        <a:sym typeface="Arial"/>
                      </a:endParaRPr>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3200"/>
                        <a:buFont typeface="Arial"/>
                        <a:buNone/>
                      </a:pPr>
                      <a:r>
                        <a:t/>
                      </a:r>
                      <a:endParaRPr sz="3200" u="none" cap="none" strike="noStrike">
                        <a:latin typeface="Arial"/>
                        <a:ea typeface="Arial"/>
                        <a:cs typeface="Arial"/>
                        <a:sym typeface="Arial"/>
                      </a:endParaRPr>
                    </a:p>
                  </a:txBody>
                  <a:tcPr marT="45725" marB="45725" marR="91450" marL="91450"/>
                </a:tc>
              </a:tr>
              <a:tr h="700325">
                <a:tc>
                  <a:txBody>
                    <a:bodyPr/>
                    <a:lstStyle/>
                    <a:p>
                      <a:pPr indent="0" lvl="0" marL="0" marR="0" rtl="0" algn="l">
                        <a:lnSpc>
                          <a:spcPct val="100000"/>
                        </a:lnSpc>
                        <a:spcBef>
                          <a:spcPts val="0"/>
                        </a:spcBef>
                        <a:spcAft>
                          <a:spcPts val="0"/>
                        </a:spcAft>
                        <a:buClr>
                          <a:srgbClr val="000000"/>
                        </a:buClr>
                        <a:buSzPts val="3200"/>
                        <a:buFont typeface="Arial"/>
                        <a:buNone/>
                      </a:pPr>
                      <a:r>
                        <a:rPr lang="en-US" sz="3200" u="none" cap="none" strike="noStrike">
                          <a:latin typeface="Arial"/>
                          <a:ea typeface="Arial"/>
                          <a:cs typeface="Arial"/>
                          <a:sym typeface="Arial"/>
                        </a:rPr>
                        <a:t>Nhân vật</a:t>
                      </a:r>
                      <a:endParaRPr sz="3200" u="none" cap="none" strike="noStrike">
                        <a:latin typeface="Arial"/>
                        <a:ea typeface="Arial"/>
                        <a:cs typeface="Arial"/>
                        <a:sym typeface="Arial"/>
                      </a:endParaRPr>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3200"/>
                        <a:buFont typeface="Arial"/>
                        <a:buNone/>
                      </a:pPr>
                      <a:r>
                        <a:t/>
                      </a:r>
                      <a:endParaRPr sz="3200" u="none" cap="none" strike="noStrike">
                        <a:latin typeface="Arial"/>
                        <a:ea typeface="Arial"/>
                        <a:cs typeface="Arial"/>
                        <a:sym typeface="Arial"/>
                      </a:endParaRPr>
                    </a:p>
                  </a:txBody>
                  <a:tcPr marT="45725" marB="45725" marR="91450" marL="91450"/>
                </a:tc>
              </a:tr>
              <a:tr h="700325">
                <a:tc>
                  <a:txBody>
                    <a:bodyPr/>
                    <a:lstStyle/>
                    <a:p>
                      <a:pPr indent="0" lvl="0" marL="0" marR="0" rtl="0" algn="l">
                        <a:lnSpc>
                          <a:spcPct val="100000"/>
                        </a:lnSpc>
                        <a:spcBef>
                          <a:spcPts val="0"/>
                        </a:spcBef>
                        <a:spcAft>
                          <a:spcPts val="0"/>
                        </a:spcAft>
                        <a:buClr>
                          <a:srgbClr val="000000"/>
                        </a:buClr>
                        <a:buSzPts val="3200"/>
                        <a:buFont typeface="Arial"/>
                        <a:buNone/>
                      </a:pPr>
                      <a:r>
                        <a:rPr lang="en-US" sz="3200" u="none" cap="none" strike="noStrike">
                          <a:latin typeface="Arial"/>
                          <a:ea typeface="Arial"/>
                          <a:cs typeface="Arial"/>
                          <a:sym typeface="Arial"/>
                        </a:rPr>
                        <a:t>Sự việc</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3200"/>
                        <a:buFont typeface="Arial"/>
                        <a:buNone/>
                      </a:pPr>
                      <a:r>
                        <a:t/>
                      </a:r>
                      <a:endParaRPr sz="3200" u="none" cap="none" strike="noStrike">
                        <a:latin typeface="Arial"/>
                        <a:ea typeface="Arial"/>
                        <a:cs typeface="Arial"/>
                        <a:sym typeface="Arial"/>
                      </a:endParaRPr>
                    </a:p>
                  </a:txBody>
                  <a:tcPr marT="45725" marB="45725" marR="91450" marL="91450"/>
                </a:tc>
              </a:tr>
              <a:tr h="700325">
                <a:tc>
                  <a:txBody>
                    <a:bodyPr/>
                    <a:lstStyle/>
                    <a:p>
                      <a:pPr indent="0" lvl="0" marL="0" marR="0" rtl="0" algn="l">
                        <a:lnSpc>
                          <a:spcPct val="100000"/>
                        </a:lnSpc>
                        <a:spcBef>
                          <a:spcPts val="0"/>
                        </a:spcBef>
                        <a:spcAft>
                          <a:spcPts val="0"/>
                        </a:spcAft>
                        <a:buClr>
                          <a:srgbClr val="000000"/>
                        </a:buClr>
                        <a:buSzPts val="3200"/>
                        <a:buFont typeface="Arial"/>
                        <a:buNone/>
                      </a:pPr>
                      <a:r>
                        <a:rPr lang="en-US" sz="3200" u="none" cap="none" strike="noStrike">
                          <a:latin typeface="Arial"/>
                          <a:ea typeface="Arial"/>
                          <a:cs typeface="Arial"/>
                          <a:sym typeface="Arial"/>
                        </a:rPr>
                        <a:t>Chi tiết tiêu biểu</a:t>
                      </a:r>
                      <a:endParaRPr sz="3200" u="none" cap="none" strike="noStrike">
                        <a:latin typeface="Arial"/>
                        <a:ea typeface="Arial"/>
                        <a:cs typeface="Arial"/>
                        <a:sym typeface="Arial"/>
                      </a:endParaRPr>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3200"/>
                        <a:buFont typeface="Arial"/>
                        <a:buNone/>
                      </a:pPr>
                      <a:r>
                        <a:t/>
                      </a:r>
                      <a:endParaRPr sz="3200" u="none" cap="none" strike="noStrike">
                        <a:latin typeface="Arial"/>
                        <a:ea typeface="Arial"/>
                        <a:cs typeface="Arial"/>
                        <a:sym typeface="Arial"/>
                      </a:endParaRPr>
                    </a:p>
                  </a:txBody>
                  <a:tcPr marT="45725" marB="45725" marR="91450" marL="91450"/>
                </a:tc>
              </a:tr>
              <a:tr h="700325">
                <a:tc>
                  <a:txBody>
                    <a:bodyPr/>
                    <a:lstStyle/>
                    <a:p>
                      <a:pPr indent="0" lvl="0" marL="0" marR="0" rtl="0" algn="l">
                        <a:lnSpc>
                          <a:spcPct val="100000"/>
                        </a:lnSpc>
                        <a:spcBef>
                          <a:spcPts val="0"/>
                        </a:spcBef>
                        <a:spcAft>
                          <a:spcPts val="0"/>
                        </a:spcAft>
                        <a:buClr>
                          <a:srgbClr val="000000"/>
                        </a:buClr>
                        <a:buSzPts val="3200"/>
                        <a:buFont typeface="Arial"/>
                        <a:buNone/>
                      </a:pPr>
                      <a:r>
                        <a:rPr lang="en-US" sz="3200" u="none" cap="none" strike="noStrike">
                          <a:latin typeface="Arial"/>
                          <a:ea typeface="Arial"/>
                          <a:cs typeface="Arial"/>
                          <a:sym typeface="Arial"/>
                        </a:rPr>
                        <a:t>Tình cảm, cảm xúc của người viết thể hiện qua ngô ngữ văn bản</a:t>
                      </a:r>
                      <a:endParaRPr sz="3200" u="none" cap="none" strike="noStrike">
                        <a:latin typeface="Arial"/>
                        <a:ea typeface="Arial"/>
                        <a:cs typeface="Arial"/>
                        <a:sym typeface="Arial"/>
                      </a:endParaRPr>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3200"/>
                        <a:buFont typeface="Arial"/>
                        <a:buNone/>
                      </a:pPr>
                      <a:r>
                        <a:t/>
                      </a:r>
                      <a:endParaRPr sz="3200" u="none" cap="none" strike="noStrike">
                        <a:latin typeface="Arial"/>
                        <a:ea typeface="Arial"/>
                        <a:cs typeface="Arial"/>
                        <a:sym typeface="Arial"/>
                      </a:endParaRPr>
                    </a:p>
                  </a:txBody>
                  <a:tcPr marT="45725" marB="45725" marR="91450" marL="91450"/>
                </a:tc>
              </a:tr>
              <a:tr h="700325">
                <a:tc>
                  <a:txBody>
                    <a:bodyPr/>
                    <a:lstStyle/>
                    <a:p>
                      <a:pPr indent="0" lvl="0" marL="0" marR="0" rtl="0" algn="l">
                        <a:lnSpc>
                          <a:spcPct val="100000"/>
                        </a:lnSpc>
                        <a:spcBef>
                          <a:spcPts val="0"/>
                        </a:spcBef>
                        <a:spcAft>
                          <a:spcPts val="0"/>
                        </a:spcAft>
                        <a:buClr>
                          <a:srgbClr val="000000"/>
                        </a:buClr>
                        <a:buSzPts val="3200"/>
                        <a:buFont typeface="Arial"/>
                        <a:buNone/>
                      </a:pPr>
                      <a:r>
                        <a:rPr lang="en-US" sz="3200" u="none" cap="none" strike="noStrike">
                          <a:latin typeface="Arial"/>
                          <a:ea typeface="Arial"/>
                          <a:cs typeface="Arial"/>
                          <a:sym typeface="Arial"/>
                        </a:rPr>
                        <a:t>Chủ đề</a:t>
                      </a:r>
                      <a:endParaRPr sz="3200" u="none" cap="none" strike="noStrike">
                        <a:latin typeface="Arial"/>
                        <a:ea typeface="Arial"/>
                        <a:cs typeface="Arial"/>
                        <a:sym typeface="Arial"/>
                      </a:endParaRPr>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3200"/>
                        <a:buFont typeface="Arial"/>
                        <a:buNone/>
                      </a:pPr>
                      <a:r>
                        <a:t/>
                      </a:r>
                      <a:endParaRPr sz="3200" u="none" cap="none" strike="noStrike">
                        <a:latin typeface="Arial"/>
                        <a:ea typeface="Arial"/>
                        <a:cs typeface="Arial"/>
                        <a:sym typeface="Arial"/>
                      </a:endParaRPr>
                    </a:p>
                  </a:txBody>
                  <a:tcPr marT="45725" marB="45725" marR="91450" marL="91450"/>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11"/>
                                        </p:tgtEl>
                                        <p:attrNameLst>
                                          <p:attrName>style.visibility</p:attrName>
                                        </p:attrNameLst>
                                      </p:cBhvr>
                                      <p:to>
                                        <p:strVal val="visible"/>
                                      </p:to>
                                    </p:set>
                                    <p:anim calcmode="lin" valueType="num">
                                      <p:cBhvr additive="base">
                                        <p:cTn dur="500"/>
                                        <p:tgtEl>
                                          <p:spTgt spid="111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5"/>
                                        </p:tgtEl>
                                        <p:attrNameLst>
                                          <p:attrName>style.visibility</p:attrName>
                                        </p:attrNameLst>
                                      </p:cBhvr>
                                      <p:to>
                                        <p:strVal val="visible"/>
                                      </p:to>
                                    </p:set>
                                    <p:animEffect filter="fade" transition="in">
                                      <p:cBhvr>
                                        <p:cTn dur="500"/>
                                        <p:tgtEl>
                                          <p:spTgt spid="11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EF"/>
        </a:solidFill>
      </p:bgPr>
    </p:bg>
    <p:spTree>
      <p:nvGrpSpPr>
        <p:cNvPr id="1120" name="Shape 1120"/>
        <p:cNvGrpSpPr/>
        <p:nvPr/>
      </p:nvGrpSpPr>
      <p:grpSpPr>
        <a:xfrm>
          <a:off x="0" y="0"/>
          <a:ext cx="0" cy="0"/>
          <a:chOff x="0" y="0"/>
          <a:chExt cx="0" cy="0"/>
        </a:xfrm>
      </p:grpSpPr>
      <p:pic>
        <p:nvPicPr>
          <p:cNvPr id="1121" name="Google Shape;1121;g331095ef84e_8_73"/>
          <p:cNvPicPr preferRelativeResize="0"/>
          <p:nvPr/>
        </p:nvPicPr>
        <p:blipFill rotWithShape="1">
          <a:blip r:embed="rId3">
            <a:alphaModFix/>
          </a:blip>
          <a:srcRect b="0" l="0" r="0" t="0"/>
          <a:stretch/>
        </p:blipFill>
        <p:spPr>
          <a:xfrm>
            <a:off x="16002000" y="-94004"/>
            <a:ext cx="2401417" cy="1977894"/>
          </a:xfrm>
          <a:prstGeom prst="rect">
            <a:avLst/>
          </a:prstGeom>
          <a:noFill/>
          <a:ln>
            <a:noFill/>
          </a:ln>
        </p:spPr>
      </p:pic>
      <p:pic>
        <p:nvPicPr>
          <p:cNvPr id="1122" name="Google Shape;1122;g331095ef84e_8_73"/>
          <p:cNvPicPr preferRelativeResize="0"/>
          <p:nvPr/>
        </p:nvPicPr>
        <p:blipFill rotWithShape="1">
          <a:blip r:embed="rId4">
            <a:alphaModFix/>
          </a:blip>
          <a:srcRect b="0" l="0" r="0" t="0"/>
          <a:stretch/>
        </p:blipFill>
        <p:spPr>
          <a:xfrm flipH="1" rot="9731436">
            <a:off x="312659" y="-181150"/>
            <a:ext cx="1604100" cy="326653"/>
          </a:xfrm>
          <a:prstGeom prst="rect">
            <a:avLst/>
          </a:prstGeom>
          <a:noFill/>
          <a:ln>
            <a:noFill/>
          </a:ln>
        </p:spPr>
      </p:pic>
      <p:graphicFrame>
        <p:nvGraphicFramePr>
          <p:cNvPr id="1123" name="Google Shape;1123;g331095ef84e_8_73"/>
          <p:cNvGraphicFramePr/>
          <p:nvPr/>
        </p:nvGraphicFramePr>
        <p:xfrm>
          <a:off x="192475" y="507738"/>
          <a:ext cx="3000000" cy="3000000"/>
        </p:xfrm>
        <a:graphic>
          <a:graphicData uri="http://schemas.openxmlformats.org/drawingml/2006/table">
            <a:tbl>
              <a:tblPr bandRow="1" firstRow="1">
                <a:noFill/>
                <a:tableStyleId>{C943003E-7710-4CB7-B51E-B71C6D750B03}</a:tableStyleId>
              </a:tblPr>
              <a:tblGrid>
                <a:gridCol w="3969850"/>
                <a:gridCol w="13355950"/>
              </a:tblGrid>
              <a:tr h="2738700">
                <a:tc>
                  <a:txBody>
                    <a:bodyPr/>
                    <a:lstStyle/>
                    <a:p>
                      <a:pPr indent="0" lvl="0" marL="0" marR="0" rtl="0" algn="ctr">
                        <a:lnSpc>
                          <a:spcPct val="150000"/>
                        </a:lnSpc>
                        <a:spcBef>
                          <a:spcPts val="0"/>
                        </a:spcBef>
                        <a:spcAft>
                          <a:spcPts val="0"/>
                        </a:spcAft>
                        <a:buClr>
                          <a:srgbClr val="000000"/>
                        </a:buClr>
                        <a:buSzPts val="3700"/>
                        <a:buFont typeface="Arial"/>
                        <a:buNone/>
                      </a:pPr>
                      <a:r>
                        <a:rPr b="1" lang="en-US" sz="3700" u="none" cap="none" strike="noStrike">
                          <a:solidFill>
                            <a:srgbClr val="FF0000"/>
                          </a:solidFill>
                          <a:latin typeface="Arial"/>
                          <a:ea typeface="Arial"/>
                          <a:cs typeface="Arial"/>
                          <a:sym typeface="Arial"/>
                        </a:rPr>
                        <a:t>CÁC YẾU TỐ CỦA TRUYỆN</a:t>
                      </a:r>
                      <a:endParaRPr b="1" sz="3700" u="none" cap="none" strike="noStrike">
                        <a:solidFill>
                          <a:srgbClr val="FF0000"/>
                        </a:solidFill>
                        <a:latin typeface="Arial"/>
                        <a:ea typeface="Arial"/>
                        <a:cs typeface="Arial"/>
                        <a:sym typeface="Arial"/>
                      </a:endParaRPr>
                    </a:p>
                  </a:txBody>
                  <a:tcPr marT="45725" marB="45725" marR="91450" marL="91450" anchor="ctr">
                    <a:solidFill>
                      <a:srgbClr val="C2D59B"/>
                    </a:solidFill>
                  </a:tcPr>
                </a:tc>
                <a:tc>
                  <a:txBody>
                    <a:bodyPr/>
                    <a:lstStyle/>
                    <a:p>
                      <a:pPr indent="0" lvl="0" marL="0" marR="0" rtl="0" algn="ctr">
                        <a:lnSpc>
                          <a:spcPct val="100000"/>
                        </a:lnSpc>
                        <a:spcBef>
                          <a:spcPts val="0"/>
                        </a:spcBef>
                        <a:spcAft>
                          <a:spcPts val="0"/>
                        </a:spcAft>
                        <a:buClr>
                          <a:srgbClr val="000000"/>
                        </a:buClr>
                        <a:buSzPts val="4400"/>
                        <a:buFont typeface="Arial"/>
                        <a:buNone/>
                      </a:pPr>
                      <a:r>
                        <a:rPr b="1" lang="en-US" sz="4400" u="none" cap="none" strike="noStrike">
                          <a:solidFill>
                            <a:srgbClr val="FF0000"/>
                          </a:solidFill>
                          <a:latin typeface="Arial"/>
                          <a:ea typeface="Arial"/>
                          <a:cs typeface="Arial"/>
                          <a:sym typeface="Arial"/>
                        </a:rPr>
                        <a:t>CÔ BÉ BÁN DIÊM</a:t>
                      </a:r>
                      <a:endParaRPr b="1" sz="4400" u="none" cap="none" strike="noStrike">
                        <a:solidFill>
                          <a:srgbClr val="FF0000"/>
                        </a:solidFill>
                        <a:latin typeface="Arial"/>
                        <a:ea typeface="Arial"/>
                        <a:cs typeface="Arial"/>
                        <a:sym typeface="Arial"/>
                      </a:endParaRPr>
                    </a:p>
                  </a:txBody>
                  <a:tcPr marT="45725" marB="45725" marR="91450" marL="91450" anchor="ctr">
                    <a:solidFill>
                      <a:srgbClr val="C2D59B"/>
                    </a:solidFill>
                  </a:tcPr>
                </a:tc>
              </a:tr>
              <a:tr h="3297225">
                <a:tc>
                  <a:txBody>
                    <a:bodyPr/>
                    <a:lstStyle/>
                    <a:p>
                      <a:pPr indent="0" lvl="0" marL="0" marR="0" rtl="0" algn="ctr">
                        <a:lnSpc>
                          <a:spcPct val="150000"/>
                        </a:lnSpc>
                        <a:spcBef>
                          <a:spcPts val="0"/>
                        </a:spcBef>
                        <a:spcAft>
                          <a:spcPts val="0"/>
                        </a:spcAft>
                        <a:buClr>
                          <a:srgbClr val="000000"/>
                        </a:buClr>
                        <a:buSzPts val="5400"/>
                        <a:buFont typeface="Arial"/>
                        <a:buNone/>
                      </a:pPr>
                      <a:r>
                        <a:rPr lang="en-US" sz="5400" u="none" cap="none" strike="noStrike">
                          <a:solidFill>
                            <a:srgbClr val="0000FF"/>
                          </a:solidFill>
                          <a:latin typeface="Arial"/>
                          <a:ea typeface="Arial"/>
                          <a:cs typeface="Arial"/>
                          <a:sym typeface="Arial"/>
                        </a:rPr>
                        <a:t>Đề tài</a:t>
                      </a:r>
                      <a:endParaRPr sz="5400" u="none" cap="none" strike="noStrike">
                        <a:solidFill>
                          <a:srgbClr val="0000FF"/>
                        </a:solidFill>
                        <a:latin typeface="Arial"/>
                        <a:ea typeface="Arial"/>
                        <a:cs typeface="Arial"/>
                        <a:sym typeface="Arial"/>
                      </a:endParaRPr>
                    </a:p>
                  </a:txBody>
                  <a:tcPr marT="45725" marB="45725" marR="91450" marL="91450" anchor="ctr"/>
                </a:tc>
                <a:tc>
                  <a:txBody>
                    <a:bodyPr/>
                    <a:lstStyle/>
                    <a:p>
                      <a:pPr indent="0" lvl="0" marL="0" marR="0" rtl="0" algn="l">
                        <a:lnSpc>
                          <a:spcPct val="150000"/>
                        </a:lnSpc>
                        <a:spcBef>
                          <a:spcPts val="0"/>
                        </a:spcBef>
                        <a:spcAft>
                          <a:spcPts val="0"/>
                        </a:spcAft>
                        <a:buClr>
                          <a:srgbClr val="000000"/>
                        </a:buClr>
                        <a:buSzPts val="5000"/>
                        <a:buFont typeface="Arial"/>
                        <a:buNone/>
                      </a:pPr>
                      <a:r>
                        <a:rPr b="1" lang="en-US" sz="5000" u="none" cap="none" strike="noStrike">
                          <a:solidFill>
                            <a:srgbClr val="0000FF"/>
                          </a:solidFill>
                          <a:latin typeface="Arial"/>
                          <a:ea typeface="Arial"/>
                          <a:cs typeface="Arial"/>
                          <a:sym typeface="Arial"/>
                        </a:rPr>
                        <a:t>Cuộc sống của những đứa trẻ bất hạnh.</a:t>
                      </a:r>
                      <a:endParaRPr b="1" sz="5000" u="none" cap="none" strike="noStrike">
                        <a:solidFill>
                          <a:srgbClr val="0000FF"/>
                        </a:solidFill>
                        <a:latin typeface="Arial"/>
                        <a:ea typeface="Arial"/>
                        <a:cs typeface="Arial"/>
                        <a:sym typeface="Arial"/>
                      </a:endParaRPr>
                    </a:p>
                  </a:txBody>
                  <a:tcPr marT="45725" marB="45725" marR="91450" marL="91450" anchor="ctr"/>
                </a:tc>
              </a:tr>
              <a:tr h="3297225">
                <a:tc>
                  <a:txBody>
                    <a:bodyPr/>
                    <a:lstStyle/>
                    <a:p>
                      <a:pPr indent="0" lvl="0" marL="0" marR="0" rtl="0" algn="ctr">
                        <a:lnSpc>
                          <a:spcPct val="150000"/>
                        </a:lnSpc>
                        <a:spcBef>
                          <a:spcPts val="0"/>
                        </a:spcBef>
                        <a:spcAft>
                          <a:spcPts val="0"/>
                        </a:spcAft>
                        <a:buClr>
                          <a:srgbClr val="000000"/>
                        </a:buClr>
                        <a:buSzPts val="4500"/>
                        <a:buFont typeface="Arial"/>
                        <a:buNone/>
                      </a:pPr>
                      <a:r>
                        <a:rPr b="1" lang="en-US" sz="4500" u="none" cap="none" strike="noStrike">
                          <a:solidFill>
                            <a:srgbClr val="0000FF"/>
                          </a:solidFill>
                          <a:latin typeface="Arial"/>
                          <a:ea typeface="Arial"/>
                          <a:cs typeface="Arial"/>
                          <a:sym typeface="Arial"/>
                        </a:rPr>
                        <a:t>     Nhân vật</a:t>
                      </a:r>
                      <a:endParaRPr b="1" sz="4500" u="none" cap="none" strike="noStrike">
                        <a:solidFill>
                          <a:srgbClr val="0000FF"/>
                        </a:solidFill>
                        <a:latin typeface="Arial"/>
                        <a:ea typeface="Arial"/>
                        <a:cs typeface="Arial"/>
                        <a:sym typeface="Arial"/>
                      </a:endParaRPr>
                    </a:p>
                  </a:txBody>
                  <a:tcPr marT="45725" marB="45725" marR="91450" marL="91450" anchor="ctr"/>
                </a:tc>
                <a:tc>
                  <a:txBody>
                    <a:bodyPr/>
                    <a:lstStyle/>
                    <a:p>
                      <a:pPr indent="0" lvl="0" marL="0" marR="0" rtl="0" algn="l">
                        <a:lnSpc>
                          <a:spcPct val="150000"/>
                        </a:lnSpc>
                        <a:spcBef>
                          <a:spcPts val="0"/>
                        </a:spcBef>
                        <a:spcAft>
                          <a:spcPts val="0"/>
                        </a:spcAft>
                        <a:buClr>
                          <a:srgbClr val="000000"/>
                        </a:buClr>
                        <a:buSzPts val="5200"/>
                        <a:buFont typeface="Arial"/>
                        <a:buNone/>
                      </a:pPr>
                      <a:r>
                        <a:rPr b="1" lang="en-US" sz="5200" u="none" cap="none" strike="noStrike">
                          <a:solidFill>
                            <a:srgbClr val="0000FF"/>
                          </a:solidFill>
                        </a:rPr>
                        <a:t>   Cô bé bán diêm và các nhân vật trong tưởng tượng của cô bé.</a:t>
                      </a:r>
                      <a:endParaRPr b="1" sz="5200" u="none" cap="none" strike="noStrike">
                        <a:solidFill>
                          <a:srgbClr val="0000FF"/>
                        </a:solidFill>
                        <a:latin typeface="Arial"/>
                        <a:ea typeface="Arial"/>
                        <a:cs typeface="Arial"/>
                        <a:sym typeface="Arial"/>
                      </a:endParaRPr>
                    </a:p>
                  </a:txBody>
                  <a:tcPr marT="45725" marB="45725" marR="91450" marL="91450" anchor="ct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123"/>
                                        </p:tgtEl>
                                        <p:attrNameLst>
                                          <p:attrName>style.visibility</p:attrName>
                                        </p:attrNameLst>
                                      </p:cBhvr>
                                      <p:to>
                                        <p:strVal val="visible"/>
                                      </p:to>
                                    </p:set>
                                    <p:anim calcmode="lin" valueType="num">
                                      <p:cBhvr additive="base">
                                        <p:cTn dur="500"/>
                                        <p:tgtEl>
                                          <p:spTgt spid="1123"/>
                                        </p:tgtEl>
                                        <p:attrNameLst>
                                          <p:attrName>ppt_w</p:attrName>
                                        </p:attrNameLst>
                                      </p:cBhvr>
                                      <p:tavLst>
                                        <p:tav fmla="" tm="0">
                                          <p:val>
                                            <p:strVal val="0"/>
                                          </p:val>
                                        </p:tav>
                                        <p:tav fmla="" tm="100000">
                                          <p:val>
                                            <p:strVal val="#ppt_w"/>
                                          </p:val>
                                        </p:tav>
                                      </p:tavLst>
                                    </p:anim>
                                    <p:anim calcmode="lin" valueType="num">
                                      <p:cBhvr additive="base">
                                        <p:cTn dur="500"/>
                                        <p:tgtEl>
                                          <p:spTgt spid="112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creator>Ha_PC</dc:creator>
</cp:coreProperties>
</file>