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4"/>
  </p:sldMasterIdLst>
  <p:notesMasterIdLst>
    <p:notesMasterId r:id="rId15"/>
  </p:notesMasterIdLst>
  <p:handoutMasterIdLst>
    <p:handoutMasterId r:id="rId16"/>
  </p:handoutMasterIdLst>
  <p:sldIdLst>
    <p:sldId id="262" r:id="rId5"/>
    <p:sldId id="269" r:id="rId6"/>
    <p:sldId id="270" r:id="rId7"/>
    <p:sldId id="271" r:id="rId8"/>
    <p:sldId id="272" r:id="rId9"/>
    <p:sldId id="259" r:id="rId10"/>
    <p:sldId id="274" r:id="rId11"/>
    <p:sldId id="275" r:id="rId12"/>
    <p:sldId id="276" r:id="rId13"/>
    <p:sldId id="273" r:id="rId14"/>
  </p:sldIdLst>
  <p:sldSz cx="12192000" cy="6858000"/>
  <p:notesSz cx="6858000" cy="9144000"/>
  <p:defaultTextStyle>
    <a:defPPr rtl="0">
      <a:defRPr lang="vi-v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709" autoAdjust="0"/>
  </p:normalViewPr>
  <p:slideViewPr>
    <p:cSldViewPr snapToGrid="0">
      <p:cViewPr varScale="1">
        <p:scale>
          <a:sx n="83" d="100"/>
          <a:sy n="83" d="100"/>
        </p:scale>
        <p:origin x="2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289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>
            <a:extLst>
              <a:ext uri="{FF2B5EF4-FFF2-40B4-BE49-F238E27FC236}">
                <a16:creationId xmlns:a16="http://schemas.microsoft.com/office/drawing/2014/main" id="{6C50CD35-3488-43AA-B5FC-B8D2E0E5E8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vi-VN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7AFD3A2D-325D-43B3-AD08-92DA61C89F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34571BF-9512-485A-A61A-E1267105A904}" type="datetime1">
              <a:rPr lang="vi-VN" smtClean="0"/>
              <a:t>30/06/2025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B6DC9CF5-6832-4C16-84DD-69D490A927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4B900772-0433-4971-B886-8CC9B08E33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04ABCAE-FFE3-4AA0-AEDB-071C3BC5DE9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41315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vi-VN" noProof="0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4E033B-2F5A-41B9-B8A1-5B238AE3D4BB}" type="datetime1">
              <a:rPr lang="vi-VN" smtClean="0"/>
              <a:pPr/>
              <a:t>30/06/2025</a:t>
            </a:fld>
            <a:endParaRPr lang="vi-VN" dirty="0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vi-VN" noProof="0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vi-VN" noProof="0"/>
              <a:t>Bấm để chỉnh sửa kiểu văn bản Bản cái</a:t>
            </a:r>
          </a:p>
          <a:p>
            <a:pPr lvl="1" rtl="0"/>
            <a:r>
              <a:rPr lang="vi-VN" noProof="0"/>
              <a:t>Mức hai</a:t>
            </a:r>
          </a:p>
          <a:p>
            <a:pPr lvl="2" rtl="0"/>
            <a:r>
              <a:rPr lang="vi-VN" noProof="0"/>
              <a:t>Mức ba</a:t>
            </a:r>
          </a:p>
          <a:p>
            <a:pPr lvl="3" rtl="0"/>
            <a:r>
              <a:rPr lang="vi-VN" noProof="0"/>
              <a:t>Mức bốn</a:t>
            </a:r>
          </a:p>
          <a:p>
            <a:pPr lvl="4" rtl="0"/>
            <a:r>
              <a:rPr lang="vi-VN" noProof="0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vi-VN" noProof="0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75407AF-B087-4509-BB09-FC5C1A27DEC7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36801042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75407AF-B087-4509-BB09-FC5C1A27DEC7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1858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75407AF-B087-4509-BB09-FC5C1A27DEC7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65712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rang chiếu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Hình ảnh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Hình ảnh 7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Hình chữ nhật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Hình chữ nhật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vi-VN" noProof="0"/>
              <a:t>Bấm để chỉnh sửa kiểu phụ đề của Bản cái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C94ED7-BA38-49E8-85DF-263F82CDEE99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120846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Ảnh toàn cảnh có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Hình ảnh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Hình ảnh 8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Hình chữ nhật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Hình chữ nhật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Chỗ dành sẵn cho Hình ảnh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vi-VN" noProof="0"/>
              <a:t>Bấm vào biểu tượng để thêm ảnh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110DB3D-5103-4B42-ACB1-5949ECE514A3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88433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Hình ảnh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Hình ảnh 8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Hình chữ nhật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Hình chữ nhật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E052C9-631D-490F-8CB6-8ACB2EAC0421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252445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ó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Hình ảnh 10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Hình ảnh 12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Hình chữ nhật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Hình chữ nhật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12" name="Chỗ dành sẵn cho Văn bản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6CBE42-0C3C-4105-A321-8AAC49B00186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  <p:sp>
        <p:nvSpPr>
          <p:cNvPr id="16" name="Hộp văn bản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vi-VN" sz="72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Hộp văn bản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vi-VN" sz="72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176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Hình ảnh 9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Hình chữ nhật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Hình chữ nhật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15E417-7C24-433E-A0B6-43F0A6260403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199014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ộ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Hình ảnh 12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Hình ảnh 13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Hình chữ nhật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Hình chữ nhật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êu đề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7" name="Chỗ dành sẵn cho Văn bản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8" name="Chỗ dành sẵn cho Văn bản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9" name="Chỗ dành sẵn cho Văn bản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10" name="Chỗ dành sẵn cho Văn bản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11" name="Chỗ dành sẵn cho Văn bản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12" name="Chỗ dành sẵn cho Văn bản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DCC99D-C32F-44E1-875A-4C5FE3611F87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451026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ột Ảnh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Hình ảnh 14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Hình ảnh 15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Hình chữ nhật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Hình chữ nhật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êu đề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19" name="Chỗ dành sẵn cho Văn bản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20" name="Chỗ dành sẵn cho Hình ảnh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vi-VN" noProof="0"/>
              <a:t>Bấm vào biểu tượng để thêm ảnh</a:t>
            </a:r>
          </a:p>
        </p:txBody>
      </p:sp>
      <p:sp>
        <p:nvSpPr>
          <p:cNvPr id="21" name="Chỗ dành sẵn cho Văn bản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22" name="Chỗ dành sẵn cho Văn bản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23" name="Chỗ dành sẵn cho Hình ảnh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vi-VN" noProof="0"/>
              <a:t>Bấm vào biểu tượng để thêm ảnh</a:t>
            </a:r>
          </a:p>
        </p:txBody>
      </p:sp>
      <p:sp>
        <p:nvSpPr>
          <p:cNvPr id="24" name="Chỗ dành sẵn cho Văn bản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25" name="Chỗ dành sẵn cho Văn bản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26" name="Chỗ dành sẵn cho Hình ảnh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vi-VN" noProof="0"/>
              <a:t>Bấm vào biểu tượng để thêm ảnh</a:t>
            </a:r>
          </a:p>
        </p:txBody>
      </p:sp>
      <p:sp>
        <p:nvSpPr>
          <p:cNvPr id="27" name="Chỗ dành sẵn cho Văn bản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B52CAE0-1002-4F39-8C3C-B04768D75EB5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289752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Hình ảnh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Hình ảnh 7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Hình chữ nhật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Hình chữ nhật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Chỗ dành sẵn cho Văn bả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vi-VN" noProof="0"/>
              <a:t>Bấm để chỉnh sửa kiểu văn bản Bản cái</a:t>
            </a:r>
          </a:p>
          <a:p>
            <a:pPr lvl="1" rtl="0"/>
            <a:r>
              <a:rPr lang="vi-VN" noProof="0"/>
              <a:t>Mức hai</a:t>
            </a:r>
          </a:p>
          <a:p>
            <a:pPr lvl="2" rtl="0"/>
            <a:r>
              <a:rPr lang="vi-VN" noProof="0"/>
              <a:t>Mức ba</a:t>
            </a:r>
          </a:p>
          <a:p>
            <a:pPr lvl="3" rtl="0"/>
            <a:r>
              <a:rPr lang="vi-VN" noProof="0"/>
              <a:t>Mức bốn</a:t>
            </a:r>
          </a:p>
          <a:p>
            <a:pPr lvl="4" rtl="0"/>
            <a:r>
              <a:rPr lang="vi-VN" noProof="0"/>
              <a:t>Mức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94D8926-FBD3-40DC-95B8-4C06EDCAC8FC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344346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ình chữ nhật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Hình chữ nhật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Chỗ dành sẵn cho Văn bả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vi-VN" noProof="0"/>
              <a:t>Bấm để chỉnh sửa kiểu văn bản Bản cái</a:t>
            </a:r>
          </a:p>
          <a:p>
            <a:pPr lvl="1" rtl="0"/>
            <a:r>
              <a:rPr lang="vi-VN" noProof="0"/>
              <a:t>Mức hai</a:t>
            </a:r>
          </a:p>
          <a:p>
            <a:pPr lvl="2" rtl="0"/>
            <a:r>
              <a:rPr lang="vi-VN" noProof="0"/>
              <a:t>Mức ba</a:t>
            </a:r>
          </a:p>
          <a:p>
            <a:pPr lvl="3" rtl="0"/>
            <a:r>
              <a:rPr lang="vi-VN" noProof="0"/>
              <a:t>Mức bốn</a:t>
            </a:r>
          </a:p>
          <a:p>
            <a:pPr lvl="4" rtl="0"/>
            <a:r>
              <a:rPr lang="vi-VN" noProof="0"/>
              <a:t>Mức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9153C7E8-FA72-447E-9706-F8EEB5414EDB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vi-VN" noProof="0" smtClean="0"/>
              <a:pPr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38357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Hình ảnh 14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Hình ảnh 15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Hình chữ nhật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Hình chữ nhật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vi-VN" noProof="0"/>
              <a:t>Bấm để chỉnh sửa kiểu văn bản Bản cái</a:t>
            </a:r>
          </a:p>
          <a:p>
            <a:pPr lvl="1" rtl="0"/>
            <a:r>
              <a:rPr lang="vi-VN" noProof="0"/>
              <a:t>Mức hai</a:t>
            </a:r>
          </a:p>
          <a:p>
            <a:pPr lvl="2" rtl="0"/>
            <a:r>
              <a:rPr lang="vi-VN" noProof="0"/>
              <a:t>Mức ba</a:t>
            </a:r>
          </a:p>
          <a:p>
            <a:pPr lvl="3" rtl="0"/>
            <a:r>
              <a:rPr lang="vi-VN" noProof="0"/>
              <a:t>Mức bốn</a:t>
            </a:r>
          </a:p>
          <a:p>
            <a:pPr lvl="4" rtl="0"/>
            <a:r>
              <a:rPr lang="vi-VN" noProof="0"/>
              <a:t>Mức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71CF7B-72D5-46BD-997A-CD7255755AEC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3746584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Hình ảnh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Hình ảnh 7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Hình chữ nhật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Hình chữ nhật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84EE55-94FA-43F6-8653-47F162A40C1B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2678519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Hình ảnh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Hình ảnh 8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Hình chữ nhật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Hình chữ nhật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vi-VN" noProof="0"/>
              <a:t>Bấm để chỉnh sửa kiểu văn bản Bản cái</a:t>
            </a:r>
          </a:p>
          <a:p>
            <a:pPr lvl="1" rtl="0"/>
            <a:r>
              <a:rPr lang="vi-VN" noProof="0"/>
              <a:t>Mức hai</a:t>
            </a:r>
          </a:p>
          <a:p>
            <a:pPr lvl="2" rtl="0"/>
            <a:r>
              <a:rPr lang="vi-VN" noProof="0"/>
              <a:t>Mức ba</a:t>
            </a:r>
          </a:p>
          <a:p>
            <a:pPr lvl="3" rtl="0"/>
            <a:r>
              <a:rPr lang="vi-VN" noProof="0"/>
              <a:t>Mức bốn</a:t>
            </a:r>
          </a:p>
          <a:p>
            <a:pPr lvl="4" rtl="0"/>
            <a:r>
              <a:rPr lang="vi-VN" noProof="0"/>
              <a:t>Mức năm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vi-VN" noProof="0"/>
              <a:t>Bấm để chỉnh sửa kiểu văn bản Bản cái</a:t>
            </a:r>
          </a:p>
          <a:p>
            <a:pPr lvl="1" rtl="0"/>
            <a:r>
              <a:rPr lang="vi-VN" noProof="0"/>
              <a:t>Mức hai</a:t>
            </a:r>
          </a:p>
          <a:p>
            <a:pPr lvl="2" rtl="0"/>
            <a:r>
              <a:rPr lang="vi-VN" noProof="0"/>
              <a:t>Mức ba</a:t>
            </a:r>
          </a:p>
          <a:p>
            <a:pPr lvl="3" rtl="0"/>
            <a:r>
              <a:rPr lang="vi-VN" noProof="0"/>
              <a:t>Mức bốn</a:t>
            </a:r>
          </a:p>
          <a:p>
            <a:pPr lvl="4" rtl="0"/>
            <a:r>
              <a:rPr lang="vi-VN" noProof="0"/>
              <a:t>Mức năm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E98905-5B12-42E0-84FF-6C9483ADE0D6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3786205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Hình ảnh 9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Hình ảnh 10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Hình chữ nhật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Hình chữ nhật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vi-VN" noProof="0"/>
              <a:t>Bấm để chỉnh sửa kiểu văn bản Bản cái</a:t>
            </a:r>
          </a:p>
          <a:p>
            <a:pPr lvl="1" rtl="0"/>
            <a:r>
              <a:rPr lang="vi-VN" noProof="0"/>
              <a:t>Mức hai</a:t>
            </a:r>
          </a:p>
          <a:p>
            <a:pPr lvl="2" rtl="0"/>
            <a:r>
              <a:rPr lang="vi-VN" noProof="0"/>
              <a:t>Mức ba</a:t>
            </a:r>
          </a:p>
          <a:p>
            <a:pPr lvl="3" rtl="0"/>
            <a:r>
              <a:rPr lang="vi-VN" noProof="0"/>
              <a:t>Mức bốn</a:t>
            </a:r>
          </a:p>
          <a:p>
            <a:pPr lvl="4" rtl="0"/>
            <a:r>
              <a:rPr lang="vi-VN" noProof="0"/>
              <a:t>Mức năm</a:t>
            </a:r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vi-VN" noProof="0"/>
              <a:t>Bấm để chỉnh sửa kiểu văn bản Bản cái</a:t>
            </a:r>
          </a:p>
          <a:p>
            <a:pPr lvl="1" rtl="0"/>
            <a:r>
              <a:rPr lang="vi-VN" noProof="0"/>
              <a:t>Mức hai</a:t>
            </a:r>
          </a:p>
          <a:p>
            <a:pPr lvl="2" rtl="0"/>
            <a:r>
              <a:rPr lang="vi-VN" noProof="0"/>
              <a:t>Mức ba</a:t>
            </a:r>
          </a:p>
          <a:p>
            <a:pPr lvl="3" rtl="0"/>
            <a:r>
              <a:rPr lang="vi-VN" noProof="0"/>
              <a:t>Mức bốn</a:t>
            </a:r>
          </a:p>
          <a:p>
            <a:pPr lvl="4" rtl="0"/>
            <a:r>
              <a:rPr lang="vi-VN" noProof="0"/>
              <a:t>Mức năm</a:t>
            </a:r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E7CBE6-AFB3-408D-A136-CC4506C48BD3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379981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Hình ảnh 5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Hình ảnh 6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Hình chữ nhật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Hình chữ nhật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3174E7-2529-4282-B04F-501E937E317E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3099717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Hình chữ nhật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DC68B7-37BF-4B9C-81F6-1353D428E836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238078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có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Hình ảnh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Hình ảnh 8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Hình chữ nhật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Hình chữ nhật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vi-VN" noProof="0"/>
              <a:t>Bấm để chỉnh sửa kiểu văn bản Bản cái</a:t>
            </a:r>
          </a:p>
          <a:p>
            <a:pPr lvl="1" rtl="0"/>
            <a:r>
              <a:rPr lang="vi-VN" noProof="0"/>
              <a:t>Mức hai</a:t>
            </a:r>
          </a:p>
          <a:p>
            <a:pPr lvl="2" rtl="0"/>
            <a:r>
              <a:rPr lang="vi-VN" noProof="0"/>
              <a:t>Mức ba</a:t>
            </a:r>
          </a:p>
          <a:p>
            <a:pPr lvl="3" rtl="0"/>
            <a:r>
              <a:rPr lang="vi-VN" noProof="0"/>
              <a:t>Mức bốn</a:t>
            </a:r>
          </a:p>
          <a:p>
            <a:pPr lvl="4" rtl="0"/>
            <a:r>
              <a:rPr lang="vi-VN" noProof="0"/>
              <a:t>Mức năm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8287BF-FFA8-43AE-AEF2-2E1FA8F128C7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224483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có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Hình ảnh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Hình ảnh 8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Hình chữ nhật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Hình chữ nhật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êu đề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Chỗ dành sẵn cho Hình ảnh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vi-VN" noProof="0"/>
              <a:t>Bấm vào biểu tượng để thêm ảnh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vi-VN" noProof="0"/>
              <a:t>Bấm để chỉnh sửa kiểu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FF0E97F-E315-4996-9BB1-B1A129BD3245}" type="datetime1">
              <a:rPr lang="vi-VN" noProof="0" smtClean="0"/>
              <a:t>30/06/2025</a:t>
            </a:fld>
            <a:endParaRPr lang="vi-VN" noProof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vi-VN" noProof="0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vi-VN" noProof="0" smtClean="0"/>
              <a:t>‹#›</a:t>
            </a:fld>
            <a:endParaRPr lang="vi-VN" noProof="0"/>
          </a:p>
        </p:txBody>
      </p:sp>
    </p:spTree>
    <p:extLst>
      <p:ext uri="{BB962C8B-B14F-4D97-AF65-F5344CB8AC3E}">
        <p14:creationId xmlns:p14="http://schemas.microsoft.com/office/powerpoint/2010/main" val="16444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Hình ảnh 6" descr="hashOverlay-FullResolve.png"/>
          <p:cNvPicPr>
            <a:picLocks noChangeAspect="1"/>
          </p:cNvPicPr>
          <p:nvPr/>
        </p:nvPicPr>
        <p:blipFill>
          <a:blip r:embed="rId19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vi-VN" noProof="0"/>
              <a:t>Bấm để chỉnh sửa kiểu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vi-VN" noProof="0"/>
              <a:t>Bấm để chỉnh sửa kiểu văn bản Bản cái</a:t>
            </a:r>
          </a:p>
          <a:p>
            <a:pPr lvl="1" rtl="0"/>
            <a:r>
              <a:rPr lang="vi-VN" noProof="0"/>
              <a:t>Mức hai</a:t>
            </a:r>
          </a:p>
          <a:p>
            <a:pPr lvl="2" rtl="0"/>
            <a:r>
              <a:rPr lang="vi-VN" noProof="0"/>
              <a:t>Mức ba</a:t>
            </a:r>
          </a:p>
          <a:p>
            <a:pPr lvl="3" rtl="0"/>
            <a:r>
              <a:rPr lang="vi-VN" noProof="0"/>
              <a:t>Mức bốn</a:t>
            </a:r>
          </a:p>
          <a:p>
            <a:pPr lvl="4" rtl="0"/>
            <a:r>
              <a:rPr lang="vi-VN" noProof="0"/>
              <a:t>Mức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9E555C-D985-42B1-A2EB-163E6A47035D}" type="datetime1">
              <a:rPr lang="vi-VN" noProof="0" smtClean="0"/>
              <a:t>30/06/2025</a:t>
            </a:fld>
            <a:endParaRPr lang="vi-VN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vi-VN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D22F896-40B5-4ADD-8801-0D06FADFA095}" type="slidenum">
              <a:rPr lang="vi-VN" noProof="0" smtClean="0"/>
              <a:pPr/>
              <a:t>‹#›</a:t>
            </a:fld>
            <a:endParaRPr lang="vi-VN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0633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9.png"/><Relationship Id="rId4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0.pn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png"/><Relationship Id="rId7" Type="http://schemas.openxmlformats.org/officeDocument/2006/relationships/image" Target="../media/image16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024D1CC9-3E19-0CA9-445D-4F91EFD08DDE}"/>
              </a:ext>
            </a:extLst>
          </p:cNvPr>
          <p:cNvSpPr txBox="1"/>
          <p:nvPr/>
        </p:nvSpPr>
        <p:spPr>
          <a:xfrm>
            <a:off x="2871685" y="1633744"/>
            <a:ext cx="5404246" cy="2692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ÔN TẬP CUỐI CHƯƠNG III</a:t>
            </a:r>
            <a:endParaRPr lang="en-US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5267E3DD-5B9F-E1D7-5E0E-F7B55DE75FBB}"/>
              </a:ext>
            </a:extLst>
          </p:cNvPr>
          <p:cNvSpPr txBox="1"/>
          <p:nvPr/>
        </p:nvSpPr>
        <p:spPr>
          <a:xfrm>
            <a:off x="5051395" y="4438835"/>
            <a:ext cx="1269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(1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2" name="Picture 7">
            <a:extLst>
              <a:ext uri="{FF2B5EF4-FFF2-40B4-BE49-F238E27FC236}">
                <a16:creationId xmlns:a16="http://schemas.microsoft.com/office/drawing/2014/main" id="{A726EBF9-7CD0-EB0B-070C-3EAC05AD0F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flipH="1">
            <a:off x="404594" y="2567866"/>
            <a:ext cx="2551176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51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819;p62">
            <a:extLst>
              <a:ext uri="{FF2B5EF4-FFF2-40B4-BE49-F238E27FC236}">
                <a16:creationId xmlns:a16="http://schemas.microsoft.com/office/drawing/2014/main" id="{7C715458-7DA3-E325-A633-0B189960A084}"/>
              </a:ext>
            </a:extLst>
          </p:cNvPr>
          <p:cNvSpPr/>
          <p:nvPr/>
        </p:nvSpPr>
        <p:spPr>
          <a:xfrm>
            <a:off x="390617" y="2368025"/>
            <a:ext cx="3465968" cy="3136129"/>
          </a:xfrm>
          <a:prstGeom prst="teardrop">
            <a:avLst/>
          </a:prstGeom>
          <a:solidFill>
            <a:srgbClr val="F7ACB6"/>
          </a:solidFill>
          <a:ln w="19050" cap="flat" cmpd="sng">
            <a:solidFill>
              <a:srgbClr val="E162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Google Shape;1821;p62">
            <a:extLst>
              <a:ext uri="{FF2B5EF4-FFF2-40B4-BE49-F238E27FC236}">
                <a16:creationId xmlns:a16="http://schemas.microsoft.com/office/drawing/2014/main" id="{CC076471-CD7E-5BAF-96D8-35029575F78D}"/>
              </a:ext>
            </a:extLst>
          </p:cNvPr>
          <p:cNvSpPr/>
          <p:nvPr/>
        </p:nvSpPr>
        <p:spPr>
          <a:xfrm>
            <a:off x="4243307" y="2368023"/>
            <a:ext cx="3465968" cy="3136129"/>
          </a:xfrm>
          <a:prstGeom prst="teardrop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>
            <a:solidFill>
              <a:srgbClr val="FACA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SBT</a:t>
            </a:r>
          </a:p>
        </p:txBody>
      </p:sp>
      <p:sp>
        <p:nvSpPr>
          <p:cNvPr id="5" name="Google Shape;1823;p62">
            <a:extLst>
              <a:ext uri="{FF2B5EF4-FFF2-40B4-BE49-F238E27FC236}">
                <a16:creationId xmlns:a16="http://schemas.microsoft.com/office/drawing/2014/main" id="{78EC6D87-F405-A881-6AEC-76D6004C49F9}"/>
              </a:ext>
            </a:extLst>
          </p:cNvPr>
          <p:cNvSpPr/>
          <p:nvPr/>
        </p:nvSpPr>
        <p:spPr>
          <a:xfrm>
            <a:off x="7995384" y="2368024"/>
            <a:ext cx="3704576" cy="3136129"/>
          </a:xfrm>
          <a:prstGeom prst="teardrop">
            <a:avLst/>
          </a:prstGeom>
          <a:solidFill>
            <a:schemeClr val="accent6">
              <a:lumMod val="60000"/>
              <a:lumOff val="40000"/>
            </a:schemeClr>
          </a:solidFill>
          <a:ln w="19050" cap="flat" cmpd="sng">
            <a:solidFill>
              <a:srgbClr val="00C8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1FB095C1-2D6D-8F49-1F1A-EA81E73A777A}"/>
              </a:ext>
            </a:extLst>
          </p:cNvPr>
          <p:cNvSpPr txBox="1"/>
          <p:nvPr/>
        </p:nvSpPr>
        <p:spPr>
          <a:xfrm>
            <a:off x="2188990" y="721760"/>
            <a:ext cx="7447237" cy="8209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4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</p:txBody>
      </p:sp>
    </p:spTree>
    <p:extLst>
      <p:ext uri="{BB962C8B-B14F-4D97-AF65-F5344CB8AC3E}">
        <p14:creationId xmlns:p14="http://schemas.microsoft.com/office/powerpoint/2010/main" val="13015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B4E00724-5AF6-1171-038B-8E2FD8EBAB1D}"/>
              </a:ext>
            </a:extLst>
          </p:cNvPr>
          <p:cNvSpPr txBox="1"/>
          <p:nvPr/>
        </p:nvSpPr>
        <p:spPr>
          <a:xfrm>
            <a:off x="0" y="92595"/>
            <a:ext cx="3319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LUYỆN TẬP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CB9CA5E-C147-F394-7366-B125D3DA4029}"/>
              </a:ext>
            </a:extLst>
          </p:cNvPr>
          <p:cNvSpPr txBox="1"/>
          <p:nvPr/>
        </p:nvSpPr>
        <p:spPr>
          <a:xfrm>
            <a:off x="1251097" y="1123951"/>
            <a:ext cx="6935401" cy="5232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wrap="square" rtlCol="0">
            <a:spAutoFit/>
          </a:bodyPr>
          <a:lstStyle/>
          <a:p>
            <a:pPr defTabSz="914400"/>
            <a:r>
              <a:rPr lang="en-US" sz="2800" dirty="0" err="1">
                <a:solidFill>
                  <a:prstClr val="black"/>
                </a:solidFill>
                <a:latin typeface="Arial"/>
              </a:rPr>
              <a:t>Chọn</a:t>
            </a:r>
            <a:r>
              <a:rPr lang="en-US" sz="28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Arial"/>
              </a:rPr>
              <a:t>chữ</a:t>
            </a:r>
            <a:r>
              <a:rPr lang="en-US" sz="2800" dirty="0">
                <a:solidFill>
                  <a:prstClr val="black"/>
                </a:solidFill>
                <a:latin typeface="Arial"/>
              </a:rPr>
              <a:t> Đ (</a:t>
            </a:r>
            <a:r>
              <a:rPr lang="en-US" sz="2800" dirty="0" err="1">
                <a:solidFill>
                  <a:prstClr val="black"/>
                </a:solidFill>
                <a:latin typeface="Arial"/>
              </a:rPr>
              <a:t>đúng</a:t>
            </a:r>
            <a:r>
              <a:rPr lang="en-US" sz="2800" dirty="0">
                <a:solidFill>
                  <a:prstClr val="black"/>
                </a:solidFill>
                <a:latin typeface="Arial"/>
              </a:rPr>
              <a:t>), S (</a:t>
            </a:r>
            <a:r>
              <a:rPr lang="en-US" sz="2800" dirty="0" err="1">
                <a:solidFill>
                  <a:prstClr val="black"/>
                </a:solidFill>
                <a:latin typeface="Arial"/>
              </a:rPr>
              <a:t>sai</a:t>
            </a:r>
            <a:r>
              <a:rPr lang="en-US" sz="2800" dirty="0">
                <a:solidFill>
                  <a:prstClr val="black"/>
                </a:solidFill>
                <a:latin typeface="Arial"/>
              </a:rPr>
              <a:t>) </a:t>
            </a:r>
            <a:r>
              <a:rPr lang="en-US" sz="2800" dirty="0" err="1">
                <a:solidFill>
                  <a:prstClr val="black"/>
                </a:solidFill>
                <a:latin typeface="Arial"/>
              </a:rPr>
              <a:t>thích</a:t>
            </a:r>
            <a:r>
              <a:rPr lang="en-US" sz="28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Arial"/>
              </a:rPr>
              <a:t>hợp</a:t>
            </a:r>
            <a:r>
              <a:rPr lang="en-US" sz="2800" dirty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Arial"/>
              </a:rPr>
              <a:t>cho</a:t>
            </a:r>
            <a:r>
              <a:rPr lang="en-US" sz="2800" dirty="0">
                <a:solidFill>
                  <a:prstClr val="black"/>
                </a:solidFill>
                <a:latin typeface="Arial"/>
              </a:rPr>
              <a:t> </a:t>
            </a:r>
          </a:p>
        </p:txBody>
      </p:sp>
      <p:sp>
        <p:nvSpPr>
          <p:cNvPr id="7" name="Hình chữ nhật: Góc Tròn 6">
            <a:extLst>
              <a:ext uri="{FF2B5EF4-FFF2-40B4-BE49-F238E27FC236}">
                <a16:creationId xmlns:a16="http://schemas.microsoft.com/office/drawing/2014/main" id="{96B44FA5-94DC-1481-9509-3C99E0E95784}"/>
              </a:ext>
            </a:extLst>
          </p:cNvPr>
          <p:cNvSpPr/>
          <p:nvPr/>
        </p:nvSpPr>
        <p:spPr>
          <a:xfrm>
            <a:off x="8043623" y="1110258"/>
            <a:ext cx="645565" cy="653435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?</a:t>
            </a:r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AEFBAF76-FF8A-22BB-EC49-E327F458F9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62647" y="994982"/>
            <a:ext cx="986218" cy="986218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CF2EDB35-E829-AF7D-7DC7-F57A53E36DD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533649"/>
            <a:ext cx="12030075" cy="2867025"/>
          </a:xfrm>
          <a:prstGeom prst="rect">
            <a:avLst/>
          </a:prstGeom>
        </p:spPr>
      </p:pic>
      <p:sp>
        <p:nvSpPr>
          <p:cNvPr id="10" name="Hình chữ nhật: Góc Tròn 9">
            <a:extLst>
              <a:ext uri="{FF2B5EF4-FFF2-40B4-BE49-F238E27FC236}">
                <a16:creationId xmlns:a16="http://schemas.microsoft.com/office/drawing/2014/main" id="{76E38E29-66ED-E548-80E8-99932BC16482}"/>
              </a:ext>
            </a:extLst>
          </p:cNvPr>
          <p:cNvSpPr/>
          <p:nvPr/>
        </p:nvSpPr>
        <p:spPr>
          <a:xfrm>
            <a:off x="6858000" y="3351827"/>
            <a:ext cx="611988" cy="591524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  <a:latin typeface="Arial"/>
              </a:rPr>
              <a:t>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Hình chữ nhật: Góc Tròn 10">
            <a:extLst>
              <a:ext uri="{FF2B5EF4-FFF2-40B4-BE49-F238E27FC236}">
                <a16:creationId xmlns:a16="http://schemas.microsoft.com/office/drawing/2014/main" id="{30B7564F-9F06-AF0E-EF90-CA0AC962561F}"/>
              </a:ext>
            </a:extLst>
          </p:cNvPr>
          <p:cNvSpPr/>
          <p:nvPr/>
        </p:nvSpPr>
        <p:spPr>
          <a:xfrm>
            <a:off x="6860388" y="4713307"/>
            <a:ext cx="611988" cy="591524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  <a:latin typeface="Arial"/>
              </a:rPr>
              <a:t>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Hình chữ nhật: Góc Tròn 11">
            <a:extLst>
              <a:ext uri="{FF2B5EF4-FFF2-40B4-BE49-F238E27FC236}">
                <a16:creationId xmlns:a16="http://schemas.microsoft.com/office/drawing/2014/main" id="{C5552289-D872-0E31-73E7-D8267AA8698D}"/>
              </a:ext>
            </a:extLst>
          </p:cNvPr>
          <p:cNvSpPr/>
          <p:nvPr/>
        </p:nvSpPr>
        <p:spPr>
          <a:xfrm>
            <a:off x="6858000" y="4032567"/>
            <a:ext cx="611988" cy="591524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  <a:latin typeface="Arial"/>
              </a:rPr>
              <a:t>Đ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Hình chữ nhật: Góc Tròn 12">
            <a:extLst>
              <a:ext uri="{FF2B5EF4-FFF2-40B4-BE49-F238E27FC236}">
                <a16:creationId xmlns:a16="http://schemas.microsoft.com/office/drawing/2014/main" id="{9ABA59F2-E333-0F9B-4DC1-4C38DC229225}"/>
              </a:ext>
            </a:extLst>
          </p:cNvPr>
          <p:cNvSpPr/>
          <p:nvPr/>
        </p:nvSpPr>
        <p:spPr>
          <a:xfrm>
            <a:off x="10096500" y="3369309"/>
            <a:ext cx="611988" cy="591524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  <a:latin typeface="Arial"/>
              </a:rPr>
              <a:t>Đ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Hình chữ nhật: Góc Tròn 13">
            <a:extLst>
              <a:ext uri="{FF2B5EF4-FFF2-40B4-BE49-F238E27FC236}">
                <a16:creationId xmlns:a16="http://schemas.microsoft.com/office/drawing/2014/main" id="{77575F28-F4A8-AF43-CE4D-89737148A8C1}"/>
              </a:ext>
            </a:extLst>
          </p:cNvPr>
          <p:cNvSpPr/>
          <p:nvPr/>
        </p:nvSpPr>
        <p:spPr>
          <a:xfrm>
            <a:off x="10096500" y="4032567"/>
            <a:ext cx="611988" cy="591524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  <a:latin typeface="Arial"/>
              </a:rPr>
              <a:t>Đ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Hình chữ nhật: Góc Tròn 14">
            <a:extLst>
              <a:ext uri="{FF2B5EF4-FFF2-40B4-BE49-F238E27FC236}">
                <a16:creationId xmlns:a16="http://schemas.microsoft.com/office/drawing/2014/main" id="{568C6F08-10CF-F23B-7EA2-33FCC19EF5E6}"/>
              </a:ext>
            </a:extLst>
          </p:cNvPr>
          <p:cNvSpPr/>
          <p:nvPr/>
        </p:nvSpPr>
        <p:spPr>
          <a:xfrm>
            <a:off x="10096500" y="4716976"/>
            <a:ext cx="611988" cy="591524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  <a:latin typeface="Arial"/>
              </a:rPr>
              <a:t>Đ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67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A1444D99-F249-FE1D-98C9-837E08F11B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61498" y="131252"/>
            <a:ext cx="1114425" cy="11144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120A8DEB-6E0D-3C40-3BE7-38A5A407A205}"/>
                  </a:ext>
                </a:extLst>
              </p:cNvPr>
              <p:cNvSpPr txBox="1"/>
              <p:nvPr/>
            </p:nvSpPr>
            <p:spPr>
              <a:xfrm>
                <a:off x="565378" y="1023789"/>
                <a:ext cx="10048875" cy="25978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Cho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một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lăng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trụ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đứng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cạnh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bên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10 </m:t>
                    </m:r>
                    <m:r>
                      <a:rPr lang="en-US" sz="28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28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đáy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tam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Biết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tam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đó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cạnh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4 </m:t>
                    </m:r>
                    <m:r>
                      <a:rPr lang="en-US" sz="28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5 </m:t>
                    </m:r>
                    <m:r>
                      <a:rPr lang="en-US" sz="28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r>
                      <a:rPr lang="en-US" sz="28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diện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tích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xung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quanh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lăng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trụ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đứng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đã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cho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120A8DEB-6E0D-3C40-3BE7-38A5A407A2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378" y="1023789"/>
                <a:ext cx="10048875" cy="2597827"/>
              </a:xfrm>
              <a:prstGeom prst="rect">
                <a:avLst/>
              </a:prstGeom>
              <a:blipFill>
                <a:blip r:embed="rId5"/>
                <a:stretch>
                  <a:fillRect l="-1274" r="-61" b="-5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ounded Rectangular Callout 11">
            <a:extLst>
              <a:ext uri="{FF2B5EF4-FFF2-40B4-BE49-F238E27FC236}">
                <a16:creationId xmlns:a16="http://schemas.microsoft.com/office/drawing/2014/main" id="{FA7F0739-C128-3E00-6799-CB5CCCFF6394}"/>
              </a:ext>
            </a:extLst>
          </p:cNvPr>
          <p:cNvSpPr/>
          <p:nvPr/>
        </p:nvSpPr>
        <p:spPr>
          <a:xfrm>
            <a:off x="5068580" y="3621616"/>
            <a:ext cx="1500166" cy="608714"/>
          </a:xfrm>
          <a:prstGeom prst="wedgeRoundRectCallout">
            <a:avLst>
              <a:gd name="adj1" fmla="val -63186"/>
              <a:gd name="adj2" fmla="val 4472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4559A996-1847-F623-DC16-F0883002CB83}"/>
                  </a:ext>
                </a:extLst>
              </p:cNvPr>
              <p:cNvSpPr txBox="1"/>
              <p:nvPr/>
            </p:nvSpPr>
            <p:spPr>
              <a:xfrm>
                <a:off x="1924050" y="4230330"/>
                <a:ext cx="6953250" cy="16177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Diện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xung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quanh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lăng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trụ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đứng</a:t>
                </a:r>
                <a:r>
                  <a:rPr lang="en-US" sz="28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pPr marL="0" marR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800" i="1" baseline="-25000" dirty="0" err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𝑥𝑞</m:t>
                      </m:r>
                      <m:r>
                        <a:rPr lang="en-US" sz="2800" i="1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=(4+5+6).10=150 (</m:t>
                      </m:r>
                      <m:r>
                        <a:rPr lang="en-US" sz="2800" i="1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2800" i="1" baseline="30000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2800" i="1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4559A996-1847-F623-DC16-F0883002CB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050" y="4230330"/>
                <a:ext cx="6953250" cy="1617751"/>
              </a:xfrm>
              <a:prstGeom prst="rect">
                <a:avLst/>
              </a:prstGeom>
              <a:blipFill>
                <a:blip r:embed="rId6"/>
                <a:stretch>
                  <a:fillRect l="-1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9924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Hộp Văn bản 1">
                <a:extLst>
                  <a:ext uri="{FF2B5EF4-FFF2-40B4-BE49-F238E27FC236}">
                    <a16:creationId xmlns:a16="http://schemas.microsoft.com/office/drawing/2014/main" id="{C76FD4A2-466E-7B2D-6A26-12ACFF89F50E}"/>
                  </a:ext>
                </a:extLst>
              </p:cNvPr>
              <p:cNvSpPr txBox="1"/>
              <p:nvPr/>
            </p:nvSpPr>
            <p:spPr>
              <a:xfrm>
                <a:off x="247650" y="308854"/>
                <a:ext cx="10048875" cy="22398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 Cho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một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lăng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trụ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đứng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cạnh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bên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20 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đáy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một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thang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cân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Biết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thang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cân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đó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cạnh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bên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13 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hai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đáy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8 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18 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chiều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cao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12 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Tính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diện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tích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toàn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phần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tức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tổng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diện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tích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mặt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lăng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trụ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đứng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đã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cho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Hộp Văn bản 1">
                <a:extLst>
                  <a:ext uri="{FF2B5EF4-FFF2-40B4-BE49-F238E27FC236}">
                    <a16:creationId xmlns:a16="http://schemas.microsoft.com/office/drawing/2014/main" id="{C76FD4A2-466E-7B2D-6A26-12ACFF89F5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" y="308854"/>
                <a:ext cx="10048875" cy="2239844"/>
              </a:xfrm>
              <a:prstGeom prst="rect">
                <a:avLst/>
              </a:prstGeom>
              <a:blipFill>
                <a:blip r:embed="rId2"/>
                <a:stretch>
                  <a:fillRect l="-971" r="-1517" b="-5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ular Callout 11">
            <a:extLst>
              <a:ext uri="{FF2B5EF4-FFF2-40B4-BE49-F238E27FC236}">
                <a16:creationId xmlns:a16="http://schemas.microsoft.com/office/drawing/2014/main" id="{2317B40D-1851-FC20-B4E4-5E8B35A9C778}"/>
              </a:ext>
            </a:extLst>
          </p:cNvPr>
          <p:cNvSpPr/>
          <p:nvPr/>
        </p:nvSpPr>
        <p:spPr>
          <a:xfrm>
            <a:off x="5095875" y="2820286"/>
            <a:ext cx="1500166" cy="608714"/>
          </a:xfrm>
          <a:prstGeom prst="wedgeRoundRectCallout">
            <a:avLst>
              <a:gd name="adj1" fmla="val -63186"/>
              <a:gd name="adj2" fmla="val 4472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49E76764-63E2-5B26-4833-5CD16F6932F5}"/>
                  </a:ext>
                </a:extLst>
              </p:cNvPr>
              <p:cNvSpPr txBox="1"/>
              <p:nvPr/>
            </p:nvSpPr>
            <p:spPr>
              <a:xfrm>
                <a:off x="690563" y="3918624"/>
                <a:ext cx="10810874" cy="26837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Chu vi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đáy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lăng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trụ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8+18+13+13=52 (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24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Diện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đáy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lăng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trụ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i="1" baseline="-25000" dirty="0" err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đá</m:t>
                    </m:r>
                    <m:r>
                      <a:rPr lang="en-US" sz="2400" i="1" baseline="-25000" dirty="0" err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400" i="1" dirty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=(8+18). 12 :2=156 (</m:t>
                    </m:r>
                    <m:r>
                      <a:rPr lang="en-US" sz="2400" i="1" dirty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2400" i="1" baseline="30000" dirty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400" i="1" dirty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24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Diện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toàn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phần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của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lăng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trụ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đứng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đã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cho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pPr marL="0" marR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400" i="1" baseline="-25000" dirty="0" err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𝑡𝑝</m:t>
                      </m:r>
                      <m:r>
                        <a:rPr lang="en-US" sz="2400" i="1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i="1" dirty="0" err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400" i="1" baseline="-25000" dirty="0" err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𝑥𝑞</m:t>
                      </m:r>
                      <m:r>
                        <a:rPr lang="en-US" sz="2400" i="1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+2. </m:t>
                      </m:r>
                      <m:r>
                        <a:rPr lang="en-US" sz="2400" i="1" dirty="0" err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400" i="1" baseline="-25000" dirty="0" err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đá</m:t>
                      </m:r>
                      <m:r>
                        <a:rPr lang="en-US" sz="2400" i="1" baseline="-25000" dirty="0" err="1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sz="2400" i="1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=52. 20+2. 156=1 352 (</m:t>
                      </m:r>
                      <m:r>
                        <a:rPr lang="en-US" sz="2400" i="1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2400" i="1" baseline="30000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2400" i="1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49E76764-63E2-5B26-4833-5CD16F6932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63" y="3918624"/>
                <a:ext cx="10810874" cy="2683748"/>
              </a:xfrm>
              <a:prstGeom prst="rect">
                <a:avLst/>
              </a:prstGeom>
              <a:blipFill>
                <a:blip r:embed="rId3"/>
                <a:stretch>
                  <a:fillRect l="-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867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2934A78A-0D77-1A4B-C808-811A64A735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422087" y="-35611"/>
            <a:ext cx="1122489" cy="11224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Hộp Văn bản 2">
                <a:extLst>
                  <a:ext uri="{FF2B5EF4-FFF2-40B4-BE49-F238E27FC236}">
                    <a16:creationId xmlns:a16="http://schemas.microsoft.com/office/drawing/2014/main" id="{77A06351-9E42-996F-6250-44EBBE57B775}"/>
                  </a:ext>
                </a:extLst>
              </p:cNvPr>
              <p:cNvSpPr txBox="1"/>
              <p:nvPr/>
            </p:nvSpPr>
            <p:spPr>
              <a:xfrm>
                <a:off x="0" y="856372"/>
                <a:ext cx="11971465" cy="5778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Một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lập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phương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cạnh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3 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Tính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thể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tích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lập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phương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đó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Hộp Văn bản 2">
                <a:extLst>
                  <a:ext uri="{FF2B5EF4-FFF2-40B4-BE49-F238E27FC236}">
                    <a16:creationId xmlns:a16="http://schemas.microsoft.com/office/drawing/2014/main" id="{77A06351-9E42-996F-6250-44EBBE57B7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856372"/>
                <a:ext cx="11971465" cy="577850"/>
              </a:xfrm>
              <a:prstGeom prst="rect">
                <a:avLst/>
              </a:prstGeom>
              <a:blipFill>
                <a:blip r:embed="rId4"/>
                <a:stretch>
                  <a:fillRect l="-764" b="-2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ular Callout 11">
            <a:extLst>
              <a:ext uri="{FF2B5EF4-FFF2-40B4-BE49-F238E27FC236}">
                <a16:creationId xmlns:a16="http://schemas.microsoft.com/office/drawing/2014/main" id="{F07D0E1B-50C6-6AFA-1FA7-1D49926F25CA}"/>
              </a:ext>
            </a:extLst>
          </p:cNvPr>
          <p:cNvSpPr/>
          <p:nvPr/>
        </p:nvSpPr>
        <p:spPr>
          <a:xfrm>
            <a:off x="4772025" y="2702558"/>
            <a:ext cx="1500166" cy="1050576"/>
          </a:xfrm>
          <a:prstGeom prst="wedgeRoundRectCallout">
            <a:avLst>
              <a:gd name="adj1" fmla="val -63186"/>
              <a:gd name="adj2" fmla="val 4472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96F3262D-8EC7-AC53-54F4-977757CCB105}"/>
                  </a:ext>
                </a:extLst>
              </p:cNvPr>
              <p:cNvSpPr txBox="1"/>
              <p:nvPr/>
            </p:nvSpPr>
            <p:spPr>
              <a:xfrm>
                <a:off x="67405" y="3539928"/>
                <a:ext cx="12057190" cy="31016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a)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Thể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lập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phương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đó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 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=33=27 (</m:t>
                    </m:r>
                    <m:r>
                      <a:rPr lang="en-US" sz="2400" i="1" dirty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2400" i="1" baseline="30000" dirty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sz="2400" i="1" dirty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24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Cạnh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của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lập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phương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mới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2. 3=6 (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24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Thể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của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lập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phương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mới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’=63=216 (</m:t>
                    </m:r>
                    <m:r>
                      <a:rPr lang="en-US" sz="2400" i="1" dirty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2400" i="1" baseline="30000" dirty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sz="2400" i="1" dirty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24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Thể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lập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phương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mới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gấp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số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lần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thể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của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lập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phương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ban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đầu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 		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216 : 27 = 8 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</a:t>
                </a:r>
                <a:r>
                  <a:rPr lang="en-US" sz="2400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lần</a:t>
                </a:r>
                <a:r>
                  <a:rPr lang="en-US" sz="24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96F3262D-8EC7-AC53-54F4-977757CCB1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05" y="3539928"/>
                <a:ext cx="12057190" cy="3101618"/>
              </a:xfrm>
              <a:prstGeom prst="rect">
                <a:avLst/>
              </a:prstGeom>
              <a:blipFill>
                <a:blip r:embed="rId5"/>
                <a:stretch>
                  <a:fillRect l="-758" b="-3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6FA8462C-78B7-F8B8-992D-8B863D59B92D}"/>
              </a:ext>
            </a:extLst>
          </p:cNvPr>
          <p:cNvSpPr txBox="1"/>
          <p:nvPr/>
        </p:nvSpPr>
        <p:spPr>
          <a:xfrm>
            <a:off x="0" y="1300084"/>
            <a:ext cx="10601324" cy="2239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đôi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7593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Hình ảnh 10">
            <a:extLst>
              <a:ext uri="{FF2B5EF4-FFF2-40B4-BE49-F238E27FC236}">
                <a16:creationId xmlns:a16="http://schemas.microsoft.com/office/drawing/2014/main" id="{5321D838-2C7E-4177-9DD3-DAC78324A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3" name="Hình ảnh 12">
            <a:extLst>
              <a:ext uri="{FF2B5EF4-FFF2-40B4-BE49-F238E27FC236}">
                <a16:creationId xmlns:a16="http://schemas.microsoft.com/office/drawing/2014/main" id="{224C28B3-E902-49D1-98A0-582D277A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5" name="Hình ảnh 14">
            <a:extLst>
              <a:ext uri="{FF2B5EF4-FFF2-40B4-BE49-F238E27FC236}">
                <a16:creationId xmlns:a16="http://schemas.microsoft.com/office/drawing/2014/main" id="{F3A6C14C-E755-4A02-821B-6EA2D4C9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Hình chữ nhật 16">
            <a:extLst>
              <a:ext uri="{FF2B5EF4-FFF2-40B4-BE49-F238E27FC236}">
                <a16:creationId xmlns:a16="http://schemas.microsoft.com/office/drawing/2014/main" id="{6478287C-E119-4E9C-95B0-518478BD9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Hình chữ nhật 18">
            <a:extLst>
              <a:ext uri="{FF2B5EF4-FFF2-40B4-BE49-F238E27FC236}">
                <a16:creationId xmlns:a16="http://schemas.microsoft.com/office/drawing/2014/main" id="{EA4A294F-6D36-425B-8632-27FD6A284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1" name="Hình chữ nhật 20">
            <a:extLst>
              <a:ext uri="{FF2B5EF4-FFF2-40B4-BE49-F238E27FC236}">
                <a16:creationId xmlns:a16="http://schemas.microsoft.com/office/drawing/2014/main" id="{3FECAD23-900F-4F1B-A441-6A68749F8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vi-VN">
              <a:latin typeface="Arial" panose="020B0604020202020204" pitchFamily="34" charset="0"/>
            </a:endParaRPr>
          </a:p>
        </p:txBody>
      </p:sp>
      <p:pic>
        <p:nvPicPr>
          <p:cNvPr id="23" name="Hình ảnh 22">
            <a:extLst>
              <a:ext uri="{FF2B5EF4-FFF2-40B4-BE49-F238E27FC236}">
                <a16:creationId xmlns:a16="http://schemas.microsoft.com/office/drawing/2014/main" id="{57943801-CAEC-4F98-9332-2A4D912846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5" name="Hình chữ nhật 24">
            <a:extLst>
              <a:ext uri="{FF2B5EF4-FFF2-40B4-BE49-F238E27FC236}">
                <a16:creationId xmlns:a16="http://schemas.microsoft.com/office/drawing/2014/main" id="{8A233090-6C39-4F59-8A0F-86F011A7E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vi-VN" dirty="0">
              <a:latin typeface="Arial" panose="020B0604020202020204" pitchFamily="34" charset="0"/>
            </a:endParaRPr>
          </a:p>
        </p:txBody>
      </p:sp>
      <p:sp>
        <p:nvSpPr>
          <p:cNvPr id="27" name="Hình chữ nhật 26">
            <a:extLst>
              <a:ext uri="{FF2B5EF4-FFF2-40B4-BE49-F238E27FC236}">
                <a16:creationId xmlns:a16="http://schemas.microsoft.com/office/drawing/2014/main" id="{484DCAA0-4BF1-4FB9-97BA-D6BA630419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7876030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9" name="Hình ảnh 28">
            <a:extLst>
              <a:ext uri="{FF2B5EF4-FFF2-40B4-BE49-F238E27FC236}">
                <a16:creationId xmlns:a16="http://schemas.microsoft.com/office/drawing/2014/main" id="{9BC2FEA5-B399-458A-8393-E06CE40DB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" y="1970240"/>
            <a:ext cx="7967048" cy="321164"/>
          </a:xfrm>
          <a:prstGeom prst="rect">
            <a:avLst/>
          </a:prstGeom>
        </p:spPr>
      </p:pic>
      <p:pic>
        <p:nvPicPr>
          <p:cNvPr id="12" name="Picture 8">
            <a:extLst>
              <a:ext uri="{FF2B5EF4-FFF2-40B4-BE49-F238E27FC236}">
                <a16:creationId xmlns:a16="http://schemas.microsoft.com/office/drawing/2014/main" id="{1C7FEC29-276A-BD22-485F-358556862C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3176" y="1970239"/>
            <a:ext cx="1125587" cy="1125587"/>
          </a:xfrm>
          <a:prstGeom prst="rect">
            <a:avLst/>
          </a:prstGeom>
        </p:spPr>
      </p:pic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2FA9241C-65F2-9E51-07A4-164B38EC658C}"/>
              </a:ext>
            </a:extLst>
          </p:cNvPr>
          <p:cNvSpPr txBox="1"/>
          <p:nvPr/>
        </p:nvSpPr>
        <p:spPr>
          <a:xfrm>
            <a:off x="3176" y="1019109"/>
            <a:ext cx="3319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II. VẬN DỤNG</a:t>
            </a:r>
          </a:p>
        </p:txBody>
      </p:sp>
      <p:pic>
        <p:nvPicPr>
          <p:cNvPr id="20" name="Hình ảnh 19">
            <a:extLst>
              <a:ext uri="{FF2B5EF4-FFF2-40B4-BE49-F238E27FC236}">
                <a16:creationId xmlns:a16="http://schemas.microsoft.com/office/drawing/2014/main" id="{9033695B-76A2-7EED-48A8-1F7DE43C5B7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86396" y="1970239"/>
            <a:ext cx="4647937" cy="3221675"/>
          </a:xfrm>
          <a:prstGeom prst="rect">
            <a:avLst/>
          </a:prstGeom>
        </p:spPr>
      </p:pic>
      <p:sp>
        <p:nvSpPr>
          <p:cNvPr id="22" name="Hộp Văn bản 21">
            <a:extLst>
              <a:ext uri="{FF2B5EF4-FFF2-40B4-BE49-F238E27FC236}">
                <a16:creationId xmlns:a16="http://schemas.microsoft.com/office/drawing/2014/main" id="{0746DF8C-AEB4-634C-2C82-44DEE43BC8B5}"/>
              </a:ext>
            </a:extLst>
          </p:cNvPr>
          <p:cNvSpPr txBox="1"/>
          <p:nvPr/>
        </p:nvSpPr>
        <p:spPr>
          <a:xfrm>
            <a:off x="219075" y="3095826"/>
            <a:ext cx="6553200" cy="3244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34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mô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bánh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lăng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trụ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đứng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thước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bánh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427064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C38C0A5C-A4A9-81AF-B5A8-D101A145787C}"/>
              </a:ext>
            </a:extLst>
          </p:cNvPr>
          <p:cNvSpPr txBox="1"/>
          <p:nvPr/>
        </p:nvSpPr>
        <p:spPr>
          <a:xfrm>
            <a:off x="4857750" y="1123950"/>
            <a:ext cx="1123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C264C4CF-80A1-6CBA-3382-F1347E85CB9A}"/>
                  </a:ext>
                </a:extLst>
              </p:cNvPr>
              <p:cNvSpPr txBox="1"/>
              <p:nvPr/>
            </p:nvSpPr>
            <p:spPr>
              <a:xfrm>
                <a:off x="338137" y="2195462"/>
                <a:ext cx="11515725" cy="42780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Thùng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chứa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lăng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trụ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tam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giác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có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cạnh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bên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60 </m:t>
                    </m:r>
                    <m:r>
                      <a:rPr lang="en-US" sz="28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cạnh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đáy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80 </m:t>
                    </m:r>
                    <m:r>
                      <a:rPr lang="en-US" sz="28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chiều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cao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ứng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với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đáy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đó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50 </m:t>
                    </m:r>
                    <m:r>
                      <a:rPr lang="en-US" sz="28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</a:t>
                </a: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Diện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đáy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của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lăng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trụ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tam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giác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800" i="1" baseline="-25000" dirty="0" err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đá</m:t>
                    </m:r>
                    <m:r>
                      <a:rPr lang="en-US" sz="2800" i="1" baseline="-25000" dirty="0" err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800" i="1" dirty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=50. 80 :2=2 000 (</m:t>
                    </m:r>
                    <m:r>
                      <a:rPr lang="en-US" sz="2800" i="1" dirty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2800" i="1" baseline="30000" dirty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800" i="1" dirty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Thùng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chứa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của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xe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chở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hai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bánh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đó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có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thể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bằng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pPr marL="0" marR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800" i="1" dirty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800" i="1" dirty="0" err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800" i="1" baseline="-25000" dirty="0" err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đá</m:t>
                      </m:r>
                      <m:r>
                        <a:rPr lang="en-US" sz="2800" i="1" baseline="-25000" dirty="0" err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. 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h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=2 000. 60=120 000 (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2800" i="1" baseline="30000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)=120 </m:t>
                      </m:r>
                      <m:r>
                        <a:rPr lang="en-US" sz="2800" i="1" dirty="0" err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𝑙</m:t>
                      </m:r>
                      <m:r>
                        <a:rPr lang="en-US" sz="2800" i="1" dirty="0" err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í</m:t>
                      </m:r>
                      <m:r>
                        <a:rPr lang="en-US" sz="2800" i="1" dirty="0" err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𝑡</m:t>
                      </m:r>
                    </m:oMath>
                  </m:oMathPara>
                </a14:m>
                <a:endParaRPr lang="en-US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C264C4CF-80A1-6CBA-3382-F1347E85CB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137" y="2195462"/>
                <a:ext cx="11515725" cy="4278094"/>
              </a:xfrm>
              <a:prstGeom prst="rect">
                <a:avLst/>
              </a:prstGeom>
              <a:blipFill>
                <a:blip r:embed="rId2"/>
                <a:stretch>
                  <a:fillRect l="-1058" r="-1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0183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5346C2AB-F541-0EDD-A3B6-C661D2EDDC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567607" y="888948"/>
            <a:ext cx="965445" cy="965445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36EC12C7-3430-4897-07E1-31CD793C83E6}"/>
              </a:ext>
            </a:extLst>
          </p:cNvPr>
          <p:cNvSpPr txBox="1"/>
          <p:nvPr/>
        </p:nvSpPr>
        <p:spPr>
          <a:xfrm>
            <a:off x="342901" y="2524125"/>
            <a:ext cx="5276850" cy="3244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ngôi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cấu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trúc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thước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mô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35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bởi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ngôi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D24A5B94-50EA-5018-3A04-6E57523A2C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8449" y="2419350"/>
            <a:ext cx="520065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17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18E3C3E1-81AA-F876-2B25-F5135F124D6F}"/>
              </a:ext>
            </a:extLst>
          </p:cNvPr>
          <p:cNvSpPr txBox="1"/>
          <p:nvPr/>
        </p:nvSpPr>
        <p:spPr>
          <a:xfrm>
            <a:off x="4857750" y="1123950"/>
            <a:ext cx="1123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D5ADC894-8782-0CE8-C0C2-9645B2B012FE}"/>
                  </a:ext>
                </a:extLst>
              </p:cNvPr>
              <p:cNvSpPr txBox="1"/>
              <p:nvPr/>
            </p:nvSpPr>
            <p:spPr>
              <a:xfrm>
                <a:off x="757237" y="1977223"/>
                <a:ext cx="10677525" cy="47762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</a:pP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Thể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phần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không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gian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có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dạng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lăng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trụ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tam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giác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pPr marL="0" marR="0" algn="ctr">
                  <a:lnSpc>
                    <a:spcPct val="150000"/>
                  </a:lnSpc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800" i="1" baseline="-25000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1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US" sz="2800" i="1" dirty="0" smtClean="0">
                              <a:effectLst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effectLst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6.1,2.</m:t>
                          </m:r>
                          <m:f>
                            <m:fPr>
                              <m:ctrlPr>
                                <a:rPr lang="en-US" sz="2800" b="0" i="1" dirty="0" smtClean="0">
                                  <a:effectLst/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effectLst/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dirty="0" smtClean="0">
                                  <a:effectLst/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800" i="1" dirty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. 15= 54 (</m:t>
                      </m:r>
                      <m:r>
                        <a:rPr lang="en-US" sz="2800" i="1" dirty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2800" i="1" baseline="30000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</a:pP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Thể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phần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không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gian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có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dạng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hộp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chữ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nhật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pPr marL="0" marR="0" algn="ctr">
                  <a:lnSpc>
                    <a:spcPct val="150000"/>
                  </a:lnSpc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800" i="1" baseline="-25000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=15. 6. 3,5=315 (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2800" i="1" baseline="30000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</a:pP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Thể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phần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không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gian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được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giới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hạn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bởi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ngôi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nhà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đó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pPr marL="0" marR="0" algn="ctr">
                  <a:lnSpc>
                    <a:spcPct val="150000"/>
                  </a:lnSpc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800" i="1" dirty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</m:t>
                      </m:r>
                      <m:r>
                        <a:rPr lang="en-US" sz="2800" i="1" dirty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800" i="1" baseline="-25000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1</m:t>
                      </m:r>
                      <m:r>
                        <a:rPr lang="en-US" sz="2800" i="1" dirty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800" i="1" baseline="-25000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=54+315=369 (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2800" i="1" baseline="30000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US" sz="2800" i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D5ADC894-8782-0CE8-C0C2-9645B2B012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37" y="1977223"/>
                <a:ext cx="10677525" cy="4776244"/>
              </a:xfrm>
              <a:prstGeom prst="rect">
                <a:avLst/>
              </a:prstGeom>
              <a:blipFill>
                <a:blip r:embed="rId2"/>
                <a:stretch>
                  <a:fillRect l="-11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47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0521616_TF33492763_Win32" id="{AFBF7BFD-98B1-450C-BA8B-297C9C2CAF85}" vid="{7FEBADAB-B64A-44A4-910D-647842FB88FC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90C2E3-0070-478C-8A9C-BB830DA628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BFB6A6-81E7-4A67-BD9D-2BF44826392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71EA243F-4842-4A6C-BACC-DCE3295B4E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Thiết kế thành phố</Template>
  <TotalTime>98</TotalTime>
  <Words>683</Words>
  <Application>Microsoft Office PowerPoint</Application>
  <PresentationFormat>Widescreen</PresentationFormat>
  <Paragraphs>50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Cambria Math</vt:lpstr>
      <vt:lpstr>Berlin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Lê Thảo</dc:creator>
  <cp:lastModifiedBy>Administrator</cp:lastModifiedBy>
  <cp:revision>4</cp:revision>
  <dcterms:created xsi:type="dcterms:W3CDTF">2022-08-09T08:09:18Z</dcterms:created>
  <dcterms:modified xsi:type="dcterms:W3CDTF">2025-06-30T07:35:02Z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