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36"/>
  </p:notesMasterIdLst>
  <p:handoutMasterIdLst>
    <p:handoutMasterId r:id="rId37"/>
  </p:handoutMasterIdLst>
  <p:sldIdLst>
    <p:sldId id="257" r:id="rId6"/>
    <p:sldId id="259" r:id="rId7"/>
    <p:sldId id="258" r:id="rId8"/>
    <p:sldId id="261" r:id="rId9"/>
    <p:sldId id="267" r:id="rId10"/>
    <p:sldId id="260" r:id="rId11"/>
    <p:sldId id="262" r:id="rId12"/>
    <p:sldId id="270" r:id="rId13"/>
    <p:sldId id="266" r:id="rId14"/>
    <p:sldId id="307" r:id="rId15"/>
    <p:sldId id="308" r:id="rId16"/>
    <p:sldId id="309" r:id="rId17"/>
    <p:sldId id="310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64" r:id="rId27"/>
    <p:sldId id="321" r:id="rId28"/>
    <p:sldId id="263" r:id="rId29"/>
    <p:sldId id="325" r:id="rId30"/>
    <p:sldId id="326" r:id="rId31"/>
    <p:sldId id="271" r:id="rId32"/>
    <p:sldId id="272" r:id="rId33"/>
    <p:sldId id="273" r:id="rId34"/>
    <p:sldId id="322" r:id="rId35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AC0000"/>
    <a:srgbClr val="F7ACB6"/>
    <a:srgbClr val="093C71"/>
    <a:srgbClr val="F8ACB6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30/06/2025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30/06/2025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82007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10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5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9.svg"/><Relationship Id="rId4" Type="http://schemas.openxmlformats.org/officeDocument/2006/relationships/audio" Target="../media/media2.mp3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7.svg"/><Relationship Id="rId12" Type="http://schemas.openxmlformats.org/officeDocument/2006/relationships/image" Target="../media/image5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5.png"/><Relationship Id="rId4" Type="http://schemas.openxmlformats.org/officeDocument/2006/relationships/audio" Target="../media/media2.mp3"/><Relationship Id="rId9" Type="http://schemas.openxmlformats.org/officeDocument/2006/relationships/image" Target="../media/image4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7.svg"/><Relationship Id="rId12" Type="http://schemas.openxmlformats.org/officeDocument/2006/relationships/image" Target="../media/image5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5.png"/><Relationship Id="rId4" Type="http://schemas.openxmlformats.org/officeDocument/2006/relationships/audio" Target="../media/media2.mp3"/><Relationship Id="rId9" Type="http://schemas.openxmlformats.org/officeDocument/2006/relationships/image" Target="../media/image49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49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48.png"/><Relationship Id="rId2" Type="http://schemas.openxmlformats.org/officeDocument/2006/relationships/audio" Target="../media/media1.mp3"/><Relationship Id="rId16" Type="http://schemas.openxmlformats.org/officeDocument/2006/relationships/image" Target="../media/image50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47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0.xml"/><Relationship Id="rId10" Type="http://schemas.openxmlformats.org/officeDocument/2006/relationships/image" Target="../media/image46.png"/><Relationship Id="rId4" Type="http://schemas.openxmlformats.org/officeDocument/2006/relationships/audio" Target="../media/media2.mp3"/><Relationship Id="rId9" Type="http://schemas.openxmlformats.org/officeDocument/2006/relationships/image" Target="../media/image51.png"/><Relationship Id="rId1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47.svg"/><Relationship Id="rId17" Type="http://schemas.openxmlformats.org/officeDocument/2006/relationships/image" Target="../media/image52.jpg"/><Relationship Id="rId2" Type="http://schemas.openxmlformats.org/officeDocument/2006/relationships/audio" Target="../media/media1.mp3"/><Relationship Id="rId16" Type="http://schemas.openxmlformats.org/officeDocument/2006/relationships/image" Target="../media/image50.png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0.xml"/><Relationship Id="rId10" Type="http://schemas.openxmlformats.org/officeDocument/2006/relationships/image" Target="../media/image45.png"/><Relationship Id="rId4" Type="http://schemas.openxmlformats.org/officeDocument/2006/relationships/audio" Target="../media/media2.mp3"/><Relationship Id="rId9" Type="http://schemas.openxmlformats.org/officeDocument/2006/relationships/image" Target="../media/image780.png"/><Relationship Id="rId1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êu đề 112">
            <a:extLst>
              <a:ext uri="{FF2B5EF4-FFF2-40B4-BE49-F238E27FC236}">
                <a16:creationId xmlns:a16="http://schemas.microsoft.com/office/drawing/2014/main" id="{CEBF996C-6EF2-47C1-8250-43B970037AC8}"/>
              </a:ext>
            </a:extLst>
          </p:cNvPr>
          <p:cNvSpPr txBox="1">
            <a:spLocks/>
          </p:cNvSpPr>
          <p:nvPr/>
        </p:nvSpPr>
        <p:spPr>
          <a:xfrm>
            <a:off x="10516129" y="5120226"/>
            <a:ext cx="1284256" cy="794452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accent2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ts val="5000"/>
              </a:lnSpc>
            </a:pPr>
            <a:r>
              <a:rPr lang="vi-VN" sz="4800" b="1" noProof="1">
                <a:solidFill>
                  <a:schemeClr val="bg1"/>
                </a:solidFill>
                <a:latin typeface="Arial" panose="020B0604020202020204" pitchFamily="34" charset="0"/>
              </a:rPr>
              <a:t>V.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567083" y="30031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xét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rgbClr val="FF0000"/>
                </a:solidFill>
              </a:rPr>
              <a:t>Lưu</a:t>
            </a:r>
            <a:r>
              <a:rPr lang="en-US" sz="2800" b="1" u="sng" dirty="0">
                <a:solidFill>
                  <a:srgbClr val="FF0000"/>
                </a:solidFill>
              </a:rPr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4" y="249361"/>
            <a:ext cx="2574798" cy="35020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393207" y="3676710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KIẾN THỨC TRỌNG TÂM: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6" y="384270"/>
            <a:ext cx="2894038" cy="3364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toán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285280"/>
            <a:ext cx="2343704" cy="1272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AC0000"/>
                </a:solidFill>
              </a:rPr>
              <a:t>KIẾN THỨC TRỌNG TÂM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637812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37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xét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212</TotalTime>
  <Words>1817</Words>
  <Application>Microsoft Office PowerPoint</Application>
  <PresentationFormat>Widescreen</PresentationFormat>
  <Paragraphs>174</Paragraphs>
  <Slides>30</Slides>
  <Notes>14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7</cp:revision>
  <dcterms:created xsi:type="dcterms:W3CDTF">2022-08-09T04:15:14Z</dcterms:created>
  <dcterms:modified xsi:type="dcterms:W3CDTF">2025-06-30T03:43:00Z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