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</p:sldIdLst>
  <p:sldSz cx="18288000" cy="10287000"/>
  <p:notesSz cx="6858000" cy="9144000"/>
  <p:embeddedFontLs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095" autoAdjust="0"/>
  </p:normalViewPr>
  <p:slideViewPr>
    <p:cSldViewPr>
      <p:cViewPr varScale="1">
        <p:scale>
          <a:sx n="52" d="100"/>
          <a:sy n="52" d="100"/>
        </p:scale>
        <p:origin x="4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9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7.png"/><Relationship Id="rId10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8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2" Type="http://schemas.openxmlformats.org/officeDocument/2006/relationships/image" Target="../media/image48.png"/><Relationship Id="rId17" Type="http://schemas.openxmlformats.org/officeDocument/2006/relationships/image" Target="../media/image116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42.svg"/><Relationship Id="rId7" Type="http://schemas.openxmlformats.org/officeDocument/2006/relationships/image" Target="../media/image3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838567" y="3057957"/>
            <a:ext cx="5208749" cy="489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7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8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621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1524000" y="1819577"/>
                <a:ext cx="14935200" cy="728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i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4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819577"/>
                <a:ext cx="14935200" cy="7287957"/>
              </a:xfrm>
              <a:prstGeom prst="rect">
                <a:avLst/>
              </a:prstGeom>
              <a:blipFill>
                <a:blip r:embed="rId2"/>
                <a:stretch>
                  <a:fillRect l="-1633" r="-1633" b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447800" y="2549799"/>
                <a:ext cx="12039600" cy="5642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49799"/>
                <a:ext cx="12039600" cy="5642122"/>
              </a:xfrm>
              <a:prstGeom prst="rect">
                <a:avLst/>
              </a:prstGeom>
              <a:blipFill>
                <a:blip r:embed="rId3"/>
                <a:stretch>
                  <a:fillRect l="-1823" r="-1772" b="-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6172200" y="1476892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847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847848"/>
              </a:xfrm>
              <a:prstGeom prst="rect">
                <a:avLst/>
              </a:prstGeom>
              <a:blipFill>
                <a:blip r:embed="rId2"/>
                <a:stretch>
                  <a:fillRect l="-3685" r="-3582" b="-5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315200" y="50253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287588" y="1220392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8" y="1220392"/>
                <a:ext cx="13335000" cy="6950749"/>
              </a:xfrm>
              <a:prstGeom prst="rect">
                <a:avLst/>
              </a:prstGeom>
              <a:blipFill>
                <a:blip r:embed="rId2"/>
                <a:stretch>
                  <a:fillRect l="-1371" r="-1371" b="-3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a typeface="Calibri" panose="020F0502020204030204" pitchFamily="34" charset="0"/>
              </a:rPr>
              <a:t>Kiến</a:t>
            </a:r>
            <a:r>
              <a:rPr lang="en-US" sz="4000" b="1" u="sng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a typeface="Calibri" panose="020F050202020403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a typeface="Calibri" panose="020F0502020204030204" pitchFamily="34" charset="0"/>
              </a:rPr>
              <a:t>trọng</a:t>
            </a:r>
            <a:r>
              <a:rPr lang="en-US" sz="4000" b="1" u="sng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a typeface="Calibri" panose="020F0502020204030204" pitchFamily="34" charset="0"/>
              </a:rPr>
              <a:t>tâm</a:t>
            </a:r>
            <a:r>
              <a:rPr lang="vi-VN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 b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 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 s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b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7696200" y="135787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2565464" y="2429936"/>
                <a:ext cx="12522136" cy="405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64" y="2429936"/>
                <a:ext cx="12522136" cy="4053867"/>
              </a:xfrm>
              <a:prstGeom prst="rect">
                <a:avLst/>
              </a:prstGeom>
              <a:blipFill>
                <a:blip r:embed="rId3"/>
                <a:stretch>
                  <a:fillRect l="-1996" r="-1947" b="-6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1752600" y="1775173"/>
            <a:ext cx="13792200" cy="191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1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4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vi-VN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góc vừa kề nhau, vừa bù nhau gọi là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góc kề 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5067300" y="4372080"/>
            <a:ext cx="7162800" cy="39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7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1497422" y="6485495"/>
            <a:ext cx="14755292" cy="1917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i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hai góc mà mỗi cạnh của góc này là tia đối của một cạnh của góc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1295400" y="2284993"/>
                <a:ext cx="15697200" cy="5717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284993"/>
                <a:ext cx="15697200" cy="5717014"/>
              </a:xfrm>
              <a:prstGeom prst="rect">
                <a:avLst/>
              </a:prstGeom>
              <a:blipFill>
                <a:blip r:embed="rId2"/>
                <a:stretch>
                  <a:fillRect l="-1398" r="-1359" b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30290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48274" y="1028700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74" y="1028700"/>
                <a:ext cx="12319040" cy="7964040"/>
              </a:xfrm>
              <a:prstGeom prst="rect">
                <a:avLst/>
              </a:prstGeom>
              <a:blipFill>
                <a:blip r:embed="rId4"/>
                <a:stretch>
                  <a:fillRect l="-1534" r="-148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3745706" y="2088581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7098506" y="2243467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506" y="2243467"/>
                <a:ext cx="8534400" cy="707886"/>
              </a:xfrm>
              <a:prstGeom prst="rect">
                <a:avLst/>
              </a:prstGeom>
              <a:blipFill>
                <a:blip r:embed="rId2"/>
                <a:stretch>
                  <a:fillRect l="-250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515600" y="277438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9267825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9267825" cy="6002797"/>
              </a:xfrm>
              <a:prstGeom prst="rect">
                <a:avLst/>
              </a:prstGeom>
              <a:blipFill>
                <a:blip r:embed="rId4"/>
                <a:stretch>
                  <a:fillRect l="-2368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D70995-81B6-76D1-8436-F2A60251CA9B}"/>
              </a:ext>
            </a:extLst>
          </p:cNvPr>
          <p:cNvSpPr txBox="1"/>
          <p:nvPr/>
        </p:nvSpPr>
        <p:spPr>
          <a:xfrm>
            <a:off x="4934902" y="971077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               KIẾN THỨC TRỌNG TÂM </a:t>
            </a:r>
          </a:p>
          <a:p>
            <a:r>
              <a:rPr lang="en-US" sz="3600" dirty="0"/>
              <a:t>              Hai </a:t>
            </a:r>
            <a:r>
              <a:rPr lang="en-US" sz="3600" dirty="0" err="1"/>
              <a:t>góc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đỉnh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303518" y="3494503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518" y="3494503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492" r="-498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0540133" y="286478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209738" y="308770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2471057" y="114628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2438400" y="2352761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52761"/>
                <a:ext cx="9520433" cy="707886"/>
              </a:xfrm>
              <a:prstGeom prst="rect">
                <a:avLst/>
              </a:prstGeom>
              <a:blipFill>
                <a:blip r:embed="rId2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2423</Words>
  <Application>Microsoft Office PowerPoint</Application>
  <PresentationFormat>Custom</PresentationFormat>
  <Paragraphs>206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Wingdings</vt:lpstr>
      <vt:lpstr>Cambria Math</vt:lpstr>
      <vt:lpstr>Symbol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cp:lastModifiedBy>Administrator</cp:lastModifiedBy>
  <cp:revision>2</cp:revision>
  <dcterms:created xsi:type="dcterms:W3CDTF">2006-08-16T00:00:00Z</dcterms:created>
  <dcterms:modified xsi:type="dcterms:W3CDTF">2025-06-30T07:39:50Z</dcterms:modified>
  <dc:identifier>DAFNewJNOJw</dc:identifier>
</cp:coreProperties>
</file>