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84" r:id="rId22"/>
    <p:sldId id="277" r:id="rId23"/>
    <p:sldId id="285" r:id="rId24"/>
    <p:sldId id="286" r:id="rId25"/>
    <p:sldId id="287" r:id="rId26"/>
    <p:sldId id="288" r:id="rId27"/>
    <p:sldId id="278" r:id="rId28"/>
    <p:sldId id="279" r:id="rId29"/>
    <p:sldId id="280" r:id="rId30"/>
    <p:sldId id="282" r:id="rId31"/>
    <p:sldId id="289" r:id="rId32"/>
  </p:sldIdLst>
  <p:sldSz cx="18288000" cy="10287000"/>
  <p:notesSz cx="6858000" cy="9144000"/>
  <p:embeddedFontLs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B83A-88CE-4C9F-9750-939D1A91217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0F57-95F0-4C8C-8D62-8F11A872F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C0F57-95F0-4C8C-8D62-8F11A872F2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3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23" Type="http://schemas.openxmlformats.org/officeDocument/2006/relationships/image" Target="../media/image21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23.svg"/><Relationship Id="rId3" Type="http://schemas.openxmlformats.org/officeDocument/2006/relationships/image" Target="../media/image1.jpe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5" Type="http://schemas.openxmlformats.org/officeDocument/2006/relationships/image" Target="../media/image15.svg"/><Relationship Id="rId28" Type="http://schemas.openxmlformats.org/officeDocument/2006/relationships/image" Target="../media/image53.png"/><Relationship Id="rId10" Type="http://schemas.openxmlformats.org/officeDocument/2006/relationships/image" Target="../media/image10.png"/><Relationship Id="rId19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7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7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57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59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19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5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64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23" Type="http://schemas.openxmlformats.org/officeDocument/2006/relationships/image" Target="../media/image3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6.svg"/><Relationship Id="rId25" Type="http://schemas.openxmlformats.org/officeDocument/2006/relationships/image" Target="../media/image81.pn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5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8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23" Type="http://schemas.openxmlformats.org/officeDocument/2006/relationships/image" Target="../media/image8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5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87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5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71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48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75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3.sv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7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52.svg"/><Relationship Id="rId2" Type="http://schemas.openxmlformats.org/officeDocument/2006/relationships/image" Target="../media/image1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5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23" Type="http://schemas.openxmlformats.org/officeDocument/2006/relationships/image" Target="../media/image4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13763" y="937160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215857" y="172148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737345" y="1725878"/>
            <a:ext cx="15365329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2000022" y="2450590"/>
                <a:ext cx="15102652" cy="4071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22" y="2450590"/>
                <a:ext cx="15102652" cy="4071692"/>
              </a:xfrm>
              <a:prstGeom prst="rect">
                <a:avLst/>
              </a:prstGeom>
              <a:blipFill>
                <a:blip r:embed="rId16"/>
                <a:stretch>
                  <a:fillRect l="-1453" r="-767" b="-5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1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417313" y="3066541"/>
            <a:ext cx="14020197" cy="5792875"/>
            <a:chOff x="702313" y="730440"/>
            <a:chExt cx="18693596" cy="665697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1832</Words>
  <Application>Microsoft Office PowerPoint</Application>
  <PresentationFormat>Custom</PresentationFormat>
  <Paragraphs>140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Cambria Math</vt:lpstr>
      <vt:lpstr>Symbol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cp:lastModifiedBy>Administrator</cp:lastModifiedBy>
  <cp:revision>3</cp:revision>
  <dcterms:created xsi:type="dcterms:W3CDTF">2006-08-16T00:00:00Z</dcterms:created>
  <dcterms:modified xsi:type="dcterms:W3CDTF">2025-06-30T07:58:37Z</dcterms:modified>
  <dc:identifier>DAFNlNsXVmE</dc:identifier>
</cp:coreProperties>
</file>