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28" r:id="rId1"/>
  </p:sldMasterIdLst>
  <p:notesMasterIdLst>
    <p:notesMasterId r:id="rId30"/>
  </p:notesMasterIdLst>
  <p:sldIdLst>
    <p:sldId id="259" r:id="rId2"/>
    <p:sldId id="266" r:id="rId3"/>
    <p:sldId id="257" r:id="rId4"/>
    <p:sldId id="258" r:id="rId5"/>
    <p:sldId id="261" r:id="rId6"/>
    <p:sldId id="263" r:id="rId7"/>
    <p:sldId id="372" r:id="rId8"/>
    <p:sldId id="267" r:id="rId9"/>
    <p:sldId id="265" r:id="rId10"/>
    <p:sldId id="374" r:id="rId11"/>
    <p:sldId id="373" r:id="rId12"/>
    <p:sldId id="270" r:id="rId13"/>
    <p:sldId id="269" r:id="rId14"/>
    <p:sldId id="271" r:id="rId15"/>
    <p:sldId id="272" r:id="rId16"/>
    <p:sldId id="375" r:id="rId17"/>
    <p:sldId id="279" r:id="rId18"/>
    <p:sldId id="280" r:id="rId19"/>
    <p:sldId id="376" r:id="rId20"/>
    <p:sldId id="282" r:id="rId21"/>
    <p:sldId id="377" r:id="rId22"/>
    <p:sldId id="284" r:id="rId23"/>
    <p:sldId id="285" r:id="rId24"/>
    <p:sldId id="286" r:id="rId25"/>
    <p:sldId id="273" r:id="rId26"/>
    <p:sldId id="274" r:id="rId27"/>
    <p:sldId id="276" r:id="rId28"/>
    <p:sldId id="277" r:id="rId29"/>
  </p:sldIdLst>
  <p:sldSz cx="18288000" cy="10287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Cambria Math" panose="02040503050406030204" pitchFamily="18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D6ADA-99E6-4DFC-85F2-632C0A8025CB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5D615-D5B4-4D84-A3EF-3492ED3BA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4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5D615-D5B4-4D84-A3EF-3492ED3BA2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5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433" y="2171701"/>
            <a:ext cx="13238487" cy="4994372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433" y="7166070"/>
            <a:ext cx="13238487" cy="129213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7200880"/>
            <a:ext cx="13238486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32433" y="1028700"/>
            <a:ext cx="13238487" cy="54609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4" y="8050988"/>
            <a:ext cx="13238484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2" y="2171700"/>
            <a:ext cx="13238489" cy="2971800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13238489" cy="35433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2171700"/>
            <a:ext cx="11998973" cy="3485061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895601" y="5656761"/>
            <a:ext cx="10919474" cy="51326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1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6525986"/>
            <a:ext cx="13238489" cy="25146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47443" y="1456880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95735" y="3920681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87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4686302"/>
            <a:ext cx="13238490" cy="247977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2" y="7166072"/>
            <a:ext cx="13238489" cy="1290600"/>
          </a:xfrm>
        </p:spPr>
        <p:txBody>
          <a:bodyPr anchor="t"/>
          <a:lstStyle>
            <a:lvl1pPr marL="0" indent="0" algn="l">
              <a:buNone/>
              <a:defRPr sz="3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86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21" y="2971800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8695" y="4000500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489" y="2971800"/>
            <a:ext cx="440436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09659" y="4000500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2971800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687051" y="4000500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76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695" y="6376424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8695" y="3314700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8695" y="7240817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4063" y="6376424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4062" y="3314700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033" y="7240816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6376424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687049" y="3314700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686863" y="7240813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1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56319" y="645320"/>
            <a:ext cx="2628902" cy="8739188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695" y="1331121"/>
            <a:ext cx="11134724" cy="80533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4292600"/>
            <a:ext cx="13238486" cy="2873471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3" y="7166072"/>
            <a:ext cx="13238487" cy="1290600"/>
          </a:xfrm>
        </p:spPr>
        <p:txBody>
          <a:bodyPr anchor="t"/>
          <a:lstStyle>
            <a:lvl1pPr marL="0" indent="0" algn="l">
              <a:buNone/>
              <a:defRPr sz="3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969" y="3090863"/>
            <a:ext cx="6594509" cy="6293645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1740" y="3084139"/>
            <a:ext cx="6594512" cy="630036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70" y="2857500"/>
            <a:ext cx="659450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4969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81743" y="2857500"/>
            <a:ext cx="659450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81743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0" y="2171700"/>
            <a:ext cx="5101596" cy="21717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25" y="2171700"/>
            <a:ext cx="7793996" cy="68580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0" y="4693921"/>
            <a:ext cx="5101595" cy="4343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61" y="2781288"/>
            <a:ext cx="7639359" cy="2362212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24319" y="1714500"/>
            <a:ext cx="4800600" cy="685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7627469" cy="20574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4004528"/>
            <a:ext cx="6055518" cy="62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4338521"/>
            <a:ext cx="2283618" cy="354818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1999119" y="1"/>
            <a:ext cx="2405081" cy="1712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2908817" y="9144000"/>
            <a:ext cx="1490601" cy="114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9167" y="679077"/>
            <a:ext cx="14107085" cy="2100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69" y="3079378"/>
            <a:ext cx="13419812" cy="6293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5233459" y="2686052"/>
            <a:ext cx="1485899" cy="4571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3427360" y="4837946"/>
            <a:ext cx="5789693" cy="4572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5528811" y="443594"/>
            <a:ext cx="1257299" cy="11515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2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17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63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7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7590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9" Type="http://schemas.openxmlformats.org/officeDocument/2006/relationships/image" Target="../media/image300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15" Type="http://schemas.openxmlformats.org/officeDocument/2006/relationships/image" Target="../media/image39.png"/><Relationship Id="rId4" Type="http://schemas.openxmlformats.org/officeDocument/2006/relationships/image" Target="../media/image37.png"/><Relationship Id="rId14" Type="http://schemas.openxmlformats.org/officeDocument/2006/relationships/image" Target="../media/image8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60.png"/><Relationship Id="rId3" Type="http://schemas.openxmlformats.org/officeDocument/2006/relationships/image" Target="../media/image13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6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4.svg"/><Relationship Id="rId3" Type="http://schemas.openxmlformats.org/officeDocument/2006/relationships/image" Target="../media/image14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57.sv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16.svg"/><Relationship Id="rId14" Type="http://schemas.openxmlformats.org/officeDocument/2006/relationships/image" Target="../media/image10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15.png"/><Relationship Id="rId3" Type="http://schemas.openxmlformats.org/officeDocument/2006/relationships/image" Target="../media/image55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60.svg"/><Relationship Id="rId2" Type="http://schemas.openxmlformats.org/officeDocument/2006/relationships/image" Target="../media/image54.png"/><Relationship Id="rId16" Type="http://schemas.openxmlformats.org/officeDocument/2006/relationships/image" Target="../media/image59.png"/><Relationship Id="rId20" Type="http://schemas.openxmlformats.org/officeDocument/2006/relationships/image" Target="../media/image10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14.svg"/><Relationship Id="rId15" Type="http://schemas.openxmlformats.org/officeDocument/2006/relationships/image" Target="../media/image20.svg"/><Relationship Id="rId10" Type="http://schemas.openxmlformats.org/officeDocument/2006/relationships/image" Target="../media/image69.png"/><Relationship Id="rId19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68.svg"/><Relationship Id="rId1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3" Type="http://schemas.openxmlformats.org/officeDocument/2006/relationships/image" Target="../media/image7.svg"/><Relationship Id="rId7" Type="http://schemas.openxmlformats.org/officeDocument/2006/relationships/image" Target="../media/image74.svg"/><Relationship Id="rId12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.svg"/><Relationship Id="rId5" Type="http://schemas.openxmlformats.org/officeDocument/2006/relationships/image" Target="../media/image36.svg"/><Relationship Id="rId15" Type="http://schemas.openxmlformats.org/officeDocument/2006/relationships/image" Target="../media/image75.png"/><Relationship Id="rId10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28.svg"/><Relationship Id="rId14" Type="http://schemas.openxmlformats.org/officeDocument/2006/relationships/image" Target="../media/image10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1" Type="http://schemas.openxmlformats.org/officeDocument/2006/relationships/image" Target="../media/image630.png"/><Relationship Id="rId2" Type="http://schemas.openxmlformats.org/officeDocument/2006/relationships/image" Target="../media/image13.png"/><Relationship Id="rId20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2.png"/><Relationship Id="rId17" Type="http://schemas.openxmlformats.org/officeDocument/2006/relationships/image" Target="../media/image24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7" Type="http://schemas.openxmlformats.org/officeDocument/2006/relationships/image" Target="../media/image111.png"/><Relationship Id="rId2" Type="http://schemas.openxmlformats.org/officeDocument/2006/relationships/image" Target="../media/image25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5" Type="http://schemas.openxmlformats.org/officeDocument/2006/relationships/image" Target="../media/image10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">
            <a:extLst>
              <a:ext uri="{FF2B5EF4-FFF2-40B4-BE49-F238E27FC236}">
                <a16:creationId xmlns:a16="http://schemas.microsoft.com/office/drawing/2014/main" id="{6C0BB528-AD4C-F5BF-6D23-075D89A43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1"/>
            <a:ext cx="18288000" cy="58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729E55FE-BC94-C6F0-3E6F-F1F4DDF3AA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C081F06D-00C5-36F6-D875-24DE03552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362200" y="242973"/>
            <a:ext cx="11963400" cy="9563100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 rotWithShape="1">
                <a:blip r:embed="rId14"/>
                <a:stretch>
                  <a:fillRect l="-2558" r="-255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349156" y="-4907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7005489" y="5924404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3558970" y="2533796"/>
                <a:ext cx="11170059" cy="3390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70" y="2533796"/>
                <a:ext cx="11170059" cy="3390608"/>
              </a:xfrm>
              <a:prstGeom prst="rect">
                <a:avLst/>
              </a:prstGeom>
              <a:blipFill>
                <a:blip r:embed="rId7"/>
                <a:stretch>
                  <a:fillRect l="-1692" r="-1638" b="-5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2.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 rotWithShape="1"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3. 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416320"/>
              </a:xfrm>
              <a:prstGeom prst="rect">
                <a:avLst/>
              </a:prstGeom>
              <a:blipFill rotWithShape="1">
                <a:blip r:embed="rId18"/>
                <a:stretch>
                  <a:fillRect l="-2057" r="-2204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">
            <a:extLst>
              <a:ext uri="{FF2B5EF4-FFF2-40B4-BE49-F238E27FC236}">
                <a16:creationId xmlns:a16="http://schemas.microsoft.com/office/drawing/2014/main" id="{8CC29915-9EAF-5457-E2E8-240AEDF5E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1"/>
            <a:ext cx="18288000" cy="46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C5DD9C49-5509-7B2B-A49D-A29D5FD811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7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61DBDC8A-C09D-E4A5-79AC-6E61DF3FBC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F10732-34BF-161B-6687-2D0F0BE7ADB9}"/>
              </a:ext>
            </a:extLst>
          </p:cNvPr>
          <p:cNvSpPr/>
          <p:nvPr/>
        </p:nvSpPr>
        <p:spPr>
          <a:xfrm>
            <a:off x="2590800" y="5600700"/>
            <a:ext cx="7543800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7110D799-93DA-BEDE-DF5F-B83CF8AA6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2E2AB8F-BF64-7898-7CAA-691C2DF8CB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00511E-2F56-E42E-5889-6B49B5B386B1}"/>
              </a:ext>
            </a:extLst>
          </p:cNvPr>
          <p:cNvSpPr/>
          <p:nvPr/>
        </p:nvSpPr>
        <p:spPr>
          <a:xfrm>
            <a:off x="2514600" y="3619500"/>
            <a:ext cx="6629400" cy="2133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CC788F-CD80-C10F-DC2E-102D11786A9A}"/>
              </a:ext>
            </a:extLst>
          </p:cNvPr>
          <p:cNvSpPr/>
          <p:nvPr/>
        </p:nvSpPr>
        <p:spPr>
          <a:xfrm>
            <a:off x="2514600" y="5753100"/>
            <a:ext cx="7924800" cy="396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C0E42A70-FCEB-8BD6-5AE3-A5853504B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9949030A-7B00-8295-A289-40C06B1FA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4DA73F-EDAB-7B19-3BC0-E7005B28313E}"/>
              </a:ext>
            </a:extLst>
          </p:cNvPr>
          <p:cNvSpPr/>
          <p:nvPr/>
        </p:nvSpPr>
        <p:spPr>
          <a:xfrm>
            <a:off x="1219200" y="4610100"/>
            <a:ext cx="8458200" cy="1752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E4027-3FB8-DBA1-F43A-5B389D76BC35}"/>
              </a:ext>
            </a:extLst>
          </p:cNvPr>
          <p:cNvSpPr/>
          <p:nvPr/>
        </p:nvSpPr>
        <p:spPr>
          <a:xfrm>
            <a:off x="1219200" y="6362700"/>
            <a:ext cx="8458200" cy="1676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18E8D61A-0058-7D0D-7005-9577E8E3F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3C54573-82DE-1F92-EB48-7820ADE33C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 rotWithShape="1"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 rotWithShape="1">
                <a:blip r:embed="rId14"/>
                <a:stretch>
                  <a:fillRect l="-1708" r="-166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 rotWithShape="1">
                <a:blip r:embed="rId20"/>
                <a:stretch>
                  <a:fillRect l="-1734" r="-1734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4: 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 rotWithShape="1"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 rotWithShape="1"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99117" y="350583"/>
            <a:ext cx="9944100" cy="9585833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4609362" y="3454924"/>
            <a:ext cx="7923610" cy="506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b="1" u="sng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Kiến</a:t>
            </a: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thức</a:t>
            </a: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trọng</a:t>
            </a: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tâm</a:t>
            </a:r>
            <a:r>
              <a:rPr lang="nl-NL" sz="44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6397626" y="1514819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 rotWithShape="1">
                <a:blip r:embed="rId13"/>
                <a:stretch>
                  <a:fillRect l="-1184" r="-908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B6F6E-73AE-DDD8-E1E7-0829F47E2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1333500"/>
            <a:ext cx="14706601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938992"/>
              </a:xfrm>
              <a:prstGeom prst="rect">
                <a:avLst/>
              </a:prstGeom>
              <a:blipFill rotWithShape="1">
                <a:blip r:embed="rId16"/>
                <a:stretch>
                  <a:fillRect l="-1883" r="-1831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224</TotalTime>
  <Words>725</Words>
  <Application>Microsoft Office PowerPoint</Application>
  <PresentationFormat>Custom</PresentationFormat>
  <Paragraphs>48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Cambria Math</vt:lpstr>
      <vt:lpstr>Arial Black</vt:lpstr>
      <vt:lpstr>Arial</vt:lpstr>
      <vt:lpstr>Wingdings 3</vt:lpstr>
      <vt:lpstr>Calibri</vt:lpstr>
      <vt:lpstr>Century Gothic</vt:lpstr>
      <vt:lpstr>Aptos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Administrator</cp:lastModifiedBy>
  <cp:revision>19</cp:revision>
  <dcterms:created xsi:type="dcterms:W3CDTF">2006-08-16T00:00:00Z</dcterms:created>
  <dcterms:modified xsi:type="dcterms:W3CDTF">2025-06-30T07:50:36Z</dcterms:modified>
  <dc:identifier>DAFNe7qb9Mo</dc:identifier>
</cp:coreProperties>
</file>