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7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0533-7201-6F31-6E4C-308A971D7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50CE5-48D6-EC5F-AA08-5C7299D1D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42961-A029-BBF2-9A4A-25633653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5072F-B040-74D6-6B6A-CAE0D8FD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26D8-3C6D-C7F0-7CE5-6297EF18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F6F4-46BC-8913-069F-ADC223B8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81174-D3AB-519B-34C1-277F8ECA6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31761-5A69-8553-EC06-6D7D8E2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E40EC-19F6-B99C-900A-ACF34436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FC0C-2B80-9586-69C9-9194FDA4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8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28388-3580-67C7-9F4E-0020C3F63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C5332-C81E-8387-57D3-7A214B563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A5112-D6DE-2867-2C9D-6082F8CF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A0EE9-9118-185A-201C-E65B436F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AC1F-4741-D900-3B6B-FFD4AB57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6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3977-A458-4171-DAED-39C5A27D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8DC8-E048-8CC7-DB4A-948B117B6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DF924-8B8F-CA15-9018-30826439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15DB8-1576-387A-0478-F8678687A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4B78-8D11-B830-4F24-985F711F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E0E3-D7E1-B0ED-F5B6-FE8BDF01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6DA56-0533-6FD4-22BE-6A4050209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BEBB7-C0D5-EC3A-722A-8D78127D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6E4C8-4F5F-335D-21DA-0BA32760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D3A5-4B8B-0000-BCE6-935E9DEB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0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76B6-8758-47ED-B8B9-41251155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F8424-F299-F982-17CB-32D47DD28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704D9-90F1-00DB-5D49-0B3893526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BF368-AC76-F99F-C103-53A93455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58F35-6AE6-56A5-7BDA-5CC0AFAE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A301E-7D39-D6D5-9F80-99DFF682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247A-51CD-0CD0-EAC6-38ED2ED4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4E84D-B040-002C-ADEF-3085B970C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41310-DDF3-9098-F675-ACD0A0C6B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4AE73-086A-E70F-7658-CEB5D61D6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1A40D-35D6-817D-7C72-39BB386C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0468B-6C41-82B3-5AB3-5CD4BC50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FAFBC-DDE9-AD47-E891-328D9541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75097E-0BD6-7569-7566-A29103E9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9A80-0F66-6330-1D23-121B7B7B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FE100-A7E6-BB25-4D9C-BFE8A9BF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3A69F4-E58F-EAA1-FA42-E65FD389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6C040-0809-E5D6-CE5B-5C4D87CD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0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D3417-5B24-EC28-2A40-B22715A7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EA6C3-8E51-C3BC-05F4-DF971895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B9A64-46F1-024A-455D-2DFC6AC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9DD3-AB44-9339-EE01-9D746689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B2073-7B2C-AABB-43E3-5C5DF04FF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D6E6F-34EC-4C7E-8D50-0BC4F375E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1C170-B024-FDDD-D780-C2D25389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A574B-4678-18A3-6D1F-A57A9CFD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8AC9D-F453-A4EC-FCD8-7BE31B8C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9F77-4256-C9D8-DE6B-1B399208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12538-78A2-756C-07F7-45F96239C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E66B3-4B59-7DFA-EBBC-D6A7A48E2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C7CA-5A0B-BFDA-9F6C-1C0A38499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A80E2-FFE3-9C8F-7131-7541C120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85CC4-2A5F-5FB0-3417-87127192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5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A18E1-6941-4D31-7E5A-2ED71C093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87796-5C40-7C6A-B05F-15F2EFC75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1125-638E-AA86-72BB-B76B4463A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2AFC-9298-4810-AA24-7B515EDC8189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E3AD5-13BB-2AD7-49C6-0A7C88A99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F0CE1-7BE7-5EB0-A373-5E5E07445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C0CD-17BF-48DA-A045-F67FE8F08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3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0E0EEDB-A196-BBBF-1BCA-73D80AFA00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7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401D813-F561-22DF-173D-C12E5316D3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A66D6E-DB45-257B-DB95-8F87F829FC2C}"/>
              </a:ext>
            </a:extLst>
          </p:cNvPr>
          <p:cNvSpPr/>
          <p:nvPr/>
        </p:nvSpPr>
        <p:spPr>
          <a:xfrm>
            <a:off x="0" y="4279392"/>
            <a:ext cx="12192000" cy="2578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35F6760-A95E-86B5-B976-DBF8D05323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3DC213-AC5D-C8E5-9D6C-B3E99769FE2F}"/>
              </a:ext>
            </a:extLst>
          </p:cNvPr>
          <p:cNvSpPr/>
          <p:nvPr/>
        </p:nvSpPr>
        <p:spPr>
          <a:xfrm>
            <a:off x="3023420" y="4763729"/>
            <a:ext cx="4940710" cy="13568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4F2674D-9D9D-AEE0-473E-29E738AE79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1AB714-DDF8-DA81-D08E-DE4287B7B2E0}"/>
              </a:ext>
            </a:extLst>
          </p:cNvPr>
          <p:cNvSpPr/>
          <p:nvPr/>
        </p:nvSpPr>
        <p:spPr>
          <a:xfrm>
            <a:off x="3834582" y="1946787"/>
            <a:ext cx="6858000" cy="12978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B2E40-2B69-2D42-115A-74A094B441F3}"/>
              </a:ext>
            </a:extLst>
          </p:cNvPr>
          <p:cNvSpPr/>
          <p:nvPr/>
        </p:nvSpPr>
        <p:spPr>
          <a:xfrm>
            <a:off x="3583858" y="4424516"/>
            <a:ext cx="5161936" cy="11651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5625DCB-1313-9C20-5B67-3E571336BA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3EB8F7-E47C-733E-F4F8-DE6197EECA8A}"/>
              </a:ext>
            </a:extLst>
          </p:cNvPr>
          <p:cNvSpPr/>
          <p:nvPr/>
        </p:nvSpPr>
        <p:spPr>
          <a:xfrm>
            <a:off x="2669458" y="3598606"/>
            <a:ext cx="1106129" cy="5604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930AD7-A205-C04B-D96C-CE15D9A8C510}"/>
              </a:ext>
            </a:extLst>
          </p:cNvPr>
          <p:cNvSpPr/>
          <p:nvPr/>
        </p:nvSpPr>
        <p:spPr>
          <a:xfrm>
            <a:off x="2787445" y="4999705"/>
            <a:ext cx="988142" cy="5604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6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2DAB20A-ECCE-46BC-E6CE-674A351C6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B45C88-2266-2F1E-350C-4EE8308142BD}"/>
              </a:ext>
            </a:extLst>
          </p:cNvPr>
          <p:cNvSpPr/>
          <p:nvPr/>
        </p:nvSpPr>
        <p:spPr>
          <a:xfrm>
            <a:off x="0" y="103239"/>
            <a:ext cx="4055806" cy="1120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KIẾN THỨC TRỌNG TÂM</a:t>
            </a:r>
          </a:p>
        </p:txBody>
      </p:sp>
    </p:spTree>
    <p:extLst>
      <p:ext uri="{BB962C8B-B14F-4D97-AF65-F5344CB8AC3E}">
        <p14:creationId xmlns:p14="http://schemas.microsoft.com/office/powerpoint/2010/main" val="301623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83C3C59-0A8D-9ABE-38C0-E3712E2214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E0424A-08AC-83DD-BD6C-882331BB335D}"/>
              </a:ext>
            </a:extLst>
          </p:cNvPr>
          <p:cNvSpPr/>
          <p:nvPr/>
        </p:nvSpPr>
        <p:spPr>
          <a:xfrm>
            <a:off x="5827776" y="2157984"/>
            <a:ext cx="3474720" cy="15605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DC5C57-3466-319B-B047-472EE32E34F7}"/>
              </a:ext>
            </a:extLst>
          </p:cNvPr>
          <p:cNvSpPr/>
          <p:nvPr/>
        </p:nvSpPr>
        <p:spPr>
          <a:xfrm>
            <a:off x="2121408" y="4791456"/>
            <a:ext cx="3706368" cy="768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AB097-2F6F-DAC3-6C6A-DD9B5FAAC2B2}"/>
              </a:ext>
            </a:extLst>
          </p:cNvPr>
          <p:cNvSpPr/>
          <p:nvPr/>
        </p:nvSpPr>
        <p:spPr>
          <a:xfrm>
            <a:off x="5827776" y="4791456"/>
            <a:ext cx="4084320" cy="768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E0F3F71-A8DB-7655-5D3E-62C39ED26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3F383E-48F8-D12A-31B4-60F799BBDFC7}"/>
              </a:ext>
            </a:extLst>
          </p:cNvPr>
          <p:cNvSpPr/>
          <p:nvPr/>
        </p:nvSpPr>
        <p:spPr>
          <a:xfrm>
            <a:off x="3194304" y="2511552"/>
            <a:ext cx="1889760" cy="917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133819-95E5-3EC4-9466-5571826AE9F8}"/>
              </a:ext>
            </a:extLst>
          </p:cNvPr>
          <p:cNvSpPr/>
          <p:nvPr/>
        </p:nvSpPr>
        <p:spPr>
          <a:xfrm>
            <a:off x="5084064" y="2511552"/>
            <a:ext cx="3742944" cy="917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A0942-46DF-A6AE-F7D9-869050D1B235}"/>
              </a:ext>
            </a:extLst>
          </p:cNvPr>
          <p:cNvSpPr/>
          <p:nvPr/>
        </p:nvSpPr>
        <p:spPr>
          <a:xfrm>
            <a:off x="573024" y="4535424"/>
            <a:ext cx="2621280" cy="13045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EC7CE-6FF4-8243-DA70-054A817EF96D}"/>
              </a:ext>
            </a:extLst>
          </p:cNvPr>
          <p:cNvSpPr/>
          <p:nvPr/>
        </p:nvSpPr>
        <p:spPr>
          <a:xfrm>
            <a:off x="3194304" y="4535424"/>
            <a:ext cx="3035808" cy="13045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0BB52-B15A-4CC5-5DC9-1323FF0D49A7}"/>
              </a:ext>
            </a:extLst>
          </p:cNvPr>
          <p:cNvSpPr/>
          <p:nvPr/>
        </p:nvSpPr>
        <p:spPr>
          <a:xfrm>
            <a:off x="6230112" y="4535424"/>
            <a:ext cx="3816096" cy="13045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0FA8E36-8815-6283-5FE2-F3B10B2C35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FD6E212-C4C1-3D89-9474-EA2A3D8099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8EAD29A-74F7-3283-B667-95208C2F48FC}"/>
              </a:ext>
            </a:extLst>
          </p:cNvPr>
          <p:cNvSpPr/>
          <p:nvPr/>
        </p:nvSpPr>
        <p:spPr>
          <a:xfrm>
            <a:off x="3819832" y="737419"/>
            <a:ext cx="4055806" cy="1120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KIẾN THỨC TRỌNG TÂM</a:t>
            </a:r>
          </a:p>
        </p:txBody>
      </p:sp>
    </p:spTree>
    <p:extLst>
      <p:ext uri="{BB962C8B-B14F-4D97-AF65-F5344CB8AC3E}">
        <p14:creationId xmlns:p14="http://schemas.microsoft.com/office/powerpoint/2010/main" val="3899535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7FD8270F-DAEC-2840-2411-7613E7991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490E3C-9BC4-FBBB-11DC-0D1D2F4A1D70}"/>
              </a:ext>
            </a:extLst>
          </p:cNvPr>
          <p:cNvSpPr/>
          <p:nvPr/>
        </p:nvSpPr>
        <p:spPr>
          <a:xfrm>
            <a:off x="2133600" y="5425440"/>
            <a:ext cx="7620000" cy="987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0FD8FBE-9F96-96D0-1DF9-64786195A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83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7CC8D8AA-FA1F-30ED-6794-D15268EEB4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A3E1BD-7D22-D91A-F77D-0FF58C9571F9}"/>
              </a:ext>
            </a:extLst>
          </p:cNvPr>
          <p:cNvSpPr/>
          <p:nvPr/>
        </p:nvSpPr>
        <p:spPr>
          <a:xfrm>
            <a:off x="499872" y="4291584"/>
            <a:ext cx="4657344" cy="18531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56B3DD2-2569-0062-BBED-4419D0A97D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C55F7C-9C8C-A8B8-6CE5-8A6C22F58DA7}"/>
              </a:ext>
            </a:extLst>
          </p:cNvPr>
          <p:cNvSpPr/>
          <p:nvPr/>
        </p:nvSpPr>
        <p:spPr>
          <a:xfrm>
            <a:off x="6459794" y="2507221"/>
            <a:ext cx="383458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39C03-3D70-915F-F421-96F02EA99E73}"/>
              </a:ext>
            </a:extLst>
          </p:cNvPr>
          <p:cNvSpPr/>
          <p:nvPr/>
        </p:nvSpPr>
        <p:spPr>
          <a:xfrm>
            <a:off x="7152969" y="4925954"/>
            <a:ext cx="361335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1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D0A5C32F-0154-13E5-E7C4-A51FBD553A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7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5484C4-D29E-0263-7D1B-D00E67274760}"/>
              </a:ext>
            </a:extLst>
          </p:cNvPr>
          <p:cNvSpPr/>
          <p:nvPr/>
        </p:nvSpPr>
        <p:spPr>
          <a:xfrm>
            <a:off x="3392130" y="3908323"/>
            <a:ext cx="1165122" cy="10323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FE590-27E2-6B0F-97C4-BE954C7809C3}"/>
              </a:ext>
            </a:extLst>
          </p:cNvPr>
          <p:cNvSpPr/>
          <p:nvPr/>
        </p:nvSpPr>
        <p:spPr>
          <a:xfrm>
            <a:off x="3517491" y="5095567"/>
            <a:ext cx="914400" cy="803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C55DE-A5A4-D816-3426-F9C955AB8D59}"/>
              </a:ext>
            </a:extLst>
          </p:cNvPr>
          <p:cNvSpPr/>
          <p:nvPr/>
        </p:nvSpPr>
        <p:spPr>
          <a:xfrm>
            <a:off x="3503972" y="6068961"/>
            <a:ext cx="914400" cy="803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18261-4DC2-AA26-E872-F31D66BC4371}"/>
              </a:ext>
            </a:extLst>
          </p:cNvPr>
          <p:cNvSpPr/>
          <p:nvPr/>
        </p:nvSpPr>
        <p:spPr>
          <a:xfrm>
            <a:off x="5397910" y="3878826"/>
            <a:ext cx="914400" cy="10028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8D126-6D25-C3CF-2784-1CA76C4D7110}"/>
              </a:ext>
            </a:extLst>
          </p:cNvPr>
          <p:cNvSpPr/>
          <p:nvPr/>
        </p:nvSpPr>
        <p:spPr>
          <a:xfrm>
            <a:off x="5491316" y="498495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B1AD5-26C0-95C5-4E27-6758F82CAC58}"/>
              </a:ext>
            </a:extLst>
          </p:cNvPr>
          <p:cNvSpPr/>
          <p:nvPr/>
        </p:nvSpPr>
        <p:spPr>
          <a:xfrm>
            <a:off x="5397910" y="6039464"/>
            <a:ext cx="1007807" cy="7595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21056D-5557-4940-699C-00B4B375B9D0}"/>
              </a:ext>
            </a:extLst>
          </p:cNvPr>
          <p:cNvSpPr/>
          <p:nvPr/>
        </p:nvSpPr>
        <p:spPr>
          <a:xfrm>
            <a:off x="7302911" y="6017342"/>
            <a:ext cx="914400" cy="803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FA7FB-A709-C6B0-3593-B27AE1E426C1}"/>
              </a:ext>
            </a:extLst>
          </p:cNvPr>
          <p:cNvSpPr/>
          <p:nvPr/>
        </p:nvSpPr>
        <p:spPr>
          <a:xfrm>
            <a:off x="9114506" y="6083710"/>
            <a:ext cx="914400" cy="7669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C952FF-62D8-DA7B-F0C5-F5222E7A480A}"/>
              </a:ext>
            </a:extLst>
          </p:cNvPr>
          <p:cNvSpPr/>
          <p:nvPr/>
        </p:nvSpPr>
        <p:spPr>
          <a:xfrm>
            <a:off x="10813030" y="5154561"/>
            <a:ext cx="914400" cy="8775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C47F2D-BD1F-2BCC-AC3B-1FCB9E6FFD92}"/>
              </a:ext>
            </a:extLst>
          </p:cNvPr>
          <p:cNvSpPr/>
          <p:nvPr/>
        </p:nvSpPr>
        <p:spPr>
          <a:xfrm>
            <a:off x="7049729" y="2639961"/>
            <a:ext cx="1167582" cy="11061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68CD7B-DE06-DFFD-1150-DA01A2BA015B}"/>
              </a:ext>
            </a:extLst>
          </p:cNvPr>
          <p:cNvSpPr/>
          <p:nvPr/>
        </p:nvSpPr>
        <p:spPr>
          <a:xfrm>
            <a:off x="8716297" y="2698955"/>
            <a:ext cx="1312609" cy="10471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46A12C-8C85-DC6F-BF1A-B9FA4F378F81}"/>
              </a:ext>
            </a:extLst>
          </p:cNvPr>
          <p:cNvSpPr/>
          <p:nvPr/>
        </p:nvSpPr>
        <p:spPr>
          <a:xfrm>
            <a:off x="10813030" y="283169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3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A429AF31-DD5A-D844-506B-EA0A1C08C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0D23EB-C1D1-3B7C-E02F-D75D0AD91E36}"/>
              </a:ext>
            </a:extLst>
          </p:cNvPr>
          <p:cNvSpPr/>
          <p:nvPr/>
        </p:nvSpPr>
        <p:spPr>
          <a:xfrm>
            <a:off x="0" y="2779776"/>
            <a:ext cx="6181344" cy="28773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2F9755-D472-B2BD-C545-5B3AF812CD66}"/>
              </a:ext>
            </a:extLst>
          </p:cNvPr>
          <p:cNvSpPr/>
          <p:nvPr/>
        </p:nvSpPr>
        <p:spPr>
          <a:xfrm>
            <a:off x="6937248" y="2694432"/>
            <a:ext cx="5254752" cy="41635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E6C27CB-B372-D11D-33D6-A66FD540C2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B37FE8-D716-C8FB-2094-1BA43B3B31DE}"/>
              </a:ext>
            </a:extLst>
          </p:cNvPr>
          <p:cNvSpPr/>
          <p:nvPr/>
        </p:nvSpPr>
        <p:spPr>
          <a:xfrm>
            <a:off x="0" y="1170432"/>
            <a:ext cx="11082528" cy="16215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0D72D-EF43-C6C9-B7C1-93FCC5496703}"/>
              </a:ext>
            </a:extLst>
          </p:cNvPr>
          <p:cNvSpPr/>
          <p:nvPr/>
        </p:nvSpPr>
        <p:spPr>
          <a:xfrm>
            <a:off x="0" y="4169664"/>
            <a:ext cx="11399520" cy="2560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CB55528-374D-76A3-1C5C-E77F9295A9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E5FC8-02BD-30EC-6C4E-D2DF36BA077A}"/>
              </a:ext>
            </a:extLst>
          </p:cNvPr>
          <p:cNvCxnSpPr/>
          <p:nvPr/>
        </p:nvCxnSpPr>
        <p:spPr>
          <a:xfrm>
            <a:off x="5522976" y="1633728"/>
            <a:ext cx="0" cy="4559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ADF227D-543F-66B1-4D5C-06610B663A35}"/>
              </a:ext>
            </a:extLst>
          </p:cNvPr>
          <p:cNvSpPr/>
          <p:nvPr/>
        </p:nvSpPr>
        <p:spPr>
          <a:xfrm>
            <a:off x="1426464" y="2621280"/>
            <a:ext cx="3998959" cy="34381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FCE7E-7E74-7FBC-42AD-C5A9F3C2BF40}"/>
              </a:ext>
            </a:extLst>
          </p:cNvPr>
          <p:cNvSpPr/>
          <p:nvPr/>
        </p:nvSpPr>
        <p:spPr>
          <a:xfrm>
            <a:off x="7327394" y="2621280"/>
            <a:ext cx="3864862" cy="34381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0BCBC5D-335A-3DBE-4102-93D5F8699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B204DB-8724-AE3E-5790-A2839822E8ED}"/>
              </a:ext>
            </a:extLst>
          </p:cNvPr>
          <p:cNvSpPr/>
          <p:nvPr/>
        </p:nvSpPr>
        <p:spPr>
          <a:xfrm>
            <a:off x="4389120" y="2316480"/>
            <a:ext cx="3767328" cy="1316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AED36-B706-F441-6F8B-B2812F37DCC5}"/>
              </a:ext>
            </a:extLst>
          </p:cNvPr>
          <p:cNvSpPr/>
          <p:nvPr/>
        </p:nvSpPr>
        <p:spPr>
          <a:xfrm>
            <a:off x="4194048" y="4681728"/>
            <a:ext cx="4901184" cy="890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EF78394-9FB9-52C3-A88B-075D4E81E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BA58F0-4D75-73DB-2BA3-7B50BC5EED5E}"/>
              </a:ext>
            </a:extLst>
          </p:cNvPr>
          <p:cNvSpPr/>
          <p:nvPr/>
        </p:nvSpPr>
        <p:spPr>
          <a:xfrm>
            <a:off x="5315712" y="755904"/>
            <a:ext cx="4803648" cy="1219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B048D4-7B8D-BCDE-2A57-9D4A73164D97}"/>
              </a:ext>
            </a:extLst>
          </p:cNvPr>
          <p:cNvSpPr/>
          <p:nvPr/>
        </p:nvSpPr>
        <p:spPr>
          <a:xfrm>
            <a:off x="4425696" y="3596640"/>
            <a:ext cx="4267200" cy="12313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215B79A1-D22F-3D95-0C49-738A6FA15E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31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9771FD86-C291-4BCB-30F0-A0A77C8C4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8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6A95591-595F-1EA7-E1E6-868448126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20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A62491F-EFC6-137A-463A-B5020020D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35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E97E6E43-04C9-4CDD-58ED-5AB7805E2C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72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70F19A3-81C5-6508-5AD3-3D5465CB8B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7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D8FA8E2-C8F5-F743-D230-030CBC551F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8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5478FC2-01FB-98C2-0310-19CFF5F998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8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667F1D3C-E2B5-F346-5116-5F57C130D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A3DF4E-BB56-1BD3-A26D-2461B10F23EE}"/>
              </a:ext>
            </a:extLst>
          </p:cNvPr>
          <p:cNvSpPr/>
          <p:nvPr/>
        </p:nvSpPr>
        <p:spPr>
          <a:xfrm>
            <a:off x="3082413" y="3060288"/>
            <a:ext cx="545690" cy="4866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F14F5-3375-4285-7F4E-A0A813C82430}"/>
              </a:ext>
            </a:extLst>
          </p:cNvPr>
          <p:cNvSpPr/>
          <p:nvPr/>
        </p:nvSpPr>
        <p:spPr>
          <a:xfrm>
            <a:off x="3775583" y="4896465"/>
            <a:ext cx="870155" cy="4866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12D92C1-00DF-BD57-0043-A820F700A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9" y="-29496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793A69-7E72-0C62-AA1D-0F14A2BA5662}"/>
              </a:ext>
            </a:extLst>
          </p:cNvPr>
          <p:cNvSpPr/>
          <p:nvPr/>
        </p:nvSpPr>
        <p:spPr>
          <a:xfrm>
            <a:off x="1327355" y="619434"/>
            <a:ext cx="4350774" cy="6931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KIẾN THỨC TRỌNG TÂM</a:t>
            </a:r>
          </a:p>
        </p:txBody>
      </p:sp>
    </p:spTree>
    <p:extLst>
      <p:ext uri="{BB962C8B-B14F-4D97-AF65-F5344CB8AC3E}">
        <p14:creationId xmlns:p14="http://schemas.microsoft.com/office/powerpoint/2010/main" val="73389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D6AF7C4-2EA4-C38E-9EFA-7B1748EF4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B06500F-5DCA-86D1-8154-8BE39D950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B6718F-337D-87B4-4DA7-E921970C0EC8}"/>
              </a:ext>
            </a:extLst>
          </p:cNvPr>
          <p:cNvSpPr/>
          <p:nvPr/>
        </p:nvSpPr>
        <p:spPr>
          <a:xfrm>
            <a:off x="6007512" y="2182761"/>
            <a:ext cx="1174955" cy="1246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07D0AE-B26C-5FF2-8551-C66576212DF2}"/>
              </a:ext>
            </a:extLst>
          </p:cNvPr>
          <p:cNvSpPr/>
          <p:nvPr/>
        </p:nvSpPr>
        <p:spPr>
          <a:xfrm>
            <a:off x="9542206" y="4778477"/>
            <a:ext cx="1430594" cy="7521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4BCDC7B-8B7D-2A8C-4DCD-45DF36D1AF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</Words>
  <Application>Microsoft Office PowerPoint</Application>
  <PresentationFormat>Widescreen</PresentationFormat>
  <Paragraphs>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trungduchy1980</dc:creator>
  <cp:lastModifiedBy>Administrator</cp:lastModifiedBy>
  <cp:revision>6</cp:revision>
  <dcterms:created xsi:type="dcterms:W3CDTF">2025-05-31T03:50:33Z</dcterms:created>
  <dcterms:modified xsi:type="dcterms:W3CDTF">2025-06-29T07:26:33Z</dcterms:modified>
</cp:coreProperties>
</file>