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61"/>
  </p:notesMasterIdLst>
  <p:sldIdLst>
    <p:sldId id="268" r:id="rId4"/>
    <p:sldId id="274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7" r:id="rId16"/>
    <p:sldId id="288" r:id="rId17"/>
    <p:sldId id="289" r:id="rId18"/>
    <p:sldId id="269" r:id="rId19"/>
    <p:sldId id="270" r:id="rId20"/>
    <p:sldId id="271" r:id="rId21"/>
    <p:sldId id="272" r:id="rId22"/>
    <p:sldId id="290" r:id="rId23"/>
    <p:sldId id="291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257" r:id="rId51"/>
    <p:sldId id="258" r:id="rId52"/>
    <p:sldId id="259" r:id="rId53"/>
    <p:sldId id="260" r:id="rId54"/>
    <p:sldId id="261" r:id="rId55"/>
    <p:sldId id="262" r:id="rId56"/>
    <p:sldId id="264" r:id="rId57"/>
    <p:sldId id="265" r:id="rId58"/>
    <p:sldId id="266" r:id="rId59"/>
    <p:sldId id="267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722655-D108-4C4F-8F50-EEA7CA16BF6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853ED2-6936-464E-B2B7-386539600862}">
      <dgm:prSet phldrT="[Text]" custT="1"/>
      <dgm:spPr/>
      <dgm:t>
        <a:bodyPr/>
        <a:lstStyle/>
        <a:p>
          <a:r>
            <a:rPr lang="vi-VN" sz="2000" dirty="0"/>
            <a:t>Các sinh vật</a:t>
          </a:r>
          <a:endParaRPr lang="en-US" sz="2000" dirty="0"/>
        </a:p>
      </dgm:t>
    </dgm:pt>
    <dgm:pt modelId="{82D3D440-DFE4-4994-B1A2-EBD48AAB1899}" type="parTrans" cxnId="{BF4AED4B-DCAB-4B3A-A6D2-DCF4ADA98343}">
      <dgm:prSet/>
      <dgm:spPr/>
      <dgm:t>
        <a:bodyPr/>
        <a:lstStyle/>
        <a:p>
          <a:endParaRPr lang="en-US"/>
        </a:p>
      </dgm:t>
    </dgm:pt>
    <dgm:pt modelId="{5F7B5599-8991-431E-8940-F1C722F8812F}" type="sibTrans" cxnId="{BF4AED4B-DCAB-4B3A-A6D2-DCF4ADA98343}">
      <dgm:prSet/>
      <dgm:spPr/>
      <dgm:t>
        <a:bodyPr/>
        <a:lstStyle/>
        <a:p>
          <a:endParaRPr lang="en-US"/>
        </a:p>
      </dgm:t>
    </dgm:pt>
    <dgm:pt modelId="{C2C13C83-BD82-48F4-8294-3F7676B59E43}">
      <dgm:prSet phldrT="[Text]" custT="1"/>
      <dgm:spPr/>
      <dgm:t>
        <a:bodyPr/>
        <a:lstStyle/>
        <a:p>
          <a:r>
            <a:rPr lang="vi-VN" sz="2000" dirty="0">
              <a:solidFill>
                <a:srgbClr val="FF0000"/>
              </a:solidFill>
            </a:rPr>
            <a:t>Có râu</a:t>
          </a:r>
        </a:p>
        <a:p>
          <a:r>
            <a:rPr lang="vi-VN" sz="2000" dirty="0"/>
            <a:t>(Tôm, mèo, bọ ngựa)</a:t>
          </a:r>
          <a:endParaRPr lang="en-US" sz="2000" dirty="0"/>
        </a:p>
      </dgm:t>
    </dgm:pt>
    <dgm:pt modelId="{410A49B8-DEE5-492A-BAF7-B39E8D653EED}" type="parTrans" cxnId="{23C83262-52C4-41AE-A8EB-E39BAE8C558F}">
      <dgm:prSet/>
      <dgm:spPr/>
      <dgm:t>
        <a:bodyPr/>
        <a:lstStyle/>
        <a:p>
          <a:endParaRPr lang="en-US"/>
        </a:p>
      </dgm:t>
    </dgm:pt>
    <dgm:pt modelId="{5C623BD7-5A4D-446F-A8E1-95236C7C8211}" type="sibTrans" cxnId="{23C83262-52C4-41AE-A8EB-E39BAE8C558F}">
      <dgm:prSet/>
      <dgm:spPr/>
      <dgm:t>
        <a:bodyPr/>
        <a:lstStyle/>
        <a:p>
          <a:endParaRPr lang="en-US"/>
        </a:p>
      </dgm:t>
    </dgm:pt>
    <dgm:pt modelId="{A82DBE57-8B8B-4DC5-A207-1679BB53D3FD}">
      <dgm:prSet phldrT="[Text]" custT="1"/>
      <dgm:spPr/>
      <dgm:t>
        <a:bodyPr/>
        <a:lstStyle/>
        <a:p>
          <a:r>
            <a:rPr lang="vi-VN" sz="2000" dirty="0">
              <a:solidFill>
                <a:srgbClr val="FF0000"/>
              </a:solidFill>
            </a:rPr>
            <a:t>Có cánh</a:t>
          </a:r>
        </a:p>
        <a:p>
          <a:r>
            <a:rPr lang="vi-VN" sz="2000" dirty="0"/>
            <a:t>(Con bọ ngựa)</a:t>
          </a:r>
          <a:endParaRPr lang="en-US" sz="2000" dirty="0"/>
        </a:p>
      </dgm:t>
    </dgm:pt>
    <dgm:pt modelId="{A617FC9C-0EAD-4B03-866E-51B1660F5659}" type="parTrans" cxnId="{CC3DD977-BB2C-4221-A1FF-3C4A599A9726}">
      <dgm:prSet/>
      <dgm:spPr/>
      <dgm:t>
        <a:bodyPr/>
        <a:lstStyle/>
        <a:p>
          <a:endParaRPr lang="en-US"/>
        </a:p>
      </dgm:t>
    </dgm:pt>
    <dgm:pt modelId="{0591953F-FED9-4315-9152-330CF76A2C4D}" type="sibTrans" cxnId="{CC3DD977-BB2C-4221-A1FF-3C4A599A9726}">
      <dgm:prSet/>
      <dgm:spPr/>
      <dgm:t>
        <a:bodyPr/>
        <a:lstStyle/>
        <a:p>
          <a:endParaRPr lang="en-US"/>
        </a:p>
      </dgm:t>
    </dgm:pt>
    <dgm:pt modelId="{E97AD054-0690-47F0-A09C-A939A9DFE96F}">
      <dgm:prSet phldrT="[Text]" custT="1"/>
      <dgm:spPr/>
      <dgm:t>
        <a:bodyPr/>
        <a:lstStyle/>
        <a:p>
          <a:r>
            <a:rPr lang="vi-VN" sz="2000" dirty="0">
              <a:solidFill>
                <a:srgbClr val="FF0000"/>
              </a:solidFill>
            </a:rPr>
            <a:t>Không có cánh</a:t>
          </a:r>
        </a:p>
        <a:p>
          <a:r>
            <a:rPr lang="vi-VN" sz="2000" dirty="0"/>
            <a:t>(Con tôm, con mèo)</a:t>
          </a:r>
          <a:endParaRPr lang="en-US" sz="2000" dirty="0"/>
        </a:p>
      </dgm:t>
    </dgm:pt>
    <dgm:pt modelId="{2A2A673C-271F-4C16-BAA0-FB1E2EC9BD37}" type="parTrans" cxnId="{4C4946D2-BAFE-4AD3-8DA4-21CCF26EC9D6}">
      <dgm:prSet/>
      <dgm:spPr/>
      <dgm:t>
        <a:bodyPr/>
        <a:lstStyle/>
        <a:p>
          <a:endParaRPr lang="en-US"/>
        </a:p>
      </dgm:t>
    </dgm:pt>
    <dgm:pt modelId="{BB116199-BE39-4390-8FC8-D99D169517DD}" type="sibTrans" cxnId="{4C4946D2-BAFE-4AD3-8DA4-21CCF26EC9D6}">
      <dgm:prSet/>
      <dgm:spPr/>
      <dgm:t>
        <a:bodyPr/>
        <a:lstStyle/>
        <a:p>
          <a:endParaRPr lang="en-US"/>
        </a:p>
      </dgm:t>
    </dgm:pt>
    <dgm:pt modelId="{595D4592-0A5A-4157-8408-59C15366CEC7}">
      <dgm:prSet phldrT="[Text]" custT="1"/>
      <dgm:spPr/>
      <dgm:t>
        <a:bodyPr/>
        <a:lstStyle/>
        <a:p>
          <a:r>
            <a:rPr lang="vi-VN" sz="2000" dirty="0">
              <a:solidFill>
                <a:srgbClr val="FF0000"/>
              </a:solidFill>
            </a:rPr>
            <a:t>Không có râu</a:t>
          </a:r>
        </a:p>
        <a:p>
          <a:r>
            <a:rPr lang="vi-VN" sz="2000" dirty="0"/>
            <a:t>(Cá, chim)</a:t>
          </a:r>
          <a:endParaRPr lang="en-US" sz="2000" dirty="0"/>
        </a:p>
      </dgm:t>
    </dgm:pt>
    <dgm:pt modelId="{25BF54A3-0624-47BA-BFA6-86730119806D}" type="parTrans" cxnId="{D7CF3258-95B9-4CF5-BA64-D95347FC1A2F}">
      <dgm:prSet/>
      <dgm:spPr/>
      <dgm:t>
        <a:bodyPr/>
        <a:lstStyle/>
        <a:p>
          <a:endParaRPr lang="en-US"/>
        </a:p>
      </dgm:t>
    </dgm:pt>
    <dgm:pt modelId="{BFBAA329-4767-4196-A90A-96C171A1A7D5}" type="sibTrans" cxnId="{D7CF3258-95B9-4CF5-BA64-D95347FC1A2F}">
      <dgm:prSet/>
      <dgm:spPr/>
      <dgm:t>
        <a:bodyPr/>
        <a:lstStyle/>
        <a:p>
          <a:endParaRPr lang="en-US"/>
        </a:p>
      </dgm:t>
    </dgm:pt>
    <dgm:pt modelId="{62ACC0C3-7023-40ED-8B42-11B401CEF60A}">
      <dgm:prSet phldrT="[Text]" custT="1"/>
      <dgm:spPr/>
      <dgm:t>
        <a:bodyPr/>
        <a:lstStyle/>
        <a:p>
          <a:r>
            <a:rPr lang="vi-VN" sz="2000" dirty="0">
              <a:solidFill>
                <a:srgbClr val="FF0000"/>
              </a:solidFill>
            </a:rPr>
            <a:t>Không có cánh</a:t>
          </a:r>
        </a:p>
        <a:p>
          <a:r>
            <a:rPr lang="vi-VN" sz="2000" dirty="0"/>
            <a:t>(Con Cá)</a:t>
          </a:r>
          <a:endParaRPr lang="en-US" sz="2000" dirty="0"/>
        </a:p>
      </dgm:t>
    </dgm:pt>
    <dgm:pt modelId="{2CC16AA1-3C16-40AE-BB17-E444FFF3A7FF}" type="parTrans" cxnId="{C05B256B-6E04-417E-91D3-962721CFB82A}">
      <dgm:prSet/>
      <dgm:spPr/>
      <dgm:t>
        <a:bodyPr/>
        <a:lstStyle/>
        <a:p>
          <a:endParaRPr lang="en-US"/>
        </a:p>
      </dgm:t>
    </dgm:pt>
    <dgm:pt modelId="{FABC9353-F718-4047-B27B-B07C02997AC0}" type="sibTrans" cxnId="{C05B256B-6E04-417E-91D3-962721CFB82A}">
      <dgm:prSet/>
      <dgm:spPr/>
      <dgm:t>
        <a:bodyPr/>
        <a:lstStyle/>
        <a:p>
          <a:endParaRPr lang="en-US"/>
        </a:p>
      </dgm:t>
    </dgm:pt>
    <dgm:pt modelId="{8FE324EC-53CD-4604-A4BA-33CA8BA470CA}">
      <dgm:prSet custT="1"/>
      <dgm:spPr/>
      <dgm:t>
        <a:bodyPr/>
        <a:lstStyle/>
        <a:p>
          <a:r>
            <a:rPr lang="vi-VN" sz="2000" dirty="0">
              <a:solidFill>
                <a:srgbClr val="FF0000"/>
              </a:solidFill>
            </a:rPr>
            <a:t>Có cánh</a:t>
          </a:r>
        </a:p>
        <a:p>
          <a:r>
            <a:rPr lang="vi-VN" sz="2000" dirty="0"/>
            <a:t>(Con chim)</a:t>
          </a:r>
          <a:endParaRPr lang="en-US" sz="2000" dirty="0"/>
        </a:p>
      </dgm:t>
    </dgm:pt>
    <dgm:pt modelId="{720383CA-C433-4080-A3FB-D4313D05CB80}" type="parTrans" cxnId="{AC27B19D-AC51-460A-835F-97BD6307946B}">
      <dgm:prSet/>
      <dgm:spPr/>
      <dgm:t>
        <a:bodyPr/>
        <a:lstStyle/>
        <a:p>
          <a:endParaRPr lang="en-US"/>
        </a:p>
      </dgm:t>
    </dgm:pt>
    <dgm:pt modelId="{6D95BB97-42F8-4E2A-9E42-A8EB7F396E98}" type="sibTrans" cxnId="{AC27B19D-AC51-460A-835F-97BD6307946B}">
      <dgm:prSet/>
      <dgm:spPr/>
      <dgm:t>
        <a:bodyPr/>
        <a:lstStyle/>
        <a:p>
          <a:endParaRPr lang="en-US"/>
        </a:p>
      </dgm:t>
    </dgm:pt>
    <dgm:pt modelId="{ABDD5CC5-1973-4427-99B1-364926C625F0}">
      <dgm:prSet custT="1"/>
      <dgm:spPr/>
      <dgm:t>
        <a:bodyPr/>
        <a:lstStyle/>
        <a:p>
          <a:r>
            <a:rPr lang="vi-VN" sz="2000" dirty="0">
              <a:solidFill>
                <a:srgbClr val="FF0000"/>
              </a:solidFill>
            </a:rPr>
            <a:t>Không có càng</a:t>
          </a:r>
        </a:p>
        <a:p>
          <a:r>
            <a:rPr lang="vi-VN" sz="2000" dirty="0"/>
            <a:t>(Con mèo)</a:t>
          </a:r>
          <a:endParaRPr lang="en-US" sz="2000" dirty="0"/>
        </a:p>
      </dgm:t>
    </dgm:pt>
    <dgm:pt modelId="{565A5BD5-2A63-4C62-9649-B80E77B21792}" type="parTrans" cxnId="{07576228-9D9C-44C2-B1B3-EB91D1D1C430}">
      <dgm:prSet/>
      <dgm:spPr/>
      <dgm:t>
        <a:bodyPr/>
        <a:lstStyle/>
        <a:p>
          <a:endParaRPr lang="en-US"/>
        </a:p>
      </dgm:t>
    </dgm:pt>
    <dgm:pt modelId="{B55DF4BB-7BE6-4B89-8556-D2BF32A245A4}" type="sibTrans" cxnId="{07576228-9D9C-44C2-B1B3-EB91D1D1C430}">
      <dgm:prSet/>
      <dgm:spPr/>
      <dgm:t>
        <a:bodyPr/>
        <a:lstStyle/>
        <a:p>
          <a:endParaRPr lang="en-US"/>
        </a:p>
      </dgm:t>
    </dgm:pt>
    <dgm:pt modelId="{7FF4DA58-05CA-4314-80B6-F33B6CD1D231}">
      <dgm:prSet custT="1"/>
      <dgm:spPr/>
      <dgm:t>
        <a:bodyPr/>
        <a:lstStyle/>
        <a:p>
          <a:r>
            <a:rPr lang="vi-VN" sz="2000" dirty="0">
              <a:solidFill>
                <a:srgbClr val="FF0000"/>
              </a:solidFill>
            </a:rPr>
            <a:t>Có càng</a:t>
          </a:r>
        </a:p>
        <a:p>
          <a:r>
            <a:rPr lang="vi-VN" sz="2000" dirty="0"/>
            <a:t>(Con tôm)</a:t>
          </a:r>
          <a:endParaRPr lang="en-US" sz="2000" dirty="0"/>
        </a:p>
      </dgm:t>
    </dgm:pt>
    <dgm:pt modelId="{58A2A5D6-0A7E-46FC-8A5F-30C4683FDBD3}" type="parTrans" cxnId="{A48F7546-17B7-4453-9246-E34CACF87E09}">
      <dgm:prSet/>
      <dgm:spPr/>
      <dgm:t>
        <a:bodyPr/>
        <a:lstStyle/>
        <a:p>
          <a:endParaRPr lang="en-US"/>
        </a:p>
      </dgm:t>
    </dgm:pt>
    <dgm:pt modelId="{B45368AE-56A6-4B79-88CF-3E46F2B925AB}" type="sibTrans" cxnId="{A48F7546-17B7-4453-9246-E34CACF87E09}">
      <dgm:prSet/>
      <dgm:spPr/>
      <dgm:t>
        <a:bodyPr/>
        <a:lstStyle/>
        <a:p>
          <a:endParaRPr lang="en-US"/>
        </a:p>
      </dgm:t>
    </dgm:pt>
    <dgm:pt modelId="{9990B5DB-24F3-461A-8E80-9D9D52DC3CC2}" type="pres">
      <dgm:prSet presAssocID="{23722655-D108-4C4F-8F50-EEA7CA16BF6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776B541-17D1-4129-B2B9-03B376A285FF}" type="pres">
      <dgm:prSet presAssocID="{9A853ED2-6936-464E-B2B7-386539600862}" presName="hierRoot1" presStyleCnt="0"/>
      <dgm:spPr/>
    </dgm:pt>
    <dgm:pt modelId="{18A13BB7-4CEA-4EFE-964E-9BD23DCDCC69}" type="pres">
      <dgm:prSet presAssocID="{9A853ED2-6936-464E-B2B7-386539600862}" presName="composite" presStyleCnt="0"/>
      <dgm:spPr/>
    </dgm:pt>
    <dgm:pt modelId="{84A44365-1A5D-4DA2-8C77-1CA00F1166BA}" type="pres">
      <dgm:prSet presAssocID="{9A853ED2-6936-464E-B2B7-386539600862}" presName="background" presStyleLbl="node0" presStyleIdx="0" presStyleCnt="1"/>
      <dgm:spPr/>
    </dgm:pt>
    <dgm:pt modelId="{EB804883-3CDC-4F74-B294-D6F1A8342395}" type="pres">
      <dgm:prSet presAssocID="{9A853ED2-6936-464E-B2B7-386539600862}" presName="text" presStyleLbl="fgAcc0" presStyleIdx="0" presStyleCnt="1" custScaleX="159966" custScaleY="73773" custLinFactNeighborX="-8655" custLinFactNeighborY="-19872">
        <dgm:presLayoutVars>
          <dgm:chPref val="3"/>
        </dgm:presLayoutVars>
      </dgm:prSet>
      <dgm:spPr/>
    </dgm:pt>
    <dgm:pt modelId="{96E2F944-AA88-4D27-962A-FCE538DA3E8B}" type="pres">
      <dgm:prSet presAssocID="{9A853ED2-6936-464E-B2B7-386539600862}" presName="hierChild2" presStyleCnt="0"/>
      <dgm:spPr/>
    </dgm:pt>
    <dgm:pt modelId="{C6F5A376-7CA9-4A3B-A2C3-DB2893A1CF0E}" type="pres">
      <dgm:prSet presAssocID="{410A49B8-DEE5-492A-BAF7-B39E8D653EED}" presName="Name10" presStyleLbl="parChTrans1D2" presStyleIdx="0" presStyleCnt="2"/>
      <dgm:spPr/>
    </dgm:pt>
    <dgm:pt modelId="{844F674D-51A6-4C1E-8245-D66B9CEA1994}" type="pres">
      <dgm:prSet presAssocID="{C2C13C83-BD82-48F4-8294-3F7676B59E43}" presName="hierRoot2" presStyleCnt="0"/>
      <dgm:spPr/>
    </dgm:pt>
    <dgm:pt modelId="{ECD1D3F7-4890-4E18-B9D0-950904DB0532}" type="pres">
      <dgm:prSet presAssocID="{C2C13C83-BD82-48F4-8294-3F7676B59E43}" presName="composite2" presStyleCnt="0"/>
      <dgm:spPr/>
    </dgm:pt>
    <dgm:pt modelId="{3E541883-3E99-4B9C-951A-FFF6D838A006}" type="pres">
      <dgm:prSet presAssocID="{C2C13C83-BD82-48F4-8294-3F7676B59E43}" presName="background2" presStyleLbl="node2" presStyleIdx="0" presStyleCnt="2"/>
      <dgm:spPr/>
    </dgm:pt>
    <dgm:pt modelId="{096C2C2F-E048-430F-8C6D-AD930CDCE440}" type="pres">
      <dgm:prSet presAssocID="{C2C13C83-BD82-48F4-8294-3F7676B59E43}" presName="text2" presStyleLbl="fgAcc2" presStyleIdx="0" presStyleCnt="2" custScaleX="253960" custScaleY="109929" custLinFactNeighborX="-30827" custLinFactNeighborY="-20412">
        <dgm:presLayoutVars>
          <dgm:chPref val="3"/>
        </dgm:presLayoutVars>
      </dgm:prSet>
      <dgm:spPr/>
    </dgm:pt>
    <dgm:pt modelId="{55124F70-9A56-4044-8E5D-55EA686CEEC8}" type="pres">
      <dgm:prSet presAssocID="{C2C13C83-BD82-48F4-8294-3F7676B59E43}" presName="hierChild3" presStyleCnt="0"/>
      <dgm:spPr/>
    </dgm:pt>
    <dgm:pt modelId="{51FA32A8-02F9-4A16-8CC2-5D75E7AE90E2}" type="pres">
      <dgm:prSet presAssocID="{A617FC9C-0EAD-4B03-866E-51B1660F5659}" presName="Name17" presStyleLbl="parChTrans1D3" presStyleIdx="0" presStyleCnt="4"/>
      <dgm:spPr/>
    </dgm:pt>
    <dgm:pt modelId="{CCE20E43-CF52-4B58-9931-D6E51280E918}" type="pres">
      <dgm:prSet presAssocID="{A82DBE57-8B8B-4DC5-A207-1679BB53D3FD}" presName="hierRoot3" presStyleCnt="0"/>
      <dgm:spPr/>
    </dgm:pt>
    <dgm:pt modelId="{71A8E048-E2D0-4DD6-8E4D-54561413AC41}" type="pres">
      <dgm:prSet presAssocID="{A82DBE57-8B8B-4DC5-A207-1679BB53D3FD}" presName="composite3" presStyleCnt="0"/>
      <dgm:spPr/>
    </dgm:pt>
    <dgm:pt modelId="{2BDFCD06-072D-47F6-84C2-9532B558C82F}" type="pres">
      <dgm:prSet presAssocID="{A82DBE57-8B8B-4DC5-A207-1679BB53D3FD}" presName="background3" presStyleLbl="node3" presStyleIdx="0" presStyleCnt="4"/>
      <dgm:spPr/>
    </dgm:pt>
    <dgm:pt modelId="{5D69C768-9100-4C7B-BACA-B5DE4E1F722A}" type="pres">
      <dgm:prSet presAssocID="{A82DBE57-8B8B-4DC5-A207-1679BB53D3FD}" presName="text3" presStyleLbl="fgAcc3" presStyleIdx="0" presStyleCnt="4" custScaleX="213197" custLinFactNeighborX="-35370" custLinFactNeighborY="28573">
        <dgm:presLayoutVars>
          <dgm:chPref val="3"/>
        </dgm:presLayoutVars>
      </dgm:prSet>
      <dgm:spPr/>
    </dgm:pt>
    <dgm:pt modelId="{AC401C41-49C5-4B15-80B9-8641A3D7A669}" type="pres">
      <dgm:prSet presAssocID="{A82DBE57-8B8B-4DC5-A207-1679BB53D3FD}" presName="hierChild4" presStyleCnt="0"/>
      <dgm:spPr/>
    </dgm:pt>
    <dgm:pt modelId="{817CFEBB-C7D9-4C52-8854-A486C845B613}" type="pres">
      <dgm:prSet presAssocID="{2A2A673C-271F-4C16-BAA0-FB1E2EC9BD37}" presName="Name17" presStyleLbl="parChTrans1D3" presStyleIdx="1" presStyleCnt="4"/>
      <dgm:spPr/>
    </dgm:pt>
    <dgm:pt modelId="{9B9D05E7-E6C5-4C60-8547-1A93420F9D2D}" type="pres">
      <dgm:prSet presAssocID="{E97AD054-0690-47F0-A09C-A939A9DFE96F}" presName="hierRoot3" presStyleCnt="0"/>
      <dgm:spPr/>
    </dgm:pt>
    <dgm:pt modelId="{E44E8181-DF67-4527-924A-07DE99981556}" type="pres">
      <dgm:prSet presAssocID="{E97AD054-0690-47F0-A09C-A939A9DFE96F}" presName="composite3" presStyleCnt="0"/>
      <dgm:spPr/>
    </dgm:pt>
    <dgm:pt modelId="{9A58D4BF-8B31-40BF-8C4B-81E1D311CD81}" type="pres">
      <dgm:prSet presAssocID="{E97AD054-0690-47F0-A09C-A939A9DFE96F}" presName="background3" presStyleLbl="node3" presStyleIdx="1" presStyleCnt="4"/>
      <dgm:spPr/>
    </dgm:pt>
    <dgm:pt modelId="{2A28688D-7780-4F73-8022-5C16DA5214B1}" type="pres">
      <dgm:prSet presAssocID="{E97AD054-0690-47F0-A09C-A939A9DFE96F}" presName="text3" presStyleLbl="fgAcc3" presStyleIdx="1" presStyleCnt="4" custScaleX="238539" custLinFactNeighborX="-1615" custLinFactNeighborY="26537">
        <dgm:presLayoutVars>
          <dgm:chPref val="3"/>
        </dgm:presLayoutVars>
      </dgm:prSet>
      <dgm:spPr/>
    </dgm:pt>
    <dgm:pt modelId="{0438E749-BF4D-4363-929A-EDAFFE969687}" type="pres">
      <dgm:prSet presAssocID="{E97AD054-0690-47F0-A09C-A939A9DFE96F}" presName="hierChild4" presStyleCnt="0"/>
      <dgm:spPr/>
    </dgm:pt>
    <dgm:pt modelId="{C3040990-83B4-4CB8-97CC-5FDF8C4EEAFE}" type="pres">
      <dgm:prSet presAssocID="{58A2A5D6-0A7E-46FC-8A5F-30C4683FDBD3}" presName="Name23" presStyleLbl="parChTrans1D4" presStyleIdx="0" presStyleCnt="2"/>
      <dgm:spPr/>
    </dgm:pt>
    <dgm:pt modelId="{58487DD7-E164-4A97-B5FD-3EBB43D72DD0}" type="pres">
      <dgm:prSet presAssocID="{7FF4DA58-05CA-4314-80B6-F33B6CD1D231}" presName="hierRoot4" presStyleCnt="0"/>
      <dgm:spPr/>
    </dgm:pt>
    <dgm:pt modelId="{661E78E9-87A6-4032-A8FD-E25D0BC37C41}" type="pres">
      <dgm:prSet presAssocID="{7FF4DA58-05CA-4314-80B6-F33B6CD1D231}" presName="composite4" presStyleCnt="0"/>
      <dgm:spPr/>
    </dgm:pt>
    <dgm:pt modelId="{0974E657-E1EE-4C15-9468-9BFD2D730ADE}" type="pres">
      <dgm:prSet presAssocID="{7FF4DA58-05CA-4314-80B6-F33B6CD1D231}" presName="background4" presStyleLbl="node4" presStyleIdx="0" presStyleCnt="2"/>
      <dgm:spPr/>
    </dgm:pt>
    <dgm:pt modelId="{5D997A79-A815-449A-A242-22274071D9A6}" type="pres">
      <dgm:prSet presAssocID="{7FF4DA58-05CA-4314-80B6-F33B6CD1D231}" presName="text4" presStyleLbl="fgAcc4" presStyleIdx="0" presStyleCnt="2" custScaleX="192796" custScaleY="127522" custLinFactNeighborX="-24632" custLinFactNeighborY="32665">
        <dgm:presLayoutVars>
          <dgm:chPref val="3"/>
        </dgm:presLayoutVars>
      </dgm:prSet>
      <dgm:spPr/>
    </dgm:pt>
    <dgm:pt modelId="{D8884853-415C-4F5E-B790-FE8750B04480}" type="pres">
      <dgm:prSet presAssocID="{7FF4DA58-05CA-4314-80B6-F33B6CD1D231}" presName="hierChild5" presStyleCnt="0"/>
      <dgm:spPr/>
    </dgm:pt>
    <dgm:pt modelId="{806CE890-77DD-4775-A842-D41D2DB724D4}" type="pres">
      <dgm:prSet presAssocID="{565A5BD5-2A63-4C62-9649-B80E77B21792}" presName="Name23" presStyleLbl="parChTrans1D4" presStyleIdx="1" presStyleCnt="2"/>
      <dgm:spPr/>
    </dgm:pt>
    <dgm:pt modelId="{BC2C50D9-FFBC-4117-A84D-685F1A4CF161}" type="pres">
      <dgm:prSet presAssocID="{ABDD5CC5-1973-4427-99B1-364926C625F0}" presName="hierRoot4" presStyleCnt="0"/>
      <dgm:spPr/>
    </dgm:pt>
    <dgm:pt modelId="{FB6D4A0A-0F2F-4459-B986-DA9040C3373E}" type="pres">
      <dgm:prSet presAssocID="{ABDD5CC5-1973-4427-99B1-364926C625F0}" presName="composite4" presStyleCnt="0"/>
      <dgm:spPr/>
    </dgm:pt>
    <dgm:pt modelId="{A5DB7094-52ED-4DA6-90A1-E9F27CB14DAB}" type="pres">
      <dgm:prSet presAssocID="{ABDD5CC5-1973-4427-99B1-364926C625F0}" presName="background4" presStyleLbl="node4" presStyleIdx="1" presStyleCnt="2"/>
      <dgm:spPr/>
    </dgm:pt>
    <dgm:pt modelId="{3DCA5B27-9A44-4DE3-8020-3678CC340325}" type="pres">
      <dgm:prSet presAssocID="{ABDD5CC5-1973-4427-99B1-364926C625F0}" presName="text4" presStyleLbl="fgAcc4" presStyleIdx="1" presStyleCnt="2" custScaleX="197568" custScaleY="127522" custLinFactNeighborX="18903" custLinFactNeighborY="34707">
        <dgm:presLayoutVars>
          <dgm:chPref val="3"/>
        </dgm:presLayoutVars>
      </dgm:prSet>
      <dgm:spPr/>
    </dgm:pt>
    <dgm:pt modelId="{6D2C6A72-015E-4323-84C4-E33F8298F9D8}" type="pres">
      <dgm:prSet presAssocID="{ABDD5CC5-1973-4427-99B1-364926C625F0}" presName="hierChild5" presStyleCnt="0"/>
      <dgm:spPr/>
    </dgm:pt>
    <dgm:pt modelId="{406D6B20-6D7B-4180-81FF-41F7B1CB01A3}" type="pres">
      <dgm:prSet presAssocID="{25BF54A3-0624-47BA-BFA6-86730119806D}" presName="Name10" presStyleLbl="parChTrans1D2" presStyleIdx="1" presStyleCnt="2"/>
      <dgm:spPr/>
    </dgm:pt>
    <dgm:pt modelId="{7785452F-BDDC-4589-80C9-22A3594ACB7C}" type="pres">
      <dgm:prSet presAssocID="{595D4592-0A5A-4157-8408-59C15366CEC7}" presName="hierRoot2" presStyleCnt="0"/>
      <dgm:spPr/>
    </dgm:pt>
    <dgm:pt modelId="{F6A83F50-EE52-4154-82AC-17AD4BF4D201}" type="pres">
      <dgm:prSet presAssocID="{595D4592-0A5A-4157-8408-59C15366CEC7}" presName="composite2" presStyleCnt="0"/>
      <dgm:spPr/>
    </dgm:pt>
    <dgm:pt modelId="{1667B06B-3004-4869-AF34-C784BE968175}" type="pres">
      <dgm:prSet presAssocID="{595D4592-0A5A-4157-8408-59C15366CEC7}" presName="background2" presStyleLbl="node2" presStyleIdx="1" presStyleCnt="2"/>
      <dgm:spPr/>
    </dgm:pt>
    <dgm:pt modelId="{EAC6E77F-05FC-4AD2-9622-4D5D69F2711E}" type="pres">
      <dgm:prSet presAssocID="{595D4592-0A5A-4157-8408-59C15366CEC7}" presName="text2" presStyleLbl="fgAcc2" presStyleIdx="1" presStyleCnt="2" custScaleX="208252" custScaleY="125536" custLinFactNeighborY="-18374">
        <dgm:presLayoutVars>
          <dgm:chPref val="3"/>
        </dgm:presLayoutVars>
      </dgm:prSet>
      <dgm:spPr/>
    </dgm:pt>
    <dgm:pt modelId="{15E4D1DA-D56C-4742-A4D5-97FA10968636}" type="pres">
      <dgm:prSet presAssocID="{595D4592-0A5A-4157-8408-59C15366CEC7}" presName="hierChild3" presStyleCnt="0"/>
      <dgm:spPr/>
    </dgm:pt>
    <dgm:pt modelId="{43F3EBF3-EB7E-4362-A90A-C67E12E8297E}" type="pres">
      <dgm:prSet presAssocID="{720383CA-C433-4080-A3FB-D4313D05CB80}" presName="Name17" presStyleLbl="parChTrans1D3" presStyleIdx="2" presStyleCnt="4"/>
      <dgm:spPr/>
    </dgm:pt>
    <dgm:pt modelId="{BFB02A74-5501-4563-8791-17AAA2C876C6}" type="pres">
      <dgm:prSet presAssocID="{8FE324EC-53CD-4604-A4BA-33CA8BA470CA}" presName="hierRoot3" presStyleCnt="0"/>
      <dgm:spPr/>
    </dgm:pt>
    <dgm:pt modelId="{754B297F-3E2D-4EE5-AD9C-0010C06A6883}" type="pres">
      <dgm:prSet presAssocID="{8FE324EC-53CD-4604-A4BA-33CA8BA470CA}" presName="composite3" presStyleCnt="0"/>
      <dgm:spPr/>
    </dgm:pt>
    <dgm:pt modelId="{750115D6-FC90-497F-9BBF-50A22D9C54CE}" type="pres">
      <dgm:prSet presAssocID="{8FE324EC-53CD-4604-A4BA-33CA8BA470CA}" presName="background3" presStyleLbl="node3" presStyleIdx="2" presStyleCnt="4"/>
      <dgm:spPr/>
    </dgm:pt>
    <dgm:pt modelId="{69A6CFA9-34C1-477C-A388-0467DC15A8BE}" type="pres">
      <dgm:prSet presAssocID="{8FE324EC-53CD-4604-A4BA-33CA8BA470CA}" presName="text3" presStyleLbl="fgAcc3" presStyleIdx="2" presStyleCnt="4" custScaleX="155782" custLinFactNeighborX="-3867" custLinFactNeighborY="18394">
        <dgm:presLayoutVars>
          <dgm:chPref val="3"/>
        </dgm:presLayoutVars>
      </dgm:prSet>
      <dgm:spPr/>
    </dgm:pt>
    <dgm:pt modelId="{C27310B3-D176-4C91-9B28-CA379AA5D5B5}" type="pres">
      <dgm:prSet presAssocID="{8FE324EC-53CD-4604-A4BA-33CA8BA470CA}" presName="hierChild4" presStyleCnt="0"/>
      <dgm:spPr/>
    </dgm:pt>
    <dgm:pt modelId="{52BB0FCA-3A70-4EDE-9B83-21A814B99036}" type="pres">
      <dgm:prSet presAssocID="{2CC16AA1-3C16-40AE-BB17-E444FFF3A7FF}" presName="Name17" presStyleLbl="parChTrans1D3" presStyleIdx="3" presStyleCnt="4"/>
      <dgm:spPr/>
    </dgm:pt>
    <dgm:pt modelId="{E16FFD63-F5F3-43AB-B2A8-7E4E02E3A00A}" type="pres">
      <dgm:prSet presAssocID="{62ACC0C3-7023-40ED-8B42-11B401CEF60A}" presName="hierRoot3" presStyleCnt="0"/>
      <dgm:spPr/>
    </dgm:pt>
    <dgm:pt modelId="{3EB36553-A092-4A44-8EB5-E05317CBE85C}" type="pres">
      <dgm:prSet presAssocID="{62ACC0C3-7023-40ED-8B42-11B401CEF60A}" presName="composite3" presStyleCnt="0"/>
      <dgm:spPr/>
    </dgm:pt>
    <dgm:pt modelId="{C191A99B-78D5-480B-8769-E9C5CD29255F}" type="pres">
      <dgm:prSet presAssocID="{62ACC0C3-7023-40ED-8B42-11B401CEF60A}" presName="background3" presStyleLbl="node3" presStyleIdx="3" presStyleCnt="4"/>
      <dgm:spPr/>
    </dgm:pt>
    <dgm:pt modelId="{CEC3684C-4E75-4EE8-9C02-4BF59B85B06C}" type="pres">
      <dgm:prSet presAssocID="{62ACC0C3-7023-40ED-8B42-11B401CEF60A}" presName="text3" presStyleLbl="fgAcc3" presStyleIdx="3" presStyleCnt="4" custScaleX="202497" custLinFactNeighborX="7778" custLinFactNeighborY="18394">
        <dgm:presLayoutVars>
          <dgm:chPref val="3"/>
        </dgm:presLayoutVars>
      </dgm:prSet>
      <dgm:spPr/>
    </dgm:pt>
    <dgm:pt modelId="{418197F4-CCDB-45CC-9F52-1E090F701467}" type="pres">
      <dgm:prSet presAssocID="{62ACC0C3-7023-40ED-8B42-11B401CEF60A}" presName="hierChild4" presStyleCnt="0"/>
      <dgm:spPr/>
    </dgm:pt>
  </dgm:ptLst>
  <dgm:cxnLst>
    <dgm:cxn modelId="{F5916B04-747A-446D-93DD-CE3923448D4F}" type="presOf" srcId="{9A853ED2-6936-464E-B2B7-386539600862}" destId="{EB804883-3CDC-4F74-B294-D6F1A8342395}" srcOrd="0" destOrd="0" presId="urn:microsoft.com/office/officeart/2005/8/layout/hierarchy1"/>
    <dgm:cxn modelId="{B6345005-9878-467B-B68A-5421465BE6B6}" type="presOf" srcId="{7FF4DA58-05CA-4314-80B6-F33B6CD1D231}" destId="{5D997A79-A815-449A-A242-22274071D9A6}" srcOrd="0" destOrd="0" presId="urn:microsoft.com/office/officeart/2005/8/layout/hierarchy1"/>
    <dgm:cxn modelId="{087EEE06-D0D4-43D3-A4BC-BC35C85B762E}" type="presOf" srcId="{2CC16AA1-3C16-40AE-BB17-E444FFF3A7FF}" destId="{52BB0FCA-3A70-4EDE-9B83-21A814B99036}" srcOrd="0" destOrd="0" presId="urn:microsoft.com/office/officeart/2005/8/layout/hierarchy1"/>
    <dgm:cxn modelId="{7249A80B-1DD2-4729-909B-62FDC2962ED5}" type="presOf" srcId="{A82DBE57-8B8B-4DC5-A207-1679BB53D3FD}" destId="{5D69C768-9100-4C7B-BACA-B5DE4E1F722A}" srcOrd="0" destOrd="0" presId="urn:microsoft.com/office/officeart/2005/8/layout/hierarchy1"/>
    <dgm:cxn modelId="{FB71DF0F-845C-4A1A-9BD5-80C8DE34A5CE}" type="presOf" srcId="{ABDD5CC5-1973-4427-99B1-364926C625F0}" destId="{3DCA5B27-9A44-4DE3-8020-3678CC340325}" srcOrd="0" destOrd="0" presId="urn:microsoft.com/office/officeart/2005/8/layout/hierarchy1"/>
    <dgm:cxn modelId="{8422BE1A-0E21-46E8-A085-51D6EDA127A6}" type="presOf" srcId="{58A2A5D6-0A7E-46FC-8A5F-30C4683FDBD3}" destId="{C3040990-83B4-4CB8-97CC-5FDF8C4EEAFE}" srcOrd="0" destOrd="0" presId="urn:microsoft.com/office/officeart/2005/8/layout/hierarchy1"/>
    <dgm:cxn modelId="{96849621-171B-49A3-83B9-D4035E7205BC}" type="presOf" srcId="{C2C13C83-BD82-48F4-8294-3F7676B59E43}" destId="{096C2C2F-E048-430F-8C6D-AD930CDCE440}" srcOrd="0" destOrd="0" presId="urn:microsoft.com/office/officeart/2005/8/layout/hierarchy1"/>
    <dgm:cxn modelId="{CD17EE25-24B6-4416-834D-877DF140EC56}" type="presOf" srcId="{A617FC9C-0EAD-4B03-866E-51B1660F5659}" destId="{51FA32A8-02F9-4A16-8CC2-5D75E7AE90E2}" srcOrd="0" destOrd="0" presId="urn:microsoft.com/office/officeart/2005/8/layout/hierarchy1"/>
    <dgm:cxn modelId="{EBFBF727-12D3-42E4-A47A-89FAF1DC0588}" type="presOf" srcId="{565A5BD5-2A63-4C62-9649-B80E77B21792}" destId="{806CE890-77DD-4775-A842-D41D2DB724D4}" srcOrd="0" destOrd="0" presId="urn:microsoft.com/office/officeart/2005/8/layout/hierarchy1"/>
    <dgm:cxn modelId="{07576228-9D9C-44C2-B1B3-EB91D1D1C430}" srcId="{E97AD054-0690-47F0-A09C-A939A9DFE96F}" destId="{ABDD5CC5-1973-4427-99B1-364926C625F0}" srcOrd="1" destOrd="0" parTransId="{565A5BD5-2A63-4C62-9649-B80E77B21792}" sibTransId="{B55DF4BB-7BE6-4B89-8556-D2BF32A245A4}"/>
    <dgm:cxn modelId="{CB661C2E-05C4-4823-A54A-911441480912}" type="presOf" srcId="{8FE324EC-53CD-4604-A4BA-33CA8BA470CA}" destId="{69A6CFA9-34C1-477C-A388-0467DC15A8BE}" srcOrd="0" destOrd="0" presId="urn:microsoft.com/office/officeart/2005/8/layout/hierarchy1"/>
    <dgm:cxn modelId="{ECC2A73D-6962-42B1-BA31-6EA4578556C5}" type="presOf" srcId="{595D4592-0A5A-4157-8408-59C15366CEC7}" destId="{EAC6E77F-05FC-4AD2-9622-4D5D69F2711E}" srcOrd="0" destOrd="0" presId="urn:microsoft.com/office/officeart/2005/8/layout/hierarchy1"/>
    <dgm:cxn modelId="{23C83262-52C4-41AE-A8EB-E39BAE8C558F}" srcId="{9A853ED2-6936-464E-B2B7-386539600862}" destId="{C2C13C83-BD82-48F4-8294-3F7676B59E43}" srcOrd="0" destOrd="0" parTransId="{410A49B8-DEE5-492A-BAF7-B39E8D653EED}" sibTransId="{5C623BD7-5A4D-446F-A8E1-95236C7C8211}"/>
    <dgm:cxn modelId="{D536D542-F67E-4E2A-B0A8-DD8EC2FAD7A3}" type="presOf" srcId="{720383CA-C433-4080-A3FB-D4313D05CB80}" destId="{43F3EBF3-EB7E-4362-A90A-C67E12E8297E}" srcOrd="0" destOrd="0" presId="urn:microsoft.com/office/officeart/2005/8/layout/hierarchy1"/>
    <dgm:cxn modelId="{A48F7546-17B7-4453-9246-E34CACF87E09}" srcId="{E97AD054-0690-47F0-A09C-A939A9DFE96F}" destId="{7FF4DA58-05CA-4314-80B6-F33B6CD1D231}" srcOrd="0" destOrd="0" parTransId="{58A2A5D6-0A7E-46FC-8A5F-30C4683FDBD3}" sibTransId="{B45368AE-56A6-4B79-88CF-3E46F2B925AB}"/>
    <dgm:cxn modelId="{8506E446-CE44-4A89-A842-3D3F32ABA65C}" type="presOf" srcId="{2A2A673C-271F-4C16-BAA0-FB1E2EC9BD37}" destId="{817CFEBB-C7D9-4C52-8854-A486C845B613}" srcOrd="0" destOrd="0" presId="urn:microsoft.com/office/officeart/2005/8/layout/hierarchy1"/>
    <dgm:cxn modelId="{C05B256B-6E04-417E-91D3-962721CFB82A}" srcId="{595D4592-0A5A-4157-8408-59C15366CEC7}" destId="{62ACC0C3-7023-40ED-8B42-11B401CEF60A}" srcOrd="1" destOrd="0" parTransId="{2CC16AA1-3C16-40AE-BB17-E444FFF3A7FF}" sibTransId="{FABC9353-F718-4047-B27B-B07C02997AC0}"/>
    <dgm:cxn modelId="{BF4AED4B-DCAB-4B3A-A6D2-DCF4ADA98343}" srcId="{23722655-D108-4C4F-8F50-EEA7CA16BF60}" destId="{9A853ED2-6936-464E-B2B7-386539600862}" srcOrd="0" destOrd="0" parTransId="{82D3D440-DFE4-4994-B1A2-EBD48AAB1899}" sibTransId="{5F7B5599-8991-431E-8940-F1C722F8812F}"/>
    <dgm:cxn modelId="{FF04E04C-BC36-4D46-BF3B-24F587E203F3}" type="presOf" srcId="{62ACC0C3-7023-40ED-8B42-11B401CEF60A}" destId="{CEC3684C-4E75-4EE8-9C02-4BF59B85B06C}" srcOrd="0" destOrd="0" presId="urn:microsoft.com/office/officeart/2005/8/layout/hierarchy1"/>
    <dgm:cxn modelId="{CC3DD977-BB2C-4221-A1FF-3C4A599A9726}" srcId="{C2C13C83-BD82-48F4-8294-3F7676B59E43}" destId="{A82DBE57-8B8B-4DC5-A207-1679BB53D3FD}" srcOrd="0" destOrd="0" parTransId="{A617FC9C-0EAD-4B03-866E-51B1660F5659}" sibTransId="{0591953F-FED9-4315-9152-330CF76A2C4D}"/>
    <dgm:cxn modelId="{D7CF3258-95B9-4CF5-BA64-D95347FC1A2F}" srcId="{9A853ED2-6936-464E-B2B7-386539600862}" destId="{595D4592-0A5A-4157-8408-59C15366CEC7}" srcOrd="1" destOrd="0" parTransId="{25BF54A3-0624-47BA-BFA6-86730119806D}" sibTransId="{BFBAA329-4767-4196-A90A-96C171A1A7D5}"/>
    <dgm:cxn modelId="{2269C88E-818F-4C18-988A-0D9395956A19}" type="presOf" srcId="{23722655-D108-4C4F-8F50-EEA7CA16BF60}" destId="{9990B5DB-24F3-461A-8E80-9D9D52DC3CC2}" srcOrd="0" destOrd="0" presId="urn:microsoft.com/office/officeart/2005/8/layout/hierarchy1"/>
    <dgm:cxn modelId="{AC27B19D-AC51-460A-835F-97BD6307946B}" srcId="{595D4592-0A5A-4157-8408-59C15366CEC7}" destId="{8FE324EC-53CD-4604-A4BA-33CA8BA470CA}" srcOrd="0" destOrd="0" parTransId="{720383CA-C433-4080-A3FB-D4313D05CB80}" sibTransId="{6D95BB97-42F8-4E2A-9E42-A8EB7F396E98}"/>
    <dgm:cxn modelId="{271A4F9E-257A-4D11-9561-A8E29F968C19}" type="presOf" srcId="{E97AD054-0690-47F0-A09C-A939A9DFE96F}" destId="{2A28688D-7780-4F73-8022-5C16DA5214B1}" srcOrd="0" destOrd="0" presId="urn:microsoft.com/office/officeart/2005/8/layout/hierarchy1"/>
    <dgm:cxn modelId="{32B044C9-2417-4BD6-AED0-47C7C05AC65E}" type="presOf" srcId="{410A49B8-DEE5-492A-BAF7-B39E8D653EED}" destId="{C6F5A376-7CA9-4A3B-A2C3-DB2893A1CF0E}" srcOrd="0" destOrd="0" presId="urn:microsoft.com/office/officeart/2005/8/layout/hierarchy1"/>
    <dgm:cxn modelId="{4C4946D2-BAFE-4AD3-8DA4-21CCF26EC9D6}" srcId="{C2C13C83-BD82-48F4-8294-3F7676B59E43}" destId="{E97AD054-0690-47F0-A09C-A939A9DFE96F}" srcOrd="1" destOrd="0" parTransId="{2A2A673C-271F-4C16-BAA0-FB1E2EC9BD37}" sibTransId="{BB116199-BE39-4390-8FC8-D99D169517DD}"/>
    <dgm:cxn modelId="{582FC3FE-2418-4CF5-817B-0F087A93DC29}" type="presOf" srcId="{25BF54A3-0624-47BA-BFA6-86730119806D}" destId="{406D6B20-6D7B-4180-81FF-41F7B1CB01A3}" srcOrd="0" destOrd="0" presId="urn:microsoft.com/office/officeart/2005/8/layout/hierarchy1"/>
    <dgm:cxn modelId="{034C4E32-296D-4ADE-9134-D740684ECFE5}" type="presParOf" srcId="{9990B5DB-24F3-461A-8E80-9D9D52DC3CC2}" destId="{6776B541-17D1-4129-B2B9-03B376A285FF}" srcOrd="0" destOrd="0" presId="urn:microsoft.com/office/officeart/2005/8/layout/hierarchy1"/>
    <dgm:cxn modelId="{BC9816C1-2F65-464C-868B-9322C8683A99}" type="presParOf" srcId="{6776B541-17D1-4129-B2B9-03B376A285FF}" destId="{18A13BB7-4CEA-4EFE-964E-9BD23DCDCC69}" srcOrd="0" destOrd="0" presId="urn:microsoft.com/office/officeart/2005/8/layout/hierarchy1"/>
    <dgm:cxn modelId="{FEDD44A2-E478-486B-91EE-126F1E2DD105}" type="presParOf" srcId="{18A13BB7-4CEA-4EFE-964E-9BD23DCDCC69}" destId="{84A44365-1A5D-4DA2-8C77-1CA00F1166BA}" srcOrd="0" destOrd="0" presId="urn:microsoft.com/office/officeart/2005/8/layout/hierarchy1"/>
    <dgm:cxn modelId="{83F12DB4-6BE9-4426-87DD-71C1EB5B78EC}" type="presParOf" srcId="{18A13BB7-4CEA-4EFE-964E-9BD23DCDCC69}" destId="{EB804883-3CDC-4F74-B294-D6F1A8342395}" srcOrd="1" destOrd="0" presId="urn:microsoft.com/office/officeart/2005/8/layout/hierarchy1"/>
    <dgm:cxn modelId="{3C44271E-02C9-4532-8E3D-EDC21BD9C5B8}" type="presParOf" srcId="{6776B541-17D1-4129-B2B9-03B376A285FF}" destId="{96E2F944-AA88-4D27-962A-FCE538DA3E8B}" srcOrd="1" destOrd="0" presId="urn:microsoft.com/office/officeart/2005/8/layout/hierarchy1"/>
    <dgm:cxn modelId="{F00BB301-5D23-4C3C-9321-C0F6F286AB79}" type="presParOf" srcId="{96E2F944-AA88-4D27-962A-FCE538DA3E8B}" destId="{C6F5A376-7CA9-4A3B-A2C3-DB2893A1CF0E}" srcOrd="0" destOrd="0" presId="urn:microsoft.com/office/officeart/2005/8/layout/hierarchy1"/>
    <dgm:cxn modelId="{A451106A-31A7-4C63-8436-69FD59E9A6AD}" type="presParOf" srcId="{96E2F944-AA88-4D27-962A-FCE538DA3E8B}" destId="{844F674D-51A6-4C1E-8245-D66B9CEA1994}" srcOrd="1" destOrd="0" presId="urn:microsoft.com/office/officeart/2005/8/layout/hierarchy1"/>
    <dgm:cxn modelId="{18537C84-9478-4718-88E1-0BBAF6253C94}" type="presParOf" srcId="{844F674D-51A6-4C1E-8245-D66B9CEA1994}" destId="{ECD1D3F7-4890-4E18-B9D0-950904DB0532}" srcOrd="0" destOrd="0" presId="urn:microsoft.com/office/officeart/2005/8/layout/hierarchy1"/>
    <dgm:cxn modelId="{63074249-1650-40E7-9B99-FC06C4E52AF7}" type="presParOf" srcId="{ECD1D3F7-4890-4E18-B9D0-950904DB0532}" destId="{3E541883-3E99-4B9C-951A-FFF6D838A006}" srcOrd="0" destOrd="0" presId="urn:microsoft.com/office/officeart/2005/8/layout/hierarchy1"/>
    <dgm:cxn modelId="{B02853D1-EF0D-436D-9680-13CF88E8CDFC}" type="presParOf" srcId="{ECD1D3F7-4890-4E18-B9D0-950904DB0532}" destId="{096C2C2F-E048-430F-8C6D-AD930CDCE440}" srcOrd="1" destOrd="0" presId="urn:microsoft.com/office/officeart/2005/8/layout/hierarchy1"/>
    <dgm:cxn modelId="{007B990F-BBAA-4C6E-A35C-3AD59A8B8F7F}" type="presParOf" srcId="{844F674D-51A6-4C1E-8245-D66B9CEA1994}" destId="{55124F70-9A56-4044-8E5D-55EA686CEEC8}" srcOrd="1" destOrd="0" presId="urn:microsoft.com/office/officeart/2005/8/layout/hierarchy1"/>
    <dgm:cxn modelId="{49E48D79-C290-46AF-A98B-EF6DB1EEBFB5}" type="presParOf" srcId="{55124F70-9A56-4044-8E5D-55EA686CEEC8}" destId="{51FA32A8-02F9-4A16-8CC2-5D75E7AE90E2}" srcOrd="0" destOrd="0" presId="urn:microsoft.com/office/officeart/2005/8/layout/hierarchy1"/>
    <dgm:cxn modelId="{262A6434-EF15-4048-A4C7-869BFA71D947}" type="presParOf" srcId="{55124F70-9A56-4044-8E5D-55EA686CEEC8}" destId="{CCE20E43-CF52-4B58-9931-D6E51280E918}" srcOrd="1" destOrd="0" presId="urn:microsoft.com/office/officeart/2005/8/layout/hierarchy1"/>
    <dgm:cxn modelId="{3C2DB4AC-E56D-4A9A-8AB6-0AE0B9E4A9F4}" type="presParOf" srcId="{CCE20E43-CF52-4B58-9931-D6E51280E918}" destId="{71A8E048-E2D0-4DD6-8E4D-54561413AC41}" srcOrd="0" destOrd="0" presId="urn:microsoft.com/office/officeart/2005/8/layout/hierarchy1"/>
    <dgm:cxn modelId="{A612D1F9-2765-4CC6-85D8-8B30C3AC450C}" type="presParOf" srcId="{71A8E048-E2D0-4DD6-8E4D-54561413AC41}" destId="{2BDFCD06-072D-47F6-84C2-9532B558C82F}" srcOrd="0" destOrd="0" presId="urn:microsoft.com/office/officeart/2005/8/layout/hierarchy1"/>
    <dgm:cxn modelId="{BD640BF9-0F18-4A71-A9FF-E76AF3833DC1}" type="presParOf" srcId="{71A8E048-E2D0-4DD6-8E4D-54561413AC41}" destId="{5D69C768-9100-4C7B-BACA-B5DE4E1F722A}" srcOrd="1" destOrd="0" presId="urn:microsoft.com/office/officeart/2005/8/layout/hierarchy1"/>
    <dgm:cxn modelId="{092CB878-BDCD-48E5-A414-510982D52874}" type="presParOf" srcId="{CCE20E43-CF52-4B58-9931-D6E51280E918}" destId="{AC401C41-49C5-4B15-80B9-8641A3D7A669}" srcOrd="1" destOrd="0" presId="urn:microsoft.com/office/officeart/2005/8/layout/hierarchy1"/>
    <dgm:cxn modelId="{C71A100A-0F1C-4F85-BB3A-7DE2965A5C23}" type="presParOf" srcId="{55124F70-9A56-4044-8E5D-55EA686CEEC8}" destId="{817CFEBB-C7D9-4C52-8854-A486C845B613}" srcOrd="2" destOrd="0" presId="urn:microsoft.com/office/officeart/2005/8/layout/hierarchy1"/>
    <dgm:cxn modelId="{58D7C66E-2F14-4894-8210-19DD9E5AD0F7}" type="presParOf" srcId="{55124F70-9A56-4044-8E5D-55EA686CEEC8}" destId="{9B9D05E7-E6C5-4C60-8547-1A93420F9D2D}" srcOrd="3" destOrd="0" presId="urn:microsoft.com/office/officeart/2005/8/layout/hierarchy1"/>
    <dgm:cxn modelId="{B7A5AC90-2A7C-4F66-8D54-9411B3B094F3}" type="presParOf" srcId="{9B9D05E7-E6C5-4C60-8547-1A93420F9D2D}" destId="{E44E8181-DF67-4527-924A-07DE99981556}" srcOrd="0" destOrd="0" presId="urn:microsoft.com/office/officeart/2005/8/layout/hierarchy1"/>
    <dgm:cxn modelId="{3BFFB910-DE26-49E7-B439-D9E9A460C2E5}" type="presParOf" srcId="{E44E8181-DF67-4527-924A-07DE99981556}" destId="{9A58D4BF-8B31-40BF-8C4B-81E1D311CD81}" srcOrd="0" destOrd="0" presId="urn:microsoft.com/office/officeart/2005/8/layout/hierarchy1"/>
    <dgm:cxn modelId="{BE9010B2-16F8-4DA3-9816-AE8CB5DE0414}" type="presParOf" srcId="{E44E8181-DF67-4527-924A-07DE99981556}" destId="{2A28688D-7780-4F73-8022-5C16DA5214B1}" srcOrd="1" destOrd="0" presId="urn:microsoft.com/office/officeart/2005/8/layout/hierarchy1"/>
    <dgm:cxn modelId="{65829FE2-18B8-457D-98EF-FC1301F8BB63}" type="presParOf" srcId="{9B9D05E7-E6C5-4C60-8547-1A93420F9D2D}" destId="{0438E749-BF4D-4363-929A-EDAFFE969687}" srcOrd="1" destOrd="0" presId="urn:microsoft.com/office/officeart/2005/8/layout/hierarchy1"/>
    <dgm:cxn modelId="{926EACD4-7E23-4249-A7A6-B9EAD8CBAA20}" type="presParOf" srcId="{0438E749-BF4D-4363-929A-EDAFFE969687}" destId="{C3040990-83B4-4CB8-97CC-5FDF8C4EEAFE}" srcOrd="0" destOrd="0" presId="urn:microsoft.com/office/officeart/2005/8/layout/hierarchy1"/>
    <dgm:cxn modelId="{7807E901-1C81-4BDC-841E-111173AA5119}" type="presParOf" srcId="{0438E749-BF4D-4363-929A-EDAFFE969687}" destId="{58487DD7-E164-4A97-B5FD-3EBB43D72DD0}" srcOrd="1" destOrd="0" presId="urn:microsoft.com/office/officeart/2005/8/layout/hierarchy1"/>
    <dgm:cxn modelId="{23F307F2-7FE1-4223-80D7-29D731BE0432}" type="presParOf" srcId="{58487DD7-E164-4A97-B5FD-3EBB43D72DD0}" destId="{661E78E9-87A6-4032-A8FD-E25D0BC37C41}" srcOrd="0" destOrd="0" presId="urn:microsoft.com/office/officeart/2005/8/layout/hierarchy1"/>
    <dgm:cxn modelId="{1B74FA1E-3C1C-41EB-8A67-53FEEB2AAA6E}" type="presParOf" srcId="{661E78E9-87A6-4032-A8FD-E25D0BC37C41}" destId="{0974E657-E1EE-4C15-9468-9BFD2D730ADE}" srcOrd="0" destOrd="0" presId="urn:microsoft.com/office/officeart/2005/8/layout/hierarchy1"/>
    <dgm:cxn modelId="{E850CB50-A408-47CD-AD70-D6EE0BAD655E}" type="presParOf" srcId="{661E78E9-87A6-4032-A8FD-E25D0BC37C41}" destId="{5D997A79-A815-449A-A242-22274071D9A6}" srcOrd="1" destOrd="0" presId="urn:microsoft.com/office/officeart/2005/8/layout/hierarchy1"/>
    <dgm:cxn modelId="{631AC16B-D5B8-48BA-9222-FE714F07AD84}" type="presParOf" srcId="{58487DD7-E164-4A97-B5FD-3EBB43D72DD0}" destId="{D8884853-415C-4F5E-B790-FE8750B04480}" srcOrd="1" destOrd="0" presId="urn:microsoft.com/office/officeart/2005/8/layout/hierarchy1"/>
    <dgm:cxn modelId="{8F8BB5F6-AFFC-433B-8808-C9A87156E7F3}" type="presParOf" srcId="{0438E749-BF4D-4363-929A-EDAFFE969687}" destId="{806CE890-77DD-4775-A842-D41D2DB724D4}" srcOrd="2" destOrd="0" presId="urn:microsoft.com/office/officeart/2005/8/layout/hierarchy1"/>
    <dgm:cxn modelId="{10B841B3-06EB-43BC-945D-C172FD07E1BC}" type="presParOf" srcId="{0438E749-BF4D-4363-929A-EDAFFE969687}" destId="{BC2C50D9-FFBC-4117-A84D-685F1A4CF161}" srcOrd="3" destOrd="0" presId="urn:microsoft.com/office/officeart/2005/8/layout/hierarchy1"/>
    <dgm:cxn modelId="{514E2857-D778-47EC-A25A-1A3CE1A1C8F0}" type="presParOf" srcId="{BC2C50D9-FFBC-4117-A84D-685F1A4CF161}" destId="{FB6D4A0A-0F2F-4459-B986-DA9040C3373E}" srcOrd="0" destOrd="0" presId="urn:microsoft.com/office/officeart/2005/8/layout/hierarchy1"/>
    <dgm:cxn modelId="{B0A825F5-127B-42FE-992F-25964909B861}" type="presParOf" srcId="{FB6D4A0A-0F2F-4459-B986-DA9040C3373E}" destId="{A5DB7094-52ED-4DA6-90A1-E9F27CB14DAB}" srcOrd="0" destOrd="0" presId="urn:microsoft.com/office/officeart/2005/8/layout/hierarchy1"/>
    <dgm:cxn modelId="{442426BA-B4B8-4F93-8AD3-E62C763B6CF9}" type="presParOf" srcId="{FB6D4A0A-0F2F-4459-B986-DA9040C3373E}" destId="{3DCA5B27-9A44-4DE3-8020-3678CC340325}" srcOrd="1" destOrd="0" presId="urn:microsoft.com/office/officeart/2005/8/layout/hierarchy1"/>
    <dgm:cxn modelId="{7FF5F91C-0A8B-41BD-A284-861B38F0E69B}" type="presParOf" srcId="{BC2C50D9-FFBC-4117-A84D-685F1A4CF161}" destId="{6D2C6A72-015E-4323-84C4-E33F8298F9D8}" srcOrd="1" destOrd="0" presId="urn:microsoft.com/office/officeart/2005/8/layout/hierarchy1"/>
    <dgm:cxn modelId="{A77D49FB-15A5-44F1-A610-784F8763700D}" type="presParOf" srcId="{96E2F944-AA88-4D27-962A-FCE538DA3E8B}" destId="{406D6B20-6D7B-4180-81FF-41F7B1CB01A3}" srcOrd="2" destOrd="0" presId="urn:microsoft.com/office/officeart/2005/8/layout/hierarchy1"/>
    <dgm:cxn modelId="{0B4B1792-3497-47D8-9F31-78B1EF95D536}" type="presParOf" srcId="{96E2F944-AA88-4D27-962A-FCE538DA3E8B}" destId="{7785452F-BDDC-4589-80C9-22A3594ACB7C}" srcOrd="3" destOrd="0" presId="urn:microsoft.com/office/officeart/2005/8/layout/hierarchy1"/>
    <dgm:cxn modelId="{3CB0C6ED-6A2B-413C-9C4E-C5FBF515FA57}" type="presParOf" srcId="{7785452F-BDDC-4589-80C9-22A3594ACB7C}" destId="{F6A83F50-EE52-4154-82AC-17AD4BF4D201}" srcOrd="0" destOrd="0" presId="urn:microsoft.com/office/officeart/2005/8/layout/hierarchy1"/>
    <dgm:cxn modelId="{02B5BDB4-5E13-4D76-BD11-D32C8D213FDE}" type="presParOf" srcId="{F6A83F50-EE52-4154-82AC-17AD4BF4D201}" destId="{1667B06B-3004-4869-AF34-C784BE968175}" srcOrd="0" destOrd="0" presId="urn:microsoft.com/office/officeart/2005/8/layout/hierarchy1"/>
    <dgm:cxn modelId="{3FE15433-946F-4ACA-B2A7-A965E074CFA0}" type="presParOf" srcId="{F6A83F50-EE52-4154-82AC-17AD4BF4D201}" destId="{EAC6E77F-05FC-4AD2-9622-4D5D69F2711E}" srcOrd="1" destOrd="0" presId="urn:microsoft.com/office/officeart/2005/8/layout/hierarchy1"/>
    <dgm:cxn modelId="{C0FE0FE5-0766-4A13-A45A-68070BD44835}" type="presParOf" srcId="{7785452F-BDDC-4589-80C9-22A3594ACB7C}" destId="{15E4D1DA-D56C-4742-A4D5-97FA10968636}" srcOrd="1" destOrd="0" presId="urn:microsoft.com/office/officeart/2005/8/layout/hierarchy1"/>
    <dgm:cxn modelId="{F028FFAF-AD41-45A7-8BD3-3943E97ECF95}" type="presParOf" srcId="{15E4D1DA-D56C-4742-A4D5-97FA10968636}" destId="{43F3EBF3-EB7E-4362-A90A-C67E12E8297E}" srcOrd="0" destOrd="0" presId="urn:microsoft.com/office/officeart/2005/8/layout/hierarchy1"/>
    <dgm:cxn modelId="{B931A4DC-A12F-4FEF-93FB-9E1F16AF2290}" type="presParOf" srcId="{15E4D1DA-D56C-4742-A4D5-97FA10968636}" destId="{BFB02A74-5501-4563-8791-17AAA2C876C6}" srcOrd="1" destOrd="0" presId="urn:microsoft.com/office/officeart/2005/8/layout/hierarchy1"/>
    <dgm:cxn modelId="{4A034388-6389-4FBB-982D-18E586078128}" type="presParOf" srcId="{BFB02A74-5501-4563-8791-17AAA2C876C6}" destId="{754B297F-3E2D-4EE5-AD9C-0010C06A6883}" srcOrd="0" destOrd="0" presId="urn:microsoft.com/office/officeart/2005/8/layout/hierarchy1"/>
    <dgm:cxn modelId="{5A710A7B-424E-4657-A3F7-3D1908208C10}" type="presParOf" srcId="{754B297F-3E2D-4EE5-AD9C-0010C06A6883}" destId="{750115D6-FC90-497F-9BBF-50A22D9C54CE}" srcOrd="0" destOrd="0" presId="urn:microsoft.com/office/officeart/2005/8/layout/hierarchy1"/>
    <dgm:cxn modelId="{C9578DA9-5227-4E5A-9521-B6E1438ACE53}" type="presParOf" srcId="{754B297F-3E2D-4EE5-AD9C-0010C06A6883}" destId="{69A6CFA9-34C1-477C-A388-0467DC15A8BE}" srcOrd="1" destOrd="0" presId="urn:microsoft.com/office/officeart/2005/8/layout/hierarchy1"/>
    <dgm:cxn modelId="{1C99D7F9-C39D-4F10-8889-790EF452901F}" type="presParOf" srcId="{BFB02A74-5501-4563-8791-17AAA2C876C6}" destId="{C27310B3-D176-4C91-9B28-CA379AA5D5B5}" srcOrd="1" destOrd="0" presId="urn:microsoft.com/office/officeart/2005/8/layout/hierarchy1"/>
    <dgm:cxn modelId="{22C67174-CECC-4111-A4C9-E21AF0798E33}" type="presParOf" srcId="{15E4D1DA-D56C-4742-A4D5-97FA10968636}" destId="{52BB0FCA-3A70-4EDE-9B83-21A814B99036}" srcOrd="2" destOrd="0" presId="urn:microsoft.com/office/officeart/2005/8/layout/hierarchy1"/>
    <dgm:cxn modelId="{2AE6AEF8-793E-456D-B9EB-E2CED38141E7}" type="presParOf" srcId="{15E4D1DA-D56C-4742-A4D5-97FA10968636}" destId="{E16FFD63-F5F3-43AB-B2A8-7E4E02E3A00A}" srcOrd="3" destOrd="0" presId="urn:microsoft.com/office/officeart/2005/8/layout/hierarchy1"/>
    <dgm:cxn modelId="{2148D03A-C04A-4A3D-B8BF-1F1C6D542B4A}" type="presParOf" srcId="{E16FFD63-F5F3-43AB-B2A8-7E4E02E3A00A}" destId="{3EB36553-A092-4A44-8EB5-E05317CBE85C}" srcOrd="0" destOrd="0" presId="urn:microsoft.com/office/officeart/2005/8/layout/hierarchy1"/>
    <dgm:cxn modelId="{3351EE2A-F615-4FA3-ACFE-D30C3D57ABE4}" type="presParOf" srcId="{3EB36553-A092-4A44-8EB5-E05317CBE85C}" destId="{C191A99B-78D5-480B-8769-E9C5CD29255F}" srcOrd="0" destOrd="0" presId="urn:microsoft.com/office/officeart/2005/8/layout/hierarchy1"/>
    <dgm:cxn modelId="{0673DE9F-E48D-4F46-BF17-EDCC5E948446}" type="presParOf" srcId="{3EB36553-A092-4A44-8EB5-E05317CBE85C}" destId="{CEC3684C-4E75-4EE8-9C02-4BF59B85B06C}" srcOrd="1" destOrd="0" presId="urn:microsoft.com/office/officeart/2005/8/layout/hierarchy1"/>
    <dgm:cxn modelId="{756C90E6-0827-4EE1-BA5C-3067C7B2CC4E}" type="presParOf" srcId="{E16FFD63-F5F3-43AB-B2A8-7E4E02E3A00A}" destId="{418197F4-CCDB-45CC-9F52-1E090F70146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C9A373-2029-4736-9B56-F5D2493BB821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5097457-D07B-4636-8085-500C2BE98B1E}">
      <dgm:prSet phldrT="[Text]"/>
      <dgm:spPr/>
      <dgm:t>
        <a:bodyPr/>
        <a:lstStyle/>
        <a:p>
          <a:pPr algn="just"/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Bước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1: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Lựa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chọn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đặc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điểm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để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phân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chia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các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loài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cần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phân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loại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thành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2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nhóm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Tiếp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tục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cách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làm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như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vậy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ở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các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nhóm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tiếp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theo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cho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đến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khi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xác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định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được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từng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loài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C830C3-AACA-4C01-893F-9ED1DD8077FE}" type="parTrans" cxnId="{28C6AEDD-F712-4AA3-ABF7-5EA894DD6491}">
      <dgm:prSet/>
      <dgm:spPr/>
      <dgm:t>
        <a:bodyPr/>
        <a:lstStyle/>
        <a:p>
          <a:endParaRPr lang="en-US"/>
        </a:p>
      </dgm:t>
    </dgm:pt>
    <dgm:pt modelId="{98D4F33B-EBD9-4FB3-A330-393C85B434EB}" type="sibTrans" cxnId="{28C6AEDD-F712-4AA3-ABF7-5EA894DD6491}">
      <dgm:prSet/>
      <dgm:spPr/>
      <dgm:t>
        <a:bodyPr/>
        <a:lstStyle/>
        <a:p>
          <a:endParaRPr lang="en-US"/>
        </a:p>
      </dgm:t>
    </dgm:pt>
    <dgm:pt modelId="{C182280B-7BD6-4BA3-959E-8B22EC572026}">
      <dgm:prSet/>
      <dgm:spPr/>
      <dgm:t>
        <a:bodyPr/>
        <a:lstStyle/>
        <a:p>
          <a:r>
            <a:rPr lang="en-US" dirty="0" err="1"/>
            <a:t>Bước</a:t>
          </a:r>
          <a:r>
            <a:rPr lang="en-US" dirty="0"/>
            <a:t> 2: </a:t>
          </a:r>
          <a:r>
            <a:rPr lang="en-US" dirty="0" err="1"/>
            <a:t>Lập</a:t>
          </a:r>
          <a:r>
            <a:rPr lang="en-US" dirty="0"/>
            <a:t> </a:t>
          </a:r>
          <a:r>
            <a:rPr lang="en-US" dirty="0" err="1"/>
            <a:t>sơ</a:t>
          </a:r>
          <a:r>
            <a:rPr lang="en-US" dirty="0"/>
            <a:t> </a:t>
          </a:r>
          <a:r>
            <a:rPr lang="en-US" dirty="0" err="1"/>
            <a:t>đồ</a:t>
          </a:r>
          <a:r>
            <a:rPr lang="en-US" dirty="0"/>
            <a:t> </a:t>
          </a:r>
          <a:r>
            <a:rPr lang="en-US" dirty="0" err="1"/>
            <a:t>phân</a:t>
          </a:r>
          <a:r>
            <a:rPr lang="en-US" dirty="0"/>
            <a:t> </a:t>
          </a:r>
          <a:r>
            <a:rPr lang="en-US" dirty="0" err="1"/>
            <a:t>loại</a:t>
          </a:r>
          <a:r>
            <a:rPr lang="en-US" dirty="0"/>
            <a:t>. </a:t>
          </a:r>
        </a:p>
      </dgm:t>
    </dgm:pt>
    <dgm:pt modelId="{077B0689-0B1C-41C7-9477-5B3F19EF27AD}" type="parTrans" cxnId="{F7D081D6-685F-438A-9EE4-A1C97C0DEDFE}">
      <dgm:prSet/>
      <dgm:spPr/>
      <dgm:t>
        <a:bodyPr/>
        <a:lstStyle/>
        <a:p>
          <a:endParaRPr lang="en-US"/>
        </a:p>
      </dgm:t>
    </dgm:pt>
    <dgm:pt modelId="{DD440CC8-5E3C-4571-884B-26F62C82F2B6}" type="sibTrans" cxnId="{F7D081D6-685F-438A-9EE4-A1C97C0DEDFE}">
      <dgm:prSet/>
      <dgm:spPr/>
      <dgm:t>
        <a:bodyPr/>
        <a:lstStyle/>
        <a:p>
          <a:endParaRPr lang="en-US"/>
        </a:p>
      </dgm:t>
    </dgm:pt>
    <dgm:pt modelId="{3909F7DF-E806-489D-A2FF-48818320A56D}">
      <dgm:prSet phldrT="[Text]" phldr="1"/>
      <dgm:spPr/>
      <dgm:t>
        <a:bodyPr/>
        <a:lstStyle/>
        <a:p>
          <a:endParaRPr lang="en-US" dirty="0"/>
        </a:p>
      </dgm:t>
    </dgm:pt>
    <dgm:pt modelId="{F0F00AF0-1CB6-4A73-BCF1-A4EAE8087479}" type="sibTrans" cxnId="{9C8B8DB8-C7AD-450F-9D2F-B1EB92DBF08C}">
      <dgm:prSet/>
      <dgm:spPr/>
      <dgm:t>
        <a:bodyPr/>
        <a:lstStyle/>
        <a:p>
          <a:endParaRPr lang="en-US"/>
        </a:p>
      </dgm:t>
    </dgm:pt>
    <dgm:pt modelId="{94B2DDF0-7D09-4EA3-B89D-23135A1899C8}" type="parTrans" cxnId="{9C8B8DB8-C7AD-450F-9D2F-B1EB92DBF08C}">
      <dgm:prSet/>
      <dgm:spPr/>
      <dgm:t>
        <a:bodyPr/>
        <a:lstStyle/>
        <a:p>
          <a:endParaRPr lang="en-US"/>
        </a:p>
      </dgm:t>
    </dgm:pt>
    <dgm:pt modelId="{D08E62B2-EAF5-4F45-B9FD-9BD2767FE8D1}" type="pres">
      <dgm:prSet presAssocID="{9BC9A373-2029-4736-9B56-F5D2493BB821}" presName="linear" presStyleCnt="0">
        <dgm:presLayoutVars>
          <dgm:animLvl val="lvl"/>
          <dgm:resizeHandles val="exact"/>
        </dgm:presLayoutVars>
      </dgm:prSet>
      <dgm:spPr/>
    </dgm:pt>
    <dgm:pt modelId="{C0613A8A-8D4C-4EFD-96F6-EE31BBACCC02}" type="pres">
      <dgm:prSet presAssocID="{95097457-D07B-4636-8085-500C2BE98B1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94DE77F-1831-49B3-BEC8-6DC2EB5D9E79}" type="pres">
      <dgm:prSet presAssocID="{95097457-D07B-4636-8085-500C2BE98B1E}" presName="childText" presStyleLbl="revTx" presStyleIdx="0" presStyleCnt="1">
        <dgm:presLayoutVars>
          <dgm:bulletEnabled val="1"/>
        </dgm:presLayoutVars>
      </dgm:prSet>
      <dgm:spPr/>
    </dgm:pt>
    <dgm:pt modelId="{24B37CEA-7C7F-4A82-B213-122B72B1D72F}" type="pres">
      <dgm:prSet presAssocID="{C182280B-7BD6-4BA3-959E-8B22EC57202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11DDE24-9142-4704-9EBA-2A6AE3B213FA}" type="presOf" srcId="{C182280B-7BD6-4BA3-959E-8B22EC572026}" destId="{24B37CEA-7C7F-4A82-B213-122B72B1D72F}" srcOrd="0" destOrd="0" presId="urn:microsoft.com/office/officeart/2005/8/layout/vList2"/>
    <dgm:cxn modelId="{3C1B6732-F68B-47BE-BF7C-51C8755DD9D4}" type="presOf" srcId="{9BC9A373-2029-4736-9B56-F5D2493BB821}" destId="{D08E62B2-EAF5-4F45-B9FD-9BD2767FE8D1}" srcOrd="0" destOrd="0" presId="urn:microsoft.com/office/officeart/2005/8/layout/vList2"/>
    <dgm:cxn modelId="{B423F33C-9AF8-44FB-A263-CE4BEF84F880}" type="presOf" srcId="{3909F7DF-E806-489D-A2FF-48818320A56D}" destId="{194DE77F-1831-49B3-BEC8-6DC2EB5D9E79}" srcOrd="0" destOrd="0" presId="urn:microsoft.com/office/officeart/2005/8/layout/vList2"/>
    <dgm:cxn modelId="{9C8B8DB8-C7AD-450F-9D2F-B1EB92DBF08C}" srcId="{95097457-D07B-4636-8085-500C2BE98B1E}" destId="{3909F7DF-E806-489D-A2FF-48818320A56D}" srcOrd="0" destOrd="0" parTransId="{94B2DDF0-7D09-4EA3-B89D-23135A1899C8}" sibTransId="{F0F00AF0-1CB6-4A73-BCF1-A4EAE8087479}"/>
    <dgm:cxn modelId="{2A868CD4-5A2B-4799-AC50-D9D7562F6BA7}" type="presOf" srcId="{95097457-D07B-4636-8085-500C2BE98B1E}" destId="{C0613A8A-8D4C-4EFD-96F6-EE31BBACCC02}" srcOrd="0" destOrd="0" presId="urn:microsoft.com/office/officeart/2005/8/layout/vList2"/>
    <dgm:cxn modelId="{F7D081D6-685F-438A-9EE4-A1C97C0DEDFE}" srcId="{9BC9A373-2029-4736-9B56-F5D2493BB821}" destId="{C182280B-7BD6-4BA3-959E-8B22EC572026}" srcOrd="1" destOrd="0" parTransId="{077B0689-0B1C-41C7-9477-5B3F19EF27AD}" sibTransId="{DD440CC8-5E3C-4571-884B-26F62C82F2B6}"/>
    <dgm:cxn modelId="{28C6AEDD-F712-4AA3-ABF7-5EA894DD6491}" srcId="{9BC9A373-2029-4736-9B56-F5D2493BB821}" destId="{95097457-D07B-4636-8085-500C2BE98B1E}" srcOrd="0" destOrd="0" parTransId="{BAC830C3-AACA-4C01-893F-9ED1DD8077FE}" sibTransId="{98D4F33B-EBD9-4FB3-A330-393C85B434EB}"/>
    <dgm:cxn modelId="{E8958B9E-ECB3-4EC2-A18F-9BF35965DFA2}" type="presParOf" srcId="{D08E62B2-EAF5-4F45-B9FD-9BD2767FE8D1}" destId="{C0613A8A-8D4C-4EFD-96F6-EE31BBACCC02}" srcOrd="0" destOrd="0" presId="urn:microsoft.com/office/officeart/2005/8/layout/vList2"/>
    <dgm:cxn modelId="{ED24FA52-C899-40A6-BFEC-2D85F36CDF97}" type="presParOf" srcId="{D08E62B2-EAF5-4F45-B9FD-9BD2767FE8D1}" destId="{194DE77F-1831-49B3-BEC8-6DC2EB5D9E79}" srcOrd="1" destOrd="0" presId="urn:microsoft.com/office/officeart/2005/8/layout/vList2"/>
    <dgm:cxn modelId="{A8C7E9E1-FD27-45A2-8AAB-79D03DA707F2}" type="presParOf" srcId="{D08E62B2-EAF5-4F45-B9FD-9BD2767FE8D1}" destId="{24B37CEA-7C7F-4A82-B213-122B72B1D72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B0FCA-3A70-4EDE-9B83-21A814B99036}">
      <dsp:nvSpPr>
        <dsp:cNvPr id="0" name=""/>
        <dsp:cNvSpPr/>
      </dsp:nvSpPr>
      <dsp:spPr>
        <a:xfrm>
          <a:off x="7356056" y="2288573"/>
          <a:ext cx="958888" cy="561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2226"/>
              </a:lnTo>
              <a:lnTo>
                <a:pt x="958888" y="462226"/>
              </a:lnTo>
              <a:lnTo>
                <a:pt x="958888" y="56142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F3EBF3-EB7E-4362-A90A-C67E12E8297E}">
      <dsp:nvSpPr>
        <dsp:cNvPr id="0" name=""/>
        <dsp:cNvSpPr/>
      </dsp:nvSpPr>
      <dsp:spPr>
        <a:xfrm>
          <a:off x="6111521" y="2288573"/>
          <a:ext cx="1244535" cy="561422"/>
        </a:xfrm>
        <a:custGeom>
          <a:avLst/>
          <a:gdLst/>
          <a:ahLst/>
          <a:cxnLst/>
          <a:rect l="0" t="0" r="0" b="0"/>
          <a:pathLst>
            <a:path>
              <a:moveTo>
                <a:pt x="1244535" y="0"/>
              </a:moveTo>
              <a:lnTo>
                <a:pt x="1244535" y="462226"/>
              </a:lnTo>
              <a:lnTo>
                <a:pt x="0" y="462226"/>
              </a:lnTo>
              <a:lnTo>
                <a:pt x="0" y="56142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6D6B20-6D7B-4180-81FF-41F7B1CB01A3}">
      <dsp:nvSpPr>
        <dsp:cNvPr id="0" name=""/>
        <dsp:cNvSpPr/>
      </dsp:nvSpPr>
      <dsp:spPr>
        <a:xfrm>
          <a:off x="4734694" y="1113389"/>
          <a:ext cx="2621362" cy="321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408"/>
              </a:lnTo>
              <a:lnTo>
                <a:pt x="2621362" y="222408"/>
              </a:lnTo>
              <a:lnTo>
                <a:pt x="2621362" y="32160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CE890-77DD-4775-A842-D41D2DB724D4}">
      <dsp:nvSpPr>
        <dsp:cNvPr id="0" name=""/>
        <dsp:cNvSpPr/>
      </dsp:nvSpPr>
      <dsp:spPr>
        <a:xfrm>
          <a:off x="3786522" y="3479192"/>
          <a:ext cx="1370892" cy="366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774"/>
              </a:lnTo>
              <a:lnTo>
                <a:pt x="1370892" y="267774"/>
              </a:lnTo>
              <a:lnTo>
                <a:pt x="1370892" y="36697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40990-83B4-4CB8-97CC-5FDF8C4EEAFE}">
      <dsp:nvSpPr>
        <dsp:cNvPr id="0" name=""/>
        <dsp:cNvSpPr/>
      </dsp:nvSpPr>
      <dsp:spPr>
        <a:xfrm>
          <a:off x="2363322" y="3479192"/>
          <a:ext cx="1423200" cy="353086"/>
        </a:xfrm>
        <a:custGeom>
          <a:avLst/>
          <a:gdLst/>
          <a:ahLst/>
          <a:cxnLst/>
          <a:rect l="0" t="0" r="0" b="0"/>
          <a:pathLst>
            <a:path>
              <a:moveTo>
                <a:pt x="1423200" y="0"/>
              </a:moveTo>
              <a:lnTo>
                <a:pt x="1423200" y="253890"/>
              </a:lnTo>
              <a:lnTo>
                <a:pt x="0" y="253890"/>
              </a:lnTo>
              <a:lnTo>
                <a:pt x="0" y="35308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7CFEBB-C7D9-4C52-8854-A486C845B613}">
      <dsp:nvSpPr>
        <dsp:cNvPr id="0" name=""/>
        <dsp:cNvSpPr/>
      </dsp:nvSpPr>
      <dsp:spPr>
        <a:xfrm>
          <a:off x="2213310" y="2168596"/>
          <a:ext cx="1573211" cy="630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451"/>
              </a:lnTo>
              <a:lnTo>
                <a:pt x="1573211" y="531451"/>
              </a:lnTo>
              <a:lnTo>
                <a:pt x="1573211" y="63064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A32A8-02F9-4A16-8CC2-5D75E7AE90E2}">
      <dsp:nvSpPr>
        <dsp:cNvPr id="0" name=""/>
        <dsp:cNvSpPr/>
      </dsp:nvSpPr>
      <dsp:spPr>
        <a:xfrm>
          <a:off x="1022462" y="2168596"/>
          <a:ext cx="1190847" cy="644491"/>
        </a:xfrm>
        <a:custGeom>
          <a:avLst/>
          <a:gdLst/>
          <a:ahLst/>
          <a:cxnLst/>
          <a:rect l="0" t="0" r="0" b="0"/>
          <a:pathLst>
            <a:path>
              <a:moveTo>
                <a:pt x="1190847" y="0"/>
              </a:moveTo>
              <a:lnTo>
                <a:pt x="1190847" y="545295"/>
              </a:lnTo>
              <a:lnTo>
                <a:pt x="0" y="545295"/>
              </a:lnTo>
              <a:lnTo>
                <a:pt x="0" y="64449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5A376-7CA9-4A3B-A2C3-DB2893A1CF0E}">
      <dsp:nvSpPr>
        <dsp:cNvPr id="0" name=""/>
        <dsp:cNvSpPr/>
      </dsp:nvSpPr>
      <dsp:spPr>
        <a:xfrm>
          <a:off x="2213310" y="1113389"/>
          <a:ext cx="2521383" cy="307747"/>
        </a:xfrm>
        <a:custGeom>
          <a:avLst/>
          <a:gdLst/>
          <a:ahLst/>
          <a:cxnLst/>
          <a:rect l="0" t="0" r="0" b="0"/>
          <a:pathLst>
            <a:path>
              <a:moveTo>
                <a:pt x="2521383" y="0"/>
              </a:moveTo>
              <a:lnTo>
                <a:pt x="2521383" y="208551"/>
              </a:lnTo>
              <a:lnTo>
                <a:pt x="0" y="208551"/>
              </a:lnTo>
              <a:lnTo>
                <a:pt x="0" y="30774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44365-1A5D-4DA2-8C77-1CA00F1166BA}">
      <dsp:nvSpPr>
        <dsp:cNvPr id="0" name=""/>
        <dsp:cNvSpPr/>
      </dsp:nvSpPr>
      <dsp:spPr>
        <a:xfrm>
          <a:off x="3878249" y="611772"/>
          <a:ext cx="1712889" cy="5016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04883-3CDC-4F74-B294-D6F1A8342395}">
      <dsp:nvSpPr>
        <dsp:cNvPr id="0" name=""/>
        <dsp:cNvSpPr/>
      </dsp:nvSpPr>
      <dsp:spPr>
        <a:xfrm>
          <a:off x="3997225" y="724799"/>
          <a:ext cx="1712889" cy="5016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/>
            <a:t>Các sinh vật</a:t>
          </a:r>
          <a:endParaRPr lang="en-US" sz="2000" kern="1200" dirty="0"/>
        </a:p>
      </dsp:txBody>
      <dsp:txXfrm>
        <a:off x="4011917" y="739491"/>
        <a:ext cx="1683505" cy="472233"/>
      </dsp:txXfrm>
    </dsp:sp>
    <dsp:sp modelId="{3E541883-3E99-4B9C-951A-FFF6D838A006}">
      <dsp:nvSpPr>
        <dsp:cNvPr id="0" name=""/>
        <dsp:cNvSpPr/>
      </dsp:nvSpPr>
      <dsp:spPr>
        <a:xfrm>
          <a:off x="853630" y="1421137"/>
          <a:ext cx="2719361" cy="7474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C2C2F-E048-430F-8C6D-AD930CDCE440}">
      <dsp:nvSpPr>
        <dsp:cNvPr id="0" name=""/>
        <dsp:cNvSpPr/>
      </dsp:nvSpPr>
      <dsp:spPr>
        <a:xfrm>
          <a:off x="972606" y="1534164"/>
          <a:ext cx="2719361" cy="7474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rgbClr val="FF0000"/>
              </a:solidFill>
            </a:rPr>
            <a:t>Có râu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/>
            <a:t>(Tôm, mèo, bọ ngựa)</a:t>
          </a:r>
          <a:endParaRPr lang="en-US" sz="2000" kern="1200" dirty="0"/>
        </a:p>
      </dsp:txBody>
      <dsp:txXfrm>
        <a:off x="994498" y="1556056"/>
        <a:ext cx="2675577" cy="703675"/>
      </dsp:txXfrm>
    </dsp:sp>
    <dsp:sp modelId="{2BDFCD06-072D-47F6-84C2-9532B558C82F}">
      <dsp:nvSpPr>
        <dsp:cNvPr id="0" name=""/>
        <dsp:cNvSpPr/>
      </dsp:nvSpPr>
      <dsp:spPr>
        <a:xfrm>
          <a:off x="-118975" y="2813088"/>
          <a:ext cx="2282877" cy="679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69C768-9100-4C7B-BACA-B5DE4E1F722A}">
      <dsp:nvSpPr>
        <dsp:cNvPr id="0" name=""/>
        <dsp:cNvSpPr/>
      </dsp:nvSpPr>
      <dsp:spPr>
        <a:xfrm>
          <a:off x="0" y="2926115"/>
          <a:ext cx="2282877" cy="6799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rgbClr val="FF0000"/>
              </a:solidFill>
            </a:rPr>
            <a:t>Có cánh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/>
            <a:t>(Con bọ ngựa)</a:t>
          </a:r>
          <a:endParaRPr lang="en-US" sz="2000" kern="1200" dirty="0"/>
        </a:p>
      </dsp:txBody>
      <dsp:txXfrm>
        <a:off x="19915" y="2946030"/>
        <a:ext cx="2243047" cy="640117"/>
      </dsp:txXfrm>
    </dsp:sp>
    <dsp:sp modelId="{9A58D4BF-8B31-40BF-8C4B-81E1D311CD81}">
      <dsp:nvSpPr>
        <dsp:cNvPr id="0" name=""/>
        <dsp:cNvSpPr/>
      </dsp:nvSpPr>
      <dsp:spPr>
        <a:xfrm>
          <a:off x="2509404" y="2799244"/>
          <a:ext cx="2554235" cy="679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8688D-7780-4F73-8022-5C16DA5214B1}">
      <dsp:nvSpPr>
        <dsp:cNvPr id="0" name=""/>
        <dsp:cNvSpPr/>
      </dsp:nvSpPr>
      <dsp:spPr>
        <a:xfrm>
          <a:off x="2628380" y="2912271"/>
          <a:ext cx="2554235" cy="6799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rgbClr val="FF0000"/>
              </a:solidFill>
            </a:rPr>
            <a:t>Không có cánh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/>
            <a:t>(Con tôm, con mèo)</a:t>
          </a:r>
          <a:endParaRPr lang="en-US" sz="2000" kern="1200" dirty="0"/>
        </a:p>
      </dsp:txBody>
      <dsp:txXfrm>
        <a:off x="2648295" y="2932186"/>
        <a:ext cx="2514405" cy="640117"/>
      </dsp:txXfrm>
    </dsp:sp>
    <dsp:sp modelId="{0974E657-E1EE-4C15-9468-9BFD2D730ADE}">
      <dsp:nvSpPr>
        <dsp:cNvPr id="0" name=""/>
        <dsp:cNvSpPr/>
      </dsp:nvSpPr>
      <dsp:spPr>
        <a:xfrm>
          <a:off x="1331108" y="3832278"/>
          <a:ext cx="2064427" cy="8670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97A79-A815-449A-A242-22274071D9A6}">
      <dsp:nvSpPr>
        <dsp:cNvPr id="0" name=""/>
        <dsp:cNvSpPr/>
      </dsp:nvSpPr>
      <dsp:spPr>
        <a:xfrm>
          <a:off x="1450084" y="3945305"/>
          <a:ext cx="2064427" cy="8670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rgbClr val="FF0000"/>
              </a:solidFill>
            </a:rPr>
            <a:t>Có càng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/>
            <a:t>(Con tôm)</a:t>
          </a:r>
          <a:endParaRPr lang="en-US" sz="2000" kern="1200" dirty="0"/>
        </a:p>
      </dsp:txBody>
      <dsp:txXfrm>
        <a:off x="1475480" y="3970701"/>
        <a:ext cx="2013635" cy="816290"/>
      </dsp:txXfrm>
    </dsp:sp>
    <dsp:sp modelId="{A5DB7094-52ED-4DA6-90A1-E9F27CB14DAB}">
      <dsp:nvSpPr>
        <dsp:cNvPr id="0" name=""/>
        <dsp:cNvSpPr/>
      </dsp:nvSpPr>
      <dsp:spPr>
        <a:xfrm>
          <a:off x="4099652" y="3846163"/>
          <a:ext cx="2115524" cy="8670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CA5B27-9A44-4DE3-8020-3678CC340325}">
      <dsp:nvSpPr>
        <dsp:cNvPr id="0" name=""/>
        <dsp:cNvSpPr/>
      </dsp:nvSpPr>
      <dsp:spPr>
        <a:xfrm>
          <a:off x="4218628" y="3959190"/>
          <a:ext cx="2115524" cy="8670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rgbClr val="FF0000"/>
              </a:solidFill>
            </a:rPr>
            <a:t>Không có càng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/>
            <a:t>(Con mèo)</a:t>
          </a:r>
          <a:endParaRPr lang="en-US" sz="2000" kern="1200" dirty="0"/>
        </a:p>
      </dsp:txBody>
      <dsp:txXfrm>
        <a:off x="4244024" y="3984586"/>
        <a:ext cx="2064732" cy="816290"/>
      </dsp:txXfrm>
    </dsp:sp>
    <dsp:sp modelId="{1667B06B-3004-4869-AF34-C784BE968175}">
      <dsp:nvSpPr>
        <dsp:cNvPr id="0" name=""/>
        <dsp:cNvSpPr/>
      </dsp:nvSpPr>
      <dsp:spPr>
        <a:xfrm>
          <a:off x="6241093" y="1434994"/>
          <a:ext cx="2229927" cy="85357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6E77F-05FC-4AD2-9622-4D5D69F2711E}">
      <dsp:nvSpPr>
        <dsp:cNvPr id="0" name=""/>
        <dsp:cNvSpPr/>
      </dsp:nvSpPr>
      <dsp:spPr>
        <a:xfrm>
          <a:off x="6360069" y="1548022"/>
          <a:ext cx="2229927" cy="8535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rgbClr val="FF0000"/>
              </a:solidFill>
            </a:rPr>
            <a:t>Không có râu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/>
            <a:t>(Cá, chim)</a:t>
          </a:r>
          <a:endParaRPr lang="en-US" sz="2000" kern="1200" dirty="0"/>
        </a:p>
      </dsp:txBody>
      <dsp:txXfrm>
        <a:off x="6385069" y="1573022"/>
        <a:ext cx="2179927" cy="803578"/>
      </dsp:txXfrm>
    </dsp:sp>
    <dsp:sp modelId="{750115D6-FC90-497F-9BBF-50A22D9C54CE}">
      <dsp:nvSpPr>
        <dsp:cNvPr id="0" name=""/>
        <dsp:cNvSpPr/>
      </dsp:nvSpPr>
      <dsp:spPr>
        <a:xfrm>
          <a:off x="5277478" y="2849996"/>
          <a:ext cx="1668087" cy="679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6CFA9-34C1-477C-A388-0467DC15A8BE}">
      <dsp:nvSpPr>
        <dsp:cNvPr id="0" name=""/>
        <dsp:cNvSpPr/>
      </dsp:nvSpPr>
      <dsp:spPr>
        <a:xfrm>
          <a:off x="5396454" y="2963023"/>
          <a:ext cx="1668087" cy="6799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rgbClr val="FF0000"/>
              </a:solidFill>
            </a:rPr>
            <a:t>Có cánh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/>
            <a:t>(Con chim)</a:t>
          </a:r>
          <a:endParaRPr lang="en-US" sz="2000" kern="1200" dirty="0"/>
        </a:p>
      </dsp:txBody>
      <dsp:txXfrm>
        <a:off x="5416369" y="2982938"/>
        <a:ext cx="1628257" cy="640117"/>
      </dsp:txXfrm>
    </dsp:sp>
    <dsp:sp modelId="{C191A99B-78D5-480B-8769-E9C5CD29255F}">
      <dsp:nvSpPr>
        <dsp:cNvPr id="0" name=""/>
        <dsp:cNvSpPr/>
      </dsp:nvSpPr>
      <dsp:spPr>
        <a:xfrm>
          <a:off x="7230793" y="2849996"/>
          <a:ext cx="2168303" cy="679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C3684C-4E75-4EE8-9C02-4BF59B85B06C}">
      <dsp:nvSpPr>
        <dsp:cNvPr id="0" name=""/>
        <dsp:cNvSpPr/>
      </dsp:nvSpPr>
      <dsp:spPr>
        <a:xfrm>
          <a:off x="7349769" y="2963023"/>
          <a:ext cx="2168303" cy="6799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rgbClr val="FF0000"/>
              </a:solidFill>
            </a:rPr>
            <a:t>Không có cánh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/>
            <a:t>(Con Cá)</a:t>
          </a:r>
          <a:endParaRPr lang="en-US" sz="2000" kern="1200" dirty="0"/>
        </a:p>
      </dsp:txBody>
      <dsp:txXfrm>
        <a:off x="7369684" y="2982938"/>
        <a:ext cx="2128473" cy="6401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13A8A-8D4C-4EFD-96F6-EE31BBACCC02}">
      <dsp:nvSpPr>
        <dsp:cNvPr id="0" name=""/>
        <dsp:cNvSpPr/>
      </dsp:nvSpPr>
      <dsp:spPr>
        <a:xfrm>
          <a:off x="0" y="442986"/>
          <a:ext cx="8839201" cy="13689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Bước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1: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Lựa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chọn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đặc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điểm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để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phân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chia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các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loài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cần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phân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loại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thành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2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nhóm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Tiếp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tục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cách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làm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như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vậy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ở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các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nhóm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tiếp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theo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cho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đến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khi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xác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định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được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từng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loài</a:t>
          </a:r>
          <a:r>
            <a:rPr lang="en-US" sz="26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824" y="509810"/>
        <a:ext cx="8705553" cy="1235252"/>
      </dsp:txXfrm>
    </dsp:sp>
    <dsp:sp modelId="{194DE77F-1831-49B3-BEC8-6DC2EB5D9E79}">
      <dsp:nvSpPr>
        <dsp:cNvPr id="0" name=""/>
        <dsp:cNvSpPr/>
      </dsp:nvSpPr>
      <dsp:spPr>
        <a:xfrm>
          <a:off x="0" y="1811886"/>
          <a:ext cx="8839201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/>
        </a:p>
      </dsp:txBody>
      <dsp:txXfrm>
        <a:off x="0" y="1811886"/>
        <a:ext cx="8839201" cy="430560"/>
      </dsp:txXfrm>
    </dsp:sp>
    <dsp:sp modelId="{24B37CEA-7C7F-4A82-B213-122B72B1D72F}">
      <dsp:nvSpPr>
        <dsp:cNvPr id="0" name=""/>
        <dsp:cNvSpPr/>
      </dsp:nvSpPr>
      <dsp:spPr>
        <a:xfrm>
          <a:off x="0" y="2242446"/>
          <a:ext cx="8839201" cy="13689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Bước</a:t>
          </a:r>
          <a:r>
            <a:rPr lang="en-US" sz="2600" kern="1200" dirty="0"/>
            <a:t> 2: </a:t>
          </a:r>
          <a:r>
            <a:rPr lang="en-US" sz="2600" kern="1200" dirty="0" err="1"/>
            <a:t>Lập</a:t>
          </a:r>
          <a:r>
            <a:rPr lang="en-US" sz="2600" kern="1200" dirty="0"/>
            <a:t> </a:t>
          </a:r>
          <a:r>
            <a:rPr lang="en-US" sz="2600" kern="1200" dirty="0" err="1"/>
            <a:t>sơ</a:t>
          </a:r>
          <a:r>
            <a:rPr lang="en-US" sz="2600" kern="1200" dirty="0"/>
            <a:t> </a:t>
          </a:r>
          <a:r>
            <a:rPr lang="en-US" sz="2600" kern="1200" dirty="0" err="1"/>
            <a:t>đồ</a:t>
          </a:r>
          <a:r>
            <a:rPr lang="en-US" sz="2600" kern="1200" dirty="0"/>
            <a:t> </a:t>
          </a:r>
          <a:r>
            <a:rPr lang="en-US" sz="2600" kern="1200" dirty="0" err="1"/>
            <a:t>phân</a:t>
          </a:r>
          <a:r>
            <a:rPr lang="en-US" sz="2600" kern="1200" dirty="0"/>
            <a:t> </a:t>
          </a:r>
          <a:r>
            <a:rPr lang="en-US" sz="2600" kern="1200" dirty="0" err="1"/>
            <a:t>loại</a:t>
          </a:r>
          <a:r>
            <a:rPr lang="en-US" sz="2600" kern="1200" dirty="0"/>
            <a:t>. </a:t>
          </a:r>
        </a:p>
      </dsp:txBody>
      <dsp:txXfrm>
        <a:off x="66824" y="2309270"/>
        <a:ext cx="8705553" cy="1235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8F73C-5AF6-4A0E-BA0C-4DA0EA168A2B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30D45-0F04-409F-8B6E-F460A30B3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94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E0AC8C-4DA1-461C-A83B-B77FEA11E78D}" type="slidenum">
              <a:rPr lang="en-US" altLang="zh-CN">
                <a:latin typeface="Arial" panose="020B0604020202020204" pitchFamily="34" charset="0"/>
              </a:rPr>
              <a:pPr eaLnBrk="1" hangingPunct="1"/>
              <a:t>2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732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F236AED-E7EE-4A76-BA5A-D5D0370DA02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CB80E54-6828-4DCC-AA30-96A6C16CA1F3}" type="slidenum">
              <a:rPr lang="en-US" sz="1200">
                <a:latin typeface=".VnTime" pitchFamily="34" charset="0"/>
              </a:rPr>
              <a:pPr algn="r" eaLnBrk="1" hangingPunct="1"/>
              <a:t>21</a:t>
            </a:fld>
            <a:endParaRPr lang="en-US" sz="1200">
              <a:latin typeface=".VnTime" pitchFamily="34" charset="0"/>
            </a:endParaRPr>
          </a:p>
        </p:txBody>
      </p:sp>
      <p:sp>
        <p:nvSpPr>
          <p:cNvPr id="29702" name="Header Placeholder 4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120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550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8D1A736-7908-49DA-96AC-4E76BC4735D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62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F236AED-E7EE-4A76-BA5A-D5D0370DA02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CB80E54-6828-4DCC-AA30-96A6C16CA1F3}" type="slidenum">
              <a:rPr lang="en-US" sz="1200">
                <a:latin typeface=".VnTime" pitchFamily="34" charset="0"/>
              </a:rPr>
              <a:pPr algn="r" eaLnBrk="1" hangingPunct="1"/>
              <a:t>37</a:t>
            </a:fld>
            <a:endParaRPr lang="en-US" sz="1200">
              <a:latin typeface=".VnTime" pitchFamily="34" charset="0"/>
            </a:endParaRPr>
          </a:p>
        </p:txBody>
      </p:sp>
      <p:sp>
        <p:nvSpPr>
          <p:cNvPr id="29702" name="Header Placeholder 4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120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269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F236AED-E7EE-4A76-BA5A-D5D0370DA02C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CB80E54-6828-4DCC-AA30-96A6C16CA1F3}" type="slidenum">
              <a:rPr lang="en-US" sz="1200">
                <a:latin typeface=".VnTime" pitchFamily="34" charset="0"/>
              </a:rPr>
              <a:pPr algn="r" eaLnBrk="1" hangingPunct="1"/>
              <a:t>42</a:t>
            </a:fld>
            <a:endParaRPr lang="en-US" sz="1200">
              <a:latin typeface=".VnTime" pitchFamily="34" charset="0"/>
            </a:endParaRPr>
          </a:p>
        </p:txBody>
      </p:sp>
      <p:sp>
        <p:nvSpPr>
          <p:cNvPr id="29702" name="Header Placeholder 4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120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7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B10C-0E28-4A90-9906-01B85DDD4E1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31D2-0B32-4DA4-B033-9EB429EB4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5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B10C-0E28-4A90-9906-01B85DDD4E1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31D2-0B32-4DA4-B033-9EB429EB4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2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B10C-0E28-4A90-9906-01B85DDD4E1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31D2-0B32-4DA4-B033-9EB429EB4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8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3D25235-F35A-4309-979F-AE3E19FA9904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823901-0221-4015-923C-BD3A00AB81DD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329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6912A00-3E67-4FF7-96B4-3C7226AAB526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621BCD-3782-4A85-B87C-57B569345CD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394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1727E92-82C2-4B17-B2C7-58D7704A0B5E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5526CA-C7C3-4D33-B042-4FF41B9F712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82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E9B782A-8FD9-456C-ABF4-60DA243F7E4F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49CA26-823E-4CA0-9C61-0B94D699FC8D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867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7D4B98F-3515-4311-9652-F6A7C3D136AB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49EA9C-0606-418F-BBF9-6098C151EC08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904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445DB08-5936-4734-B500-81EEC1B774ED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8596C5-B164-4D73-A27B-5D5367954883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408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10B0D01-EDAC-40D6-A95F-763868F33DFC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F56EE5-2583-448A-873A-65620D1FDF4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161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7EAC92E-0593-4A3F-AD9C-E5A891C85A53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D91D2C-D023-472D-BF93-72010524C32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71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B10C-0E28-4A90-9906-01B85DDD4E1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31D2-0B32-4DA4-B033-9EB429EB4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70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E235897-5D3E-4608-8D15-747E1697DFAF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AAECA8-8FB2-482A-9806-4373EE8FCBBD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399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C3D178A-B01F-442A-8294-2C0BB51F7BAD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4D0DD2-B6F0-4B14-B4BB-93245EE686C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653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C7EE2CE-61D7-4486-94EE-25B98CEE3050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467C8B-CC5A-4B99-B349-DFBBC2B1D325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80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863F50-EA7A-4E11-95B1-C637CDD0A662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573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3D25235-F35A-4309-979F-AE3E19FA9904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823901-0221-4015-923C-BD3A00AB81DD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21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6912A00-3E67-4FF7-96B4-3C7226AAB526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621BCD-3782-4A85-B87C-57B569345CD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129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1727E92-82C2-4B17-B2C7-58D7704A0B5E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5526CA-C7C3-4D33-B042-4FF41B9F712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634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E9B782A-8FD9-456C-ABF4-60DA243F7E4F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49CA26-823E-4CA0-9C61-0B94D699FC8D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2028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7D4B98F-3515-4311-9652-F6A7C3D136AB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49EA9C-0606-418F-BBF9-6098C151EC08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264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445DB08-5936-4734-B500-81EEC1B774ED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8596C5-B164-4D73-A27B-5D5367954883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24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B10C-0E28-4A90-9906-01B85DDD4E1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31D2-0B32-4DA4-B033-9EB429EB4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175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10B0D01-EDAC-40D6-A95F-763868F33DFC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F56EE5-2583-448A-873A-65620D1FDF4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3590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7EAC92E-0593-4A3F-AD9C-E5A891C85A53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D91D2C-D023-472D-BF93-72010524C32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300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E235897-5D3E-4608-8D15-747E1697DFAF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AAECA8-8FB2-482A-9806-4373EE8FCBBD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337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C3D178A-B01F-442A-8294-2C0BB51F7BAD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4D0DD2-B6F0-4B14-B4BB-93245EE686C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0360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C7EE2CE-61D7-4486-94EE-25B98CEE3050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467C8B-CC5A-4B99-B349-DFBBC2B1D325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1285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863F50-EA7A-4E11-95B1-C637CDD0A662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49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B10C-0E28-4A90-9906-01B85DDD4E1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31D2-0B32-4DA4-B033-9EB429EB4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0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B10C-0E28-4A90-9906-01B85DDD4E1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31D2-0B32-4DA4-B033-9EB429EB4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74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B10C-0E28-4A90-9906-01B85DDD4E1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31D2-0B32-4DA4-B033-9EB429EB4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0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B10C-0E28-4A90-9906-01B85DDD4E1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31D2-0B32-4DA4-B033-9EB429EB4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B10C-0E28-4A90-9906-01B85DDD4E1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31D2-0B32-4DA4-B033-9EB429EB4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3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B10C-0E28-4A90-9906-01B85DDD4E1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31D2-0B32-4DA4-B033-9EB429EB4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5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CB10C-0E28-4A90-9906-01B85DDD4E1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631D2-0B32-4DA4-B033-9EB429EB4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3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9FDF463-51E2-4CD6-93EE-54AFA03A4850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B573F8-3CFB-4C98-AA41-5CFAA364933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36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9FDF463-51E2-4CD6-93EE-54AFA03A4850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B573F8-3CFB-4C98-AA41-5CFAA364933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12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gif"/><Relationship Id="rId5" Type="http://schemas.openxmlformats.org/officeDocument/2006/relationships/image" Target="../media/image3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vn/imgres?imgurl=http://biotechvnu.edu.vn/imbt/images/stories/11.jpg&amp;imgrefurl=http://biotechvnu.edu.vn/imbt/index.php/Laboratories/Phong-Bao-tang-giong-chuan-Viet-Nam.html&amp;usg=__gVnVsTmjKuVDRUX78Eb7zgi7KJk=&amp;h=356&amp;w=300&amp;sz=13&amp;hl=vi&amp;start=1&amp;tbnid=z2zaDkgVo3r_DM:&amp;tbnh=121&amp;tbnw=102&amp;prev=/images?q=nam+soi&amp;gbv=2&amp;ndsp=20&amp;hl=vi&amp;sa=N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vn/imgres?imgurl=http://2.bp.blogspot.com/_aOmz0YT4Mo4/SOhi_TYm2mI/AAAAAAAABhA/mEFcxIFYkYw/s400/n%E1%BA%A5m.jpg&amp;imgrefurl=http://nauanchay.blogspot.com/2008/11/sc-khe-v-sc-p-vi-nm.html&amp;usg=__tEsi8Tr2AgxGY99T7OjGWQ1_RdY=&amp;h=400&amp;w=400&amp;sz=27&amp;hl=vi&amp;start=9&amp;tbnid=dhnkTJk4k3mZFM:&amp;tbnh=124&amp;tbnw=124&amp;prev=/images?q=n%E1%BA%A5m+%C4%91%E1%BA%A3m&amp;gbv=2&amp;hl=vi" TargetMode="External"/><Relationship Id="rId7" Type="http://schemas.openxmlformats.org/officeDocument/2006/relationships/image" Target="../media/image51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8.jpeg"/><Relationship Id="rId5" Type="http://schemas.openxmlformats.org/officeDocument/2006/relationships/hyperlink" Target="http://images.google.com.vn/imgres?imgurl=http://biotechvnu.edu.vn/imbt/images/stories/11.jpg&amp;imgrefurl=http://biotechvnu.edu.vn/imbt/index.php/Laboratories/Phong-Bao-tang-giong-chuan-Viet-Nam.html&amp;usg=__gVnVsTmjKuVDRUX78Eb7zgi7KJk=&amp;h=356&amp;w=300&amp;sz=13&amp;hl=vi&amp;start=1&amp;tbnid=z2zaDkgVo3r_DM:&amp;tbnh=121&amp;tbnw=102&amp;prev=/images?q=nam+soi&amp;gbv=2&amp;ndsp=20&amp;hl=vi&amp;sa=N" TargetMode="Externa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6.jpeg"/><Relationship Id="rId2" Type="http://schemas.openxmlformats.org/officeDocument/2006/relationships/hyperlink" Target="http://images.google.com.vn/imgres?imgurl=http://aquapet.com.vn/shop/images/Fissidens-fontanus-08.jpg&amp;imgrefurl=http://aquapet.com.vn/shop/index.php?cPath=28&amp;usg=__rmQDYVPWexfza26QDnxvL1KmL1M=&amp;h=1200&amp;w=1600&amp;sz=258&amp;hl=vi&amp;start=18&amp;tbnid=VO8lSqjJKkXyKM:&amp;tbnh=113&amp;tbnw=150&amp;prev=/images?q=r%C3%AAu&amp;gbv=2&amp;hl=vi" TargetMode="Externa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hyperlink" Target="http://images.google.com.vn/imgres?imgurl=http://vietnamnet.vn/dataimages/200511/original/images810661_duongxi.jpg&amp;imgrefurl=http://xlsh.blogspot.com/2005/11/trng-dng-x-lm-sch-t-nhim-kim-loi-nng.html&amp;usg=__djnbwHreDpuBadkIC8xEia6z3JU=&amp;h=225&amp;w=300&amp;sz=13&amp;hl=vi&amp;start=10&amp;tbnid=Vk3UOZjqL9Q0SM:&amp;tbnh=87&amp;tbnw=116&amp;prev=/images?q=c%C3%A2y+d%C6%B0%C6%A1ng+x%E1%BB%89&amp;gbv=2&amp;ndsp=20&amp;hl=vi&amp;sa=N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10" Type="http://schemas.openxmlformats.org/officeDocument/2006/relationships/image" Target="../media/image85.jpeg"/><Relationship Id="rId4" Type="http://schemas.openxmlformats.org/officeDocument/2006/relationships/image" Target="../media/image79.jpeg"/><Relationship Id="rId9" Type="http://schemas.openxmlformats.org/officeDocument/2006/relationships/image" Target="../media/image84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29220" y="1778854"/>
            <a:ext cx="897255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Môn: KHOA HỌC TỰ NHIÊN </a:t>
            </a:r>
            <a:r>
              <a:rPr lang="en-US" sz="48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14339" name="Picture 12" descr="4b3c21c9_58448940_8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895600"/>
            <a:ext cx="8572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8" descr="4b3c21c6_12aeaf9b_8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4749800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4b3c21c6_12aeaf9b_8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4572000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4b3c21c6_12aeaf9b_8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711450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 descr="4b3c21c6_12aeaf9b_8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2608263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1" descr="4b3c21c9_58448940_8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3165475"/>
            <a:ext cx="8572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1" descr="4b3c21c9_58448940_8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4221163"/>
            <a:ext cx="8572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1" descr="4b3c21c9_58448940_8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4714875"/>
            <a:ext cx="8572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524000" y="533402"/>
            <a:ext cx="9201150" cy="675620"/>
          </a:xfrm>
          <a:prstGeom prst="rect">
            <a:avLst/>
          </a:prstGeom>
        </p:spPr>
        <p:txBody>
          <a:bodyPr>
            <a:prstTxWarp prst="textWave1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i="1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Chào mừng quý Thầy Cô về dự giờ thăm lớp!</a:t>
            </a:r>
            <a:endParaRPr lang="en-US" sz="3200" b="1" i="1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150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443346" y="3158837"/>
            <a:ext cx="290945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22.1 SGK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2457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45" y="2158642"/>
            <a:ext cx="8132619" cy="450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08199" y="1076631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24969" y="1574297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1.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Sự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cần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thiết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việc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phân loại thế giới sống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07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1052946" y="2219292"/>
            <a:ext cx="967047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593273" y="3186546"/>
            <a:ext cx="913014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78062" y="1124094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52679" y="1614959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1.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Sự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cần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thiết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việc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phân loại thế giới sống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7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907473" y="2225387"/>
            <a:ext cx="106333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177635" y="3368743"/>
            <a:ext cx="994756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65" y="3277112"/>
            <a:ext cx="53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08199" y="1080655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24969" y="1604530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1.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Sự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cần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thiết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việc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phân loại thế giới sống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2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474" y="2748607"/>
            <a:ext cx="6365909" cy="362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1163782" y="3036621"/>
            <a:ext cx="351905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22.2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08199" y="1080655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4969" y="1604530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Các bậc phân loại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4969" y="2108701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về các bậc phân loại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57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218" y="2541998"/>
            <a:ext cx="7606145" cy="426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4909" y="2690151"/>
            <a:ext cx="37961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22.3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Char char="-"/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cs typeface="Arial" charset="0"/>
            </a:endParaRPr>
          </a:p>
          <a:p>
            <a:pPr marL="457200" indent="-457200" algn="just">
              <a:buFontTx/>
              <a:buChar char="-"/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22.3.</a:t>
            </a:r>
          </a:p>
          <a:p>
            <a:pPr>
              <a:defRPr/>
            </a:pP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08199" y="1080655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4969" y="1604530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Các bậc phân loại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4969" y="2108701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về các bậc phân loại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240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52945" y="2754014"/>
            <a:ext cx="10280073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Tx/>
              <a:buChar char="-"/>
            </a:pP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chia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alt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/>
            <a:r>
              <a:rPr lang="vi-VN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vi-VN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chi/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giống</a:t>
            </a:r>
            <a:r>
              <a:rPr lang="vi-VN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 </a:t>
            </a:r>
            <a:r>
              <a:rPr lang="vi-VN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bộ</a:t>
            </a:r>
            <a:r>
              <a:rPr lang="vi-VN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</a:t>
            </a:r>
            <a:r>
              <a:rPr lang="vi-VN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lớp</a:t>
            </a:r>
            <a:r>
              <a:rPr lang="vi-VN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</a:t>
            </a:r>
            <a:r>
              <a:rPr lang="vi-VN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ngành</a:t>
            </a:r>
            <a:r>
              <a:rPr lang="vi-VN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 </a:t>
            </a:r>
            <a:r>
              <a:rPr lang="vi-VN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giới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algn="just" eaLnBrk="1" hangingPunct="1">
              <a:buFontTx/>
              <a:buChar char="-"/>
            </a:pP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57" y="2554201"/>
            <a:ext cx="53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08199" y="1080655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24969" y="1604530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Các bậc phân loại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24969" y="2108701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về các bậc phân loại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36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674" y="2659187"/>
            <a:ext cx="7668490" cy="422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Rectangle 1"/>
          <p:cNvSpPr>
            <a:spLocks noChangeArrowheads="1"/>
          </p:cNvSpPr>
          <p:nvPr/>
        </p:nvSpPr>
        <p:spPr bwMode="auto">
          <a:xfrm>
            <a:off x="755830" y="2964873"/>
            <a:ext cx="351905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22.4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08199" y="1080655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24969" y="1604530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Các bậc phân loại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24969" y="2108701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b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về cách gọi tên loài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22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624969" y="2651625"/>
            <a:ext cx="76323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6350503" y="3325090"/>
            <a:ext cx="48768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Homo sapiens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chi: Homo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Sapiens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108199" y="1080655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24969" y="1604530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Các bậc phân loại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24969" y="2108701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b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về cách gọi tên loài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751661"/>
              </p:ext>
            </p:extLst>
          </p:nvPr>
        </p:nvGraphicFramePr>
        <p:xfrm>
          <a:off x="624969" y="3325090"/>
          <a:ext cx="4999977" cy="29759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68849">
                  <a:extLst>
                    <a:ext uri="{9D8B030D-6E8A-4147-A177-3AD203B41FA5}">
                      <a16:colId xmlns:a16="http://schemas.microsoft.com/office/drawing/2014/main" val="1487274430"/>
                    </a:ext>
                  </a:extLst>
                </a:gridCol>
                <a:gridCol w="1464469">
                  <a:extLst>
                    <a:ext uri="{9D8B030D-6E8A-4147-A177-3AD203B41FA5}">
                      <a16:colId xmlns:a16="http://schemas.microsoft.com/office/drawing/2014/main" val="3768694178"/>
                    </a:ext>
                  </a:extLst>
                </a:gridCol>
                <a:gridCol w="1666659">
                  <a:extLst>
                    <a:ext uri="{9D8B030D-6E8A-4147-A177-3AD203B41FA5}">
                      <a16:colId xmlns:a16="http://schemas.microsoft.com/office/drawing/2014/main" val="2372333624"/>
                    </a:ext>
                  </a:extLst>
                </a:gridCol>
              </a:tblGrid>
              <a:tr h="711930">
                <a:tc>
                  <a:txBody>
                    <a:bodyPr/>
                    <a:lstStyle/>
                    <a:p>
                      <a:pPr algn="ctr"/>
                      <a:r>
                        <a:rPr lang="vi-VN" dirty="0">
                          <a:solidFill>
                            <a:schemeClr val="tx1"/>
                          </a:solidFill>
                        </a:rPr>
                        <a:t>Tên phổ thông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>
                          <a:solidFill>
                            <a:schemeClr val="tx1"/>
                          </a:solidFill>
                        </a:rPr>
                        <a:t>Tên chi/ giống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>
                          <a:solidFill>
                            <a:schemeClr val="tx1"/>
                          </a:solidFill>
                        </a:rPr>
                        <a:t>Tên loài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675039"/>
                  </a:ext>
                </a:extLst>
              </a:tr>
              <a:tr h="572654">
                <a:tc>
                  <a:txBody>
                    <a:bodyPr/>
                    <a:lstStyle/>
                    <a:p>
                      <a:r>
                        <a:rPr lang="vi-VN" b="0" dirty="0"/>
                        <a:t>Con người</a:t>
                      </a:r>
                      <a:endParaRPr lang="en-US" b="0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b="0" i="1" dirty="0"/>
                        <a:t>Homo</a:t>
                      </a:r>
                      <a:endParaRPr lang="en-US" b="0" i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b="0" i="1" dirty="0"/>
                        <a:t>sapiens</a:t>
                      </a:r>
                      <a:endParaRPr lang="en-US" b="0" i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8662967"/>
                  </a:ext>
                </a:extLst>
              </a:tr>
              <a:tr h="572654">
                <a:tc>
                  <a:txBody>
                    <a:bodyPr/>
                    <a:lstStyle/>
                    <a:p>
                      <a:r>
                        <a:rPr lang="vi-VN" b="0" dirty="0"/>
                        <a:t>Chim bồ câu</a:t>
                      </a:r>
                      <a:endParaRPr lang="en-US" b="0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b="0" i="1" dirty="0"/>
                        <a:t>Cobumba</a:t>
                      </a:r>
                      <a:endParaRPr lang="en-US" b="0" i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b="0" i="1" dirty="0"/>
                        <a:t>livia</a:t>
                      </a:r>
                      <a:endParaRPr lang="en-US" b="0" i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372883"/>
                  </a:ext>
                </a:extLst>
              </a:tr>
              <a:tr h="711930">
                <a:tc>
                  <a:txBody>
                    <a:bodyPr/>
                    <a:lstStyle/>
                    <a:p>
                      <a:r>
                        <a:rPr lang="vi-VN" b="0" dirty="0"/>
                        <a:t>Cây ngọc lan trắng</a:t>
                      </a:r>
                      <a:endParaRPr lang="en-US" b="0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b="0" i="1" dirty="0"/>
                        <a:t>Magnolia </a:t>
                      </a:r>
                      <a:endParaRPr lang="en-US" b="0" i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b="0" i="1" dirty="0"/>
                        <a:t>alba</a:t>
                      </a:r>
                      <a:endParaRPr lang="en-US" b="0" i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762615"/>
                  </a:ext>
                </a:extLst>
              </a:tr>
              <a:tr h="406817">
                <a:tc>
                  <a:txBody>
                    <a:bodyPr/>
                    <a:lstStyle/>
                    <a:p>
                      <a:r>
                        <a:rPr lang="vi-VN" b="0" dirty="0"/>
                        <a:t>Cây ngô</a:t>
                      </a:r>
                      <a:endParaRPr lang="en-US" b="0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vi-VN" b="0" i="1" dirty="0"/>
                        <a:t>Zea </a:t>
                      </a:r>
                      <a:endParaRPr lang="en-US" b="0" i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vi-VN" b="0" i="1" dirty="0"/>
                        <a:t>mays</a:t>
                      </a:r>
                      <a:endParaRPr lang="en-US" b="0" i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97826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365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7527" y="2943804"/>
            <a:ext cx="10030691" cy="310832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chi/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26" y="3401002"/>
            <a:ext cx="484909" cy="56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08199" y="1080655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4969" y="1604530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Các bậc phân loại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24969" y="2108701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b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về cách gọi tên loài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08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91" y="1620982"/>
            <a:ext cx="9656618" cy="477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5"/>
          <p:cNvSpPr txBox="1">
            <a:spLocks noChangeArrowheads="1"/>
          </p:cNvSpPr>
          <p:nvPr/>
        </p:nvSpPr>
        <p:spPr>
          <a:xfrm>
            <a:off x="4076700" y="1323921"/>
            <a:ext cx="4038600" cy="594122"/>
          </a:xfrm>
          <a:prstGeom prst="rect">
            <a:avLst/>
          </a:prstGeom>
        </p:spPr>
        <p:txBody>
          <a:bodyPr>
            <a:prstTxWarp prst="textWave2">
              <a:avLst>
                <a:gd name="adj1" fmla="val 12500"/>
                <a:gd name="adj2" fmla="val 459"/>
              </a:avLst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CommercialScript BT" pitchFamily="66" charset="0"/>
                <a:cs typeface="Arial" pitchFamily="34" charset="0"/>
              </a:rPr>
              <a:t>MỞ RỘNG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269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8" descr="4b3c21c6_12aeaf9b_8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193" y="5296343"/>
            <a:ext cx="8572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1" descr="4b3c21c9_58448940_86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40" y="311943"/>
            <a:ext cx="9271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1" descr="4b3c21c9_58448940_86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5584164"/>
            <a:ext cx="927100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4" descr="Picture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4631480"/>
            <a:ext cx="4191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loud 15"/>
          <p:cNvSpPr/>
          <p:nvPr/>
        </p:nvSpPr>
        <p:spPr>
          <a:xfrm flipH="1" flipV="1">
            <a:off x="290944" y="311943"/>
            <a:ext cx="10224655" cy="4661695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4706045" y="1391408"/>
            <a:ext cx="236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Wave2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>
                <a:solidFill>
                  <a:srgbClr val="3333CC"/>
                </a:solidFill>
              </a:rPr>
              <a:t>Chủ đề 8:</a:t>
            </a: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679701" y="2143256"/>
            <a:ext cx="7127068" cy="2830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prstTxWarp prst="textPlain">
              <a:avLst>
                <a:gd name="adj" fmla="val 49376"/>
              </a:avLst>
            </a:prstTxWarp>
            <a:spAutoFit/>
            <a:scene3d>
              <a:camera prst="perspectiveFront"/>
              <a:lightRig rig="threePt" dir="t"/>
            </a:scene3d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vi-VN" sz="4400" b="1">
                <a:solidFill>
                  <a:srgbClr val="FF0000"/>
                </a:solidFill>
              </a:rPr>
              <a:t>ĐA DẠNG THẾ GIỚI SỐNG</a:t>
            </a:r>
            <a:endParaRPr lang="en-US" sz="4400" b="1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 LOẠI THẾ GIỚI SỐNG</a:t>
            </a:r>
          </a:p>
          <a:p>
            <a:pPr algn="ctr">
              <a:defRPr/>
            </a:pPr>
            <a:endParaRPr lang="en-US" sz="440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sz="4400" b="1">
              <a:solidFill>
                <a:srgbClr val="FF0000"/>
              </a:solidFill>
            </a:endParaRPr>
          </a:p>
        </p:txBody>
      </p:sp>
      <p:pic>
        <p:nvPicPr>
          <p:cNvPr id="15370" name="Picture 18" descr="4b3c21c6_12aeaf9b_8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339" y="3730141"/>
            <a:ext cx="8572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 descr="4b3c21c9_58448940_86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4" y="4171826"/>
            <a:ext cx="9271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026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91" y="2127750"/>
            <a:ext cx="8409709" cy="396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09800" y="6088235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22.5.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(Theo Whittaker, 1969)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08199" y="1080655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24969" y="1604530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về năm giới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0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Box 4"/>
          <p:cNvSpPr txBox="1">
            <a:spLocks noChangeArrowheads="1"/>
          </p:cNvSpPr>
          <p:nvPr/>
        </p:nvSpPr>
        <p:spPr bwMode="auto">
          <a:xfrm>
            <a:off x="8616950" y="6381750"/>
            <a:ext cx="622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436505" y="3539336"/>
            <a:ext cx="979079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- Giới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là đơn vị phân loại lớn nhất bao gồm các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sinh vật có chung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điểm nhất định.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6506" y="4765923"/>
            <a:ext cx="97907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Theo Whittaker, 1969,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29451" y="1978283"/>
            <a:ext cx="11018607" cy="1538407"/>
            <a:chOff x="-954768" y="178249"/>
            <a:chExt cx="11018607" cy="1538407"/>
          </a:xfrm>
        </p:grpSpPr>
        <p:sp>
          <p:nvSpPr>
            <p:cNvPr id="19" name="TextBox 18"/>
            <p:cNvSpPr txBox="1"/>
            <p:nvPr/>
          </p:nvSpPr>
          <p:spPr>
            <a:xfrm>
              <a:off x="457200" y="374859"/>
              <a:ext cx="96066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FF0000"/>
                  </a:solidFill>
                </a:rPr>
                <a:t>Thế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nào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là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giới</a:t>
              </a:r>
              <a:r>
                <a:rPr lang="en-US" sz="2800" dirty="0">
                  <a:solidFill>
                    <a:srgbClr val="FF0000"/>
                  </a:solidFill>
                </a:rPr>
                <a:t>? </a:t>
              </a:r>
              <a:r>
                <a:rPr lang="en-US" sz="2800" dirty="0" err="1">
                  <a:solidFill>
                    <a:srgbClr val="FF0000"/>
                  </a:solidFill>
                </a:rPr>
                <a:t>Sinh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vật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được</a:t>
              </a:r>
              <a:r>
                <a:rPr lang="en-US" sz="2800" dirty="0">
                  <a:solidFill>
                    <a:srgbClr val="FF0000"/>
                  </a:solidFill>
                </a:rPr>
                <a:t> chia </a:t>
              </a:r>
              <a:r>
                <a:rPr lang="en-US" sz="2800" dirty="0" err="1">
                  <a:solidFill>
                    <a:srgbClr val="FF0000"/>
                  </a:solidFill>
                </a:rPr>
                <a:t>thành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mấy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giới</a:t>
              </a:r>
              <a:r>
                <a:rPr lang="en-US" sz="2800" dirty="0">
                  <a:solidFill>
                    <a:srgbClr val="FF0000"/>
                  </a:solidFill>
                </a:rPr>
                <a:t> ? </a:t>
              </a:r>
            </a:p>
            <a:p>
              <a:endParaRPr lang="en-US" sz="2800" dirty="0">
                <a:solidFill>
                  <a:srgbClr val="FF0000"/>
                </a:solidFill>
              </a:endParaRPr>
            </a:p>
          </p:txBody>
        </p:sp>
        <p:pic>
          <p:nvPicPr>
            <p:cNvPr id="22" name="Picture 2" descr="Hình ảnh có liên qua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4768" y="178249"/>
              <a:ext cx="1073435" cy="1538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108199" y="1080655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24969" y="1604530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về năm giới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66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611032"/>
              </p:ext>
            </p:extLst>
          </p:nvPr>
        </p:nvGraphicFramePr>
        <p:xfrm>
          <a:off x="762000" y="1919759"/>
          <a:ext cx="10465302" cy="4490510"/>
        </p:xfrm>
        <a:graphic>
          <a:graphicData uri="http://schemas.openxmlformats.org/drawingml/2006/table">
            <a:tbl>
              <a:tblPr/>
              <a:tblGrid>
                <a:gridCol w="2119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2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8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0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82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66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Khởi sinh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(Monera)</a:t>
                      </a: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Ngu</a:t>
                      </a: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yên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(Protista)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N</a:t>
                      </a: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ấm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(Fungi)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Th</a:t>
                      </a: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ực vật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(Plantae)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 vật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(Animalia)</a:t>
                      </a: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Mức độ tổ chức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cơ th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ể</a:t>
                      </a:r>
                      <a:endParaRPr kumimoji="0" 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Khả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di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chuyển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7976" marB="479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5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dinh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dưỡng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7976" marB="479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04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 diện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976" marB="47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264" name="TextBox 7"/>
          <p:cNvSpPr txBox="1">
            <a:spLocks noChangeArrowheads="1"/>
          </p:cNvSpPr>
          <p:nvPr/>
        </p:nvSpPr>
        <p:spPr bwMode="auto">
          <a:xfrm>
            <a:off x="832786" y="2563689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err="1"/>
              <a:t>Nội</a:t>
            </a:r>
            <a:r>
              <a:rPr lang="en-US" dirty="0"/>
              <a:t> dung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84080" y="1919759"/>
            <a:ext cx="2444207" cy="906568"/>
            <a:chOff x="-74901" y="1430234"/>
            <a:chExt cx="2444207" cy="90656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-74901" y="1430234"/>
              <a:ext cx="2083811" cy="9065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265" name="TextBox 9"/>
            <p:cNvSpPr txBox="1">
              <a:spLocks noChangeArrowheads="1"/>
            </p:cNvSpPr>
            <p:nvPr/>
          </p:nvSpPr>
          <p:spPr bwMode="auto">
            <a:xfrm>
              <a:off x="1011994" y="1575123"/>
              <a:ext cx="1357312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vi-VN" dirty="0"/>
                <a:t>Giới</a:t>
              </a:r>
            </a:p>
            <a:p>
              <a:pPr eaLnBrk="1" hangingPunct="1"/>
              <a:endParaRPr lang="en-US" dirty="0"/>
            </a:p>
          </p:txBody>
        </p:sp>
      </p:grpSp>
      <p:sp>
        <p:nvSpPr>
          <p:cNvPr id="9266" name="TextBox 9"/>
          <p:cNvSpPr txBox="1">
            <a:spLocks noChangeArrowheads="1"/>
          </p:cNvSpPr>
          <p:nvPr/>
        </p:nvSpPr>
        <p:spPr bwMode="auto">
          <a:xfrm>
            <a:off x="2282822" y="6332932"/>
            <a:ext cx="7286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 điểm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giới sinh vật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24968" y="1411551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về năm giới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09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9321800" y="4192304"/>
            <a:ext cx="281321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eaLnBrk="1" hangingPunct="1">
              <a:spcBef>
                <a:spcPct val="20000"/>
              </a:spcBef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200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6767875" y="4192304"/>
            <a:ext cx="2537222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9304392" y="2740628"/>
            <a:ext cx="25019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eaLnBrk="1" hangingPunct="1">
              <a:spcBef>
                <a:spcPct val="2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</a:t>
            </a:r>
            <a:endParaRPr lang="en-US" sz="2400" dirty="0"/>
          </a:p>
          <a:p>
            <a:pPr eaLnBrk="1" hangingPunct="1">
              <a:spcBef>
                <a:spcPct val="20000"/>
              </a:spcBef>
              <a:buFontTx/>
              <a:buChar char="-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6773709" y="3363633"/>
            <a:ext cx="2467571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6916554" y="1697802"/>
            <a:ext cx="4110182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Monera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248" name="Rectangle 11"/>
          <p:cNvSpPr>
            <a:spLocks noChangeArrowheads="1"/>
          </p:cNvSpPr>
          <p:nvPr/>
        </p:nvSpPr>
        <p:spPr bwMode="auto">
          <a:xfrm>
            <a:off x="6600825" y="1125539"/>
            <a:ext cx="136048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endParaRPr lang="en-US"/>
          </a:p>
        </p:txBody>
      </p:sp>
      <p:pic>
        <p:nvPicPr>
          <p:cNvPr id="12306" name="Picture 21" descr="Cau tao TB nhan 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69" y="2105891"/>
            <a:ext cx="5279880" cy="35543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7" name="Text Box 22"/>
          <p:cNvSpPr txBox="1">
            <a:spLocks noChangeArrowheads="1"/>
          </p:cNvSpPr>
          <p:nvPr/>
        </p:nvSpPr>
        <p:spPr bwMode="auto">
          <a:xfrm>
            <a:off x="1515036" y="5685271"/>
            <a:ext cx="4608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u="sng" dirty="0" err="1"/>
              <a:t>Cấu</a:t>
            </a:r>
            <a:r>
              <a:rPr lang="en-US" sz="2000" b="1" u="sng" dirty="0"/>
              <a:t> </a:t>
            </a:r>
            <a:r>
              <a:rPr lang="en-US" sz="2000" b="1" u="sng" dirty="0" err="1"/>
              <a:t>tạo</a:t>
            </a:r>
            <a:r>
              <a:rPr lang="en-US" sz="2000" b="1" u="sng" dirty="0"/>
              <a:t> </a:t>
            </a:r>
            <a:r>
              <a:rPr lang="en-US" sz="2000" b="1" u="sng" dirty="0" err="1"/>
              <a:t>của</a:t>
            </a:r>
            <a:r>
              <a:rPr lang="en-US" sz="2000" b="1" u="sng" dirty="0"/>
              <a:t> </a:t>
            </a:r>
            <a:r>
              <a:rPr lang="en-US" sz="2000" b="1" u="sng" dirty="0" err="1"/>
              <a:t>tế</a:t>
            </a:r>
            <a:r>
              <a:rPr lang="en-US" sz="2000" b="1" u="sng" dirty="0"/>
              <a:t> </a:t>
            </a:r>
            <a:r>
              <a:rPr lang="en-US" sz="2000" b="1" u="sng" dirty="0" err="1"/>
              <a:t>bào</a:t>
            </a:r>
            <a:r>
              <a:rPr lang="en-US" sz="2000" b="1" u="sng" dirty="0"/>
              <a:t> vi </a:t>
            </a:r>
            <a:r>
              <a:rPr lang="en-US" sz="2000" b="1" u="sng" dirty="0" err="1"/>
              <a:t>khuẩn</a:t>
            </a:r>
            <a:endParaRPr lang="en-US" sz="2000" b="1" u="sng" dirty="0"/>
          </a:p>
        </p:txBody>
      </p:sp>
      <p:sp>
        <p:nvSpPr>
          <p:cNvPr id="10258" name="Rectangle 9"/>
          <p:cNvSpPr>
            <a:spLocks noChangeArrowheads="1"/>
          </p:cNvSpPr>
          <p:nvPr/>
        </p:nvSpPr>
        <p:spPr bwMode="auto">
          <a:xfrm>
            <a:off x="7102324" y="2597096"/>
            <a:ext cx="1773239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Loại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35" name="TextBox 26"/>
          <p:cNvSpPr txBox="1">
            <a:spLocks noChangeArrowheads="1"/>
          </p:cNvSpPr>
          <p:nvPr/>
        </p:nvSpPr>
        <p:spPr bwMode="auto">
          <a:xfrm>
            <a:off x="9300700" y="3484602"/>
            <a:ext cx="2643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Đơn bào</a:t>
            </a:r>
          </a:p>
          <a:p>
            <a:pPr eaLnBrk="1" hangingPunct="1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2" name="TextBox 29"/>
          <p:cNvSpPr txBox="1">
            <a:spLocks noChangeArrowheads="1"/>
          </p:cNvSpPr>
          <p:nvPr/>
        </p:nvSpPr>
        <p:spPr bwMode="auto">
          <a:xfrm>
            <a:off x="7267054" y="5719429"/>
            <a:ext cx="1287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Đại diện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38" name="TextBox 31"/>
          <p:cNvSpPr txBox="1">
            <a:spLocks noChangeArrowheads="1"/>
          </p:cNvSpPr>
          <p:nvPr/>
        </p:nvSpPr>
        <p:spPr bwMode="auto">
          <a:xfrm>
            <a:off x="9317542" y="5737652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Vi khuẩn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5" name="TextBox 26"/>
          <p:cNvSpPr txBox="1">
            <a:spLocks noChangeArrowheads="1"/>
          </p:cNvSpPr>
          <p:nvPr/>
        </p:nvSpPr>
        <p:spPr bwMode="auto">
          <a:xfrm>
            <a:off x="2595563" y="6429375"/>
            <a:ext cx="3357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061300" y="6082001"/>
            <a:ext cx="4286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i="1" dirty="0"/>
              <a:t>Vi </a:t>
            </a:r>
            <a:r>
              <a:rPr lang="en-US" sz="2000" i="1" dirty="0" err="1"/>
              <a:t>khuẩn</a:t>
            </a:r>
            <a:r>
              <a:rPr lang="en-US" sz="2000" i="1" dirty="0"/>
              <a:t> Lam( Cyanobacteria</a:t>
            </a:r>
            <a:r>
              <a:rPr lang="en-US" dirty="0"/>
              <a:t>)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78856"/>
              </p:ext>
            </p:extLst>
          </p:nvPr>
        </p:nvGraphicFramePr>
        <p:xfrm>
          <a:off x="6833129" y="2460671"/>
          <a:ext cx="4816302" cy="39315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9416">
                  <a:extLst>
                    <a:ext uri="{9D8B030D-6E8A-4147-A177-3AD203B41FA5}">
                      <a16:colId xmlns:a16="http://schemas.microsoft.com/office/drawing/2014/main" val="2676102865"/>
                    </a:ext>
                  </a:extLst>
                </a:gridCol>
                <a:gridCol w="2366886">
                  <a:extLst>
                    <a:ext uri="{9D8B030D-6E8A-4147-A177-3AD203B41FA5}">
                      <a16:colId xmlns:a16="http://schemas.microsoft.com/office/drawing/2014/main" val="936103522"/>
                    </a:ext>
                  </a:extLst>
                </a:gridCol>
              </a:tblGrid>
              <a:tr h="7989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764713"/>
                  </a:ext>
                </a:extLst>
              </a:tr>
              <a:tr h="997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385225"/>
                  </a:ext>
                </a:extLst>
              </a:tr>
              <a:tr h="11367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567408"/>
                  </a:ext>
                </a:extLst>
              </a:tr>
              <a:tr h="997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38123"/>
                  </a:ext>
                </a:extLst>
              </a:tr>
            </a:tbl>
          </a:graphicData>
        </a:graphic>
      </p:graphicFrame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24968" y="1411551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về năm giới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9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 autoUpdateAnimBg="0"/>
      <p:bldP spid="119816" grpId="0" autoUpdateAnimBg="0"/>
      <p:bldP spid="12307" grpId="0"/>
      <p:bldP spid="13335" grpId="0" autoUpdateAnimBg="0"/>
      <p:bldP spid="13338" grpId="0" autoUpdateAnimBg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437868" y="4294909"/>
            <a:ext cx="3893659" cy="2403372"/>
            <a:chOff x="2014" y="2448"/>
            <a:chExt cx="3602" cy="1914"/>
          </a:xfrm>
        </p:grpSpPr>
        <p:pic>
          <p:nvPicPr>
            <p:cNvPr id="11278" name="Picture 14" descr="Vi khuan than (Bacillus anthrax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" y="2448"/>
              <a:ext cx="3602" cy="1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9" name="Text Box 15"/>
            <p:cNvSpPr txBox="1">
              <a:spLocks noChangeArrowheads="1"/>
            </p:cNvSpPr>
            <p:nvPr/>
          </p:nvSpPr>
          <p:spPr bwMode="auto">
            <a:xfrm>
              <a:off x="3003" y="4043"/>
              <a:ext cx="1623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latin typeface=".VnArial" pitchFamily="34" charset="0"/>
                </a:rPr>
                <a:t>Vi </a:t>
              </a:r>
              <a:r>
                <a:rPr lang="en-US" sz="2000" dirty="0" err="1">
                  <a:latin typeface=".VnArial" pitchFamily="34" charset="0"/>
                </a:rPr>
                <a:t>khuẩn</a:t>
              </a:r>
              <a:r>
                <a:rPr lang="en-US" sz="2000" dirty="0">
                  <a:latin typeface=".VnArial" pitchFamily="34" charset="0"/>
                </a:rPr>
                <a:t> than</a:t>
              </a:r>
            </a:p>
          </p:txBody>
        </p:sp>
      </p:grpSp>
      <p:pic>
        <p:nvPicPr>
          <p:cNvPr id="7172" name="Picture 16" descr="http://img.khoahoc.tv/photos/Image/2010/10/25/vi-khu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527" y="1874328"/>
            <a:ext cx="3779839" cy="190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15"/>
          <p:cNvSpPr txBox="1">
            <a:spLocks noChangeArrowheads="1"/>
          </p:cNvSpPr>
          <p:nvPr/>
        </p:nvSpPr>
        <p:spPr bwMode="auto">
          <a:xfrm>
            <a:off x="7517390" y="3779317"/>
            <a:ext cx="1928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dirty="0"/>
              <a:t>Vi khuẩn E.coli</a:t>
            </a:r>
            <a:endParaRPr lang="en-US" dirty="0"/>
          </a:p>
        </p:txBody>
      </p:sp>
      <p:sp>
        <p:nvSpPr>
          <p:cNvPr id="8198" name="AutoShape 14" descr="data:image/jpeg;base64,/9j/4AAQSkZJRgABAQAAAQABAAD/2wCEAAkGBxQTEhUUExQWFhUVGBYbGBUWGBgcGBodHxwYGxgYHB0dHCggGB8lHRgcIjEhJSkrLi4uFx8zODQsNygtLisBCgoKDg0OGxAQGzAmICQsNC8sNDQsLDQsNzQ0NCwsLDQ0LCwsLCwsLCwsLCwsLDQ0LCwsLC8sLCwsLCwsLCwsLP/AABEIALcBEwMBIgACEQEDEQH/xAAcAAACAgMBAQAAAAAAAAAAAAAFBgAEAgMHAQj/xABHEAACAQIEAwYCBwQIBAYDAAABAhEAAwQSITEFQVEGEyJhcYEykQcUI0JSobEzYsHwQ2NygpLR4fEWU6KyFSQ0c7PCCHTS/8QAGQEAAwEBAQAAAAAAAAAAAAAAAgMEAQAF/8QAKxEAAgICAgEDAwQCAwAAAAAAAQIAEQMhEjFBBBNRIjJhcYGhsRRCUpHR/9oADAMBAAIRAxEAPwDjNSpUoZklSoN4G/TnW58JcG6OIj4lI323HOuucSBNNStz4RxujaeXv+lamQjcEetdYmAgzypUqV02QCmfB8Lw1tQLwN24dSAxCL+6IILHz2oJwtfEzaeFSRPU6D31J9quG9JpOWzoGT5SSaBhteBYbFSlgdzejwLLFHI5HMSV23B086TriFSVYEMpIIO4I0IPvTH2evlcTbIMQ4/Wtn0lcPFrGsw2vKtzzn4Wn1Kz/eocRIbiTOxMQeJMVqlSpVEokqVKZuzXZbvQL2IJt4flH7S75IIMDq0ek7gWcKLMwkAWYCwHDr14kWbT3CN8ikx6kaL71sx3Cb9kTdtOgmMxHhnpI0nymn/G9owi9xh1Fmyo0RVgkiJJO7c9SJ661jwDiWe53dwC4lwBXBEhidQD/dB5D4Z0ipm9Sw2F1/MR7+9DU5xZtM7BUVmY7KoJY+gGponf7OYi2AbqrakgRcuW1b/DmzD5Vb4uPqj3LeHdll7oLq0MVDlVSRqIy666ml121JOpO5OpPvVCsWFiNBJ6j59GfCyLuIvllKWbTLmUZvE0GVkQYC+4b3o12gv5LlhQERcM+TOBGWSJBU/dK+IHnLbxNFexHDDYwAQD7Vg95pJgOQEVdgV0ZVI11DETpKzj3728txQDmzhw7AD4m0JOnwnTyqVmtrkuZtyl2isy4zILbi3bz5RKyQDIjfwkacutY9nuGg3JcghZJH3co3LdAN48q9uCXjLoMw+KXjkNzsOflW7tDf8AquEyCM+IlNND3YjMf/r/AHiaEkmkHmKUFjxETuL44371y6fvtI8lGij2UCqlegV5FXgVqeiKkrK2hYhVBZjsqgkn0A1NFk4ULS5r85pH2IjbqzBpX+yNfSsr3E37vulCpbnNlRVE+pjM23Mmg531F+6D9srjgd7KrsERGMBnuIOuuUEtGh1is/8Awm2AS2KtSJGVVuMT6eEaeZgVWLE/77VjmrLb5mW3zLFvhBb4btpjpC5mVjPTMoGnPX51WxuDuWjFxCs7HcH0I0Psak1YwmMK6aFToVYSpHQiuthOthvuULa5jA3O1Y0Q4hhAhS5bnI3Lmrc1nmOY9+lUbm5ow17ENW5bExqVKlbDkojgrdlENy+Gcn9nZU5c377tuq9ANT6UOrfiRrpsdqw/EFvibLvE30CRbUGQLYCx/eHib3JqrdusxLMxYnckkk+5rE1DWgATgAOpJrauKcfePvr+taaldVzaBm8XlJ8SDnOUkfIbVrIHI/PetdSuqdVQ1wRVa1igVBYW0deoi4oYj2fXyquDWHBQDeRGYqtw5CV/e0EzpGbLPkK23bZVmWNVJBHPT9KWwoxTDc2YZyGBG4II/hTZ9Kqs64a6csQykrtLKjAfk1KNs6jyrofFbJxnD3yElgiECBLNbM7A+GQW189tDSGbi6mKvi4M5TUqUY7LcD+t3shYpbUTccDUDoP3jy9CdYqokAWZWTULdhuzqXScTiR/5e38KkaXXnbzRefUwvWCfaPizX3k6rEARsOg02Gn8itXabiiuUsWYS1aAVUXQafrrO+tCreZiAJnYa89tKiYlzyP7SLIxc34msDMQAOmg8yPzpmxd88NwwdiO/uAi0o85JuNzgAjwncxVzB4a1w219ZxBUuZ7lBBaQCI0ETrvsK5txjilzE3nvXTLueWyjkqjkB/OtGie4fwIzHjvZmh8QzTmJaSTJ1MkyT7nWm/6Nuy/wBYum/eQmxa1WZAuXARCz94LuQOeUc6X+zHBWxmJt2FkZjLMPuoNXbXTQD5xXZ7uMtYW0CF7u1bhbVpTqYWGzc4DMDO5MGm5X46EY7BYP45xPKxlySyruCsliWAJA2CMd9ZXeNl/E2O6U29Rmci4CAyrtBE8iNcw3iOWp3hfBBdZcQ7NbUBctq3lLKB8J12GmYaTrOu1Ef+EMPet+C9dzBiYu5SJOugULP++lQhxfcjKM24qcNwI++QEVQzMSIUKZJ5f5fpSF2k4t9ZxDXAIQQtteiCY9zJJ82ps+kbh+LwqLaa3FhiAby6q53CTuvWGAkjTQaoAqr02Ij627lPp8fEWe56KPdmMLPeX2GYWAMoiZdvhPooBb1igNMvZfidpbN6xcOXOQyNyOkMhPLYEe4p2a+BqHmvgalHGOTJOpO56mq6qSYA6VexxtrpIaAIAMmfONvehV3FsdB4R0H8TQpZGovGCRoS39XA+J1HkT+lYlrP4z6BW39THptQ+pR8PzG+38mFALJ/pY05o2/sK1XMMNw6H+8J+VUxArKNK7jXmDwrzLtziH/lzYiSXRg3IQGBHvND7lSvbgrQAOoagDqYVKlSihyVkHPWsaOdmOzF3GFipCWkjPeaconZQPvsR90e8VjEKLPU415gMmvQa6G3YTBgAfWr2bm2RAvy1IHqaqf8A22P2WMBXY5rZLA+cNtU/wDmYfn+DF+4nzEVjWNdBt/RymYBsXI+8Fta+QEuY96sYPsXgl/aNfczp93roYXTbrzrD63D4N/tOOVB5nOEQkgAEk7ACSfYb0f4X2Lxd8Zu7FtPxXTl+Q+I/KuhYS5hrBU4axaRiPjI101YZtWHLTyoZxLjT3PifKXJgTr6afLlSW9Y7aQV+sU3qPiD7XYPDoPtsQ7NppbUL8pzE+ulGcT2ewV4li1wOw1ZSBJ5sRET103pYv8AE5kkartpqBtzJn1rXa4mwIInlvQFczbLRJyOdzLtN2afCZWJD27hhHAjWJykToY184q92I4kEfu2nxkZYiA2oknkIMTy3o7axP1rBYi2/iPdsU65lGZY9xFc4S4QZGnpTMZOVCrdiH96wjx/s84xKCyMy4l/s+UMzeK2emUnc8vQ0y8TVcHYXB2XWdTeuLuz6TrHQRHIDXetnA+NMmF724AS1zJZ6AhQGuR5DTz8Q9VrE3dCSSZ6+Zk6UXJmAU+JxdiApmhm5CJ9KduxnA4y37gQiCZcwqgTmJ05ZZJ2j10ScLY7y4FE6kTE6dT6Aa+1MXbvjYt2VwtmVF3x3Ovdjw27Z56wSf7I5GuIJIUeZgFtUXO2faI4y+WBPdJK2l200lo6sRPyHKgNZEdKxqwAAUJYKrUYvo+4smFx9q7cMLDoWmMudSoJPITueQJp07S3gMzsA3eXMxtnVSo2UQdp15TXKRVm091RlVrij8IZgPlNJy4uTA3FZsfPzOx4LEDubb6kNbTQ6a5QpGg0OlWbeICS4caTmRpjKOSyADG0z6GlDsFjm7psPdJ+ItaJbr8S+xk+56Udv2gJULOYDQzEiBryPLlXkMvDIVMiyfSYyYDtHZvKbb5rgfTI4UiPSAHHP/OlrtR9Fdu8Wu4J0tMY+ybS0TzyxLW/SCOkVRxWMt6BzbM5hnVGzgaaACAx0kseRgVng+PXrJz94gttoGjMWUaTAGnSN6sx5GXYjE9QR3Oc8a4FiMIwXEWmtk7Exlb0YaHbaZoaRXfMD2otYgGy57xbiw/gMZeZaRlEzG1AOLfRtYxHe3MFdVZ1t21lrXmuolZPMMQOnSpfUA6MpXKrdTkaD5VKN9oOyuLwet+0Qn/MXxJPQkfCfIxXi8ICIrXNWYTk2AnaT1ppyAbhNkC9wLW3C4Z7jhLalnYwFG5/nrRLA8Ka+4t2rZZuZUmFH4iToB60/wDDMHheGWgZD4lgQzxsdJX91R5annQPmCj8wWzACVsD2SwuFtd5iwLt0AEhm8HkqrpOvhkzr0oHxTHYR2YLhbYQxBQFCPQiPzofx/i74i6XY7nbl5fr+dDrba0oIx2xiQGOyZ7xbh4tFWQlrTfCWAkEbq0aT586HXTtrR/G3gcLlO/epA9nk/L9aXmNPxEkbj8RJG5lmqVjUpsbUyrpfZBo4auTSbl0uZ3aY/7Qo9q5vessjFXVlYbqwIYeoOops7Acft2S+HvsFs3TIc7I8AeLorAAE8soO01J6xGfF9P6xeQcloS7jsQ/Lfzqk3EXCty9Y1966CeySMQWMAwRHiU8wehHnW5uAID4wgQzqYUyNRvE8uRqBMydVI/bPkTnn/ij6qrAaTuRr0J2NS5xG4VEgkrIjXLsIkDlrypixnZm21xAWMPnmEu7AaZDkh20M7DpXlrslZKQHud6AxkDdABIUTECdWMbaU4NjncYqYrFsTqTqoldTEx771WaNJYmJ8XnyO+3+lOX/DlhhKvpoJQ51TSWkh5LakAAcxAMVUXgNlrqrbFy4IbYjUCcsmITMdiJ2JimB1HU2qimGiYOokkgT4en89as8J4XcvOFRdCMxJiAuniJmFHn7cjXQeF8AulQtm3bRQkxdWQGnfKZZyROrR6DQA59TtWFe7dvCNCzsEUGIgD8IgbL5b8+ObwIYBMAcIwNvCWLt64fBbQkxz0AWJ3JPXqB51zfG8My2xcsd5ctRq7KBDRJXQmYHpRztl2tOK+xtSLAaSSMpukbMRHhUbge52AA/hOIRHUPbaRp4XIOpGsGdR050SKyDl5M0goNQv2ibu1S1qBZtoigQZiSzt0JLcutLNx5OtO3bDA5x31vxAqJI8h4vTbakS6u3OuwHkPzBQ3uNXZDCDRjpnYAE84ILDf021391XtHjhfxV65yLwsfhUBF/wClR86aOA4g2cJeu5lUojETmzywC24j7pLeWuvKk3heBe/dSzbEvcYKsnSTzJ5DmT5U7EPqLRuIbJnlrLpCliTAEnXygak00YDsPj7qhhhQgOxulEPyY5/mKf8AgvZm1wy0HgXcSdDcI26i2Pujz3PPkKDcU47cJksfnzpD+q+qkFwcuYIa7i9jewPEkTP3GYCSRadGYD+yDJ9BJpS70nmdK6d2X7ZRcZbt1lXw5YIJnWQZG22nrRvtd2etcStu9kL9atjMrKAC4Ovdv1mDB5HyJBYuajTioSMGGxU4wLzaQzCNoJ08x0p77Ldpe+y2b/7UAi3c/F5Ho0c+cdd+fnQwQQdiDoZ5j1r1qZlwrkFGayBhU6PjrITRQ0mdQIMagxQC5dNvMPxKitOum+UdPWrvZ3tL3+Wxf+OPBdkwxAOjdGI584677OI8PKQMpkddRE6+sb61EvLGeLSBkONqMww+Ls5iXkZQuRbKwsxEMdHI9G+dFG4rYw9tc153JJ+zw9wwschnSY89felK8+UEnWZCwIHLxaVRuGd96eMYMYq3udNwvbGzdXIua2Muq3AlwOI1VoAJ9CIqnxHhWGxBN9rpyKpZrdoEep1BOxJgdNxsOe2iQQVJBFMvZjips3Ub7twww5Tz+YNA+PjtZrWDcuYjtZbtAWsLbVLYZjMyTyImJ15zSzi8c1zVmk6/MnU/OtvanArZxTqmiNDoByDfd9AwIHkBVOxgbriQjZRuY09J2noKYqLXIRoRRuaACxhQT5CrOEwQMs75EWc7ZScp5KOTMen+1bvrdq0ozhLh0+yQkbahrrQQ25GQH1FCeJcTuX2BcgQIVUAVVHQAfrvTgGMaFZvxPMbiAxhZCL8IO/qfM0T7N9l72MJKQlpTD3n0RfIfjb90e8US7I9kheUYnFE28MDoNnveS/hXq3rHUFu0PanTuLACW10VQsBV2ygbe/8AJFstHinc1nCfSO4UtdkuE2wEfvLrDe4LuUMeZAAgDkPTnUrnZxDHmalBxyf8oHJ/mdd4nwSzjbZS6oF0gkXPvI20giNCdxsdd65Jxzs9iMIYvWyFOguDVG6QeXoYNOuH7TqoykZlkQXIzJ0OqmQGkzqdQddqJN2qsQUzrcDHXMoAIJmCCIPv+VLTIyeInHlZdVEDgHa/F4Rclm79nM91cUOnsDqv90imWx9KtyVN3C2XZfhZWZCDO+oeB5CPWl3tdwlLTrdsiLN2YX8DD4l3OnMe45Uv1R7ePKOVSxSHFzqQ+lCwSGaxfD5cpGdXSCZJgsJPLXrW639ImBgJ3WIFtYhStoKI1JIVszEnlMVygCsS1D/i453ATq1z6TMIEKravmSDqlsL5gKLhCg+/vVe79KaCTbwrKc+aO8ULtEE5SWEctvSuYKKzaiHp0E7gsfsb9K2JYMLVixazbt42YaRpJAGmmoNJmP4revsGv3HuRyJ0HoNh7CqddM7Hdi7VtFv4xM7tqtlhKqukMw+83kdB0nbHOPCOVf+zTSiIoSQMuutbsHzVguwILMq6AzEkQSdq7BxXsvg8Ta+xtJabZXtrlg7AMogN5yJ10rkfEeGvauNbuLldPiBOgP+REEHnNLTIHiDGfg/HSUfuktBiVDLdY5SuwURAzfvRsKrcRxGEMnuiWX4xadXUCfEAZU8vlS052mRPz0jTeiZ+1Mi6C4EKMmUkAGdQIJGu5k/KhOMA3FcQP0lbtJ2k+sKtq1b7mympWZZzqQzkAAxJhYgSfboH0ddmRg7P1u+hGIuAhFb7iGI05M0azqBA01mn2Q7F2tMVfQQcptWidCedwgDbbKp855Ud4ti+8Kg5pQSJGhI0PlSs/qBXtpGvkCrqae0/FTsR4d/P1pD4tjYDLuCefvNbOJcRdnIAOm1snxCTJJJ3HMeVUsTgWhSYGmvmda7FjC7aTebaDUszyma6P2AvFLqkGQwg78tv1rntkGYEz5V1PsbgQo7x/CEGZieQAkk+wo/UsaAnNZcARO+ke+1nH4i0pHdOy3CkCJdFLabfFJ96VD3bElkyzH7IwB1MNM/MVY7Q8UOKxV6+RHeOSB0UeFB65QKHkVWq0JYBXU2YnAwuZWDr1GhGseJd119R50X4F2nyeDEhrts7MSS69dz4x5H/Sg1p4NacRbhiPl+tcVDji03iGHFo6Y7hamzntsGtjxArJkH8x5jlBpfvLA0261W4XjbtqcjlVO67q3LbnRi5xO06wylN55j10/ypIVkNdyRsbYzrYgtjRrgmGNxlSD4iNB5c/TehguWgwOYtEGACPbUAUU/4hyBjhk7t2GXvHMsBzyAGFMfeJPlFc9kUBNKltVLnHzYOIJdlc2wE7seLNlJLbEBdWbczptS3xTjLXCVAAt6DKBGaPvMR8R/IQIAqpefKMo361VpmPGAJRjxgbM9IHpTH2H7OjEXDcvfsLJlx+M7i3PTm3ODHMELtq2WYKN2IA9SYH611DF5cJYTC2zOUQWH3mJzM8TzIMDpQepylAFXswsr8FlDtbxvP4EHgUQFECAAQAANAByFKLJ5bURSwZ16bcyR6TpTLwrgKk53YJlzeNjlUQAS2sGF29+fJKlcYoSRTuKNvAEiQGjrG/nUpuHbbBW/B3V29lJHeqFVW13ALAx+u9SjvL8RvtvFTimGWBctHMjbMAY8x5HyNCVtkmpw/iNyyfARB+JGEo39pTv67+dEf+IY1TC4dX/FFxo81VnKj3BpwVl13GBGXQ3M+P3CtmxZJ18VwjmPup6feNF+xXYc4gLexByWGPhXMFa5G5k/CvnufTdZwXD7+Kdiil2JOZ2IAnzZiBPl+VdnwmIFi3ZykPbREgA+AjLHL4ZjY+usUrI/tqFB/WCze2vG5vtdmsALa5cFbcRrCKxO4IkmWIjdSdqA9pPoqs3GLYNjaMD7N5a3m1+9uBtqJjpTLaxrLLWgMjNm0AGZcuo6iI3Ovl1KYS5mAgw+gIkqI0Jyg6PoYB1EjkRQrlPzMXIZ89cb4Ffwb93ftlG5HQq3ow0PpvQyvo7G4KxjLPc30U55ZQpAjXKCGjRh19a5v2o+ia/ZzPhn75QJ7swLkeRHhfn+HymqEyg9xyNcV+w3DFxGNs23EoCXcdQomPcwPeuidreInPu0NIAECQN/cAHpNJv0b2mt4y5nVlZLTgqwIYEsmhB20nejPGLjtckidNgfEIkjqTz1jmaj9R9WYA9ARPqGshY1cGu3O8Y94bmgYQBBJKRlMa7gilH6YsP3WNS5HhvWzm6lkYrm8/CUH92jHZm4bV3I5e6jIpIIacpAM7CCvXSq3052JGEuAiJvKRzk5GkeW/5UWAAPUzALJEQHaRI1nz+VHewPBDicSCf2VnK1zqdTlQepHyDUo2L8aESP0rsfYILhuHJcIg3TcuNAkkAkKdOiroP3jR+pb2kMaV49wtx7iBzZDosfHoEPRSeWtJXGMSIa2CzMp8LSSACdJ02kCTFbsdjWXvFK5s0Dfw5WJyjXSR/GhjZghZhIbVkufENdYI3A3FRY0rZkTNyNmV7VhUJLIWJVgzlhM5Zjquh/Stz4J3UZEZ0jQ+fkfvERrH5Vd4Vw9rtxe8BdRGRlyjoMjCDIIGvT03ZMRaw2Gti7iGt2lB8FsQSY1IRYljJ3HlNNL71szQpY6gPst2Vd2D5DuJzCB5gyp5ToRWfbTtnhhOEsEtZKxduWMsf+2pOhHUjQzHWl/tZ9IN3Eg2sODh7BEMA32lzkc7DkR90eck0nW0kgDUnYDUn2qpPTknlk7laYQo3Dd36owm3cuKfw3FA9fECR84qricIU32Ox01FU1tiPespdRAJj5j5U4LXRmha6MzC1i65rqr1Krp6gVl37BQ2m5AMa6R/nVe3dZWDKYZSGB6EGQfnRAGEAZZxgKOV1GUkQdCK1hp96Ye0+D+sKuOskstyO9Gk27mgKtHU6g8xFBLFkjfahDCoAIr8zbbw86AZhrqOsbVhehNefLeatrcKBgFENyJ09SKGOs6s4noJPy6elCuzMXZ31NLNJk15W0BOZJ9Nvzrb9hp+12E/DoefLUdKbcdyrxMMBf7u7bf8AA6N/hYH+FdQ4jghdIuAgqYKMNZU7a+fWkHB8Ks3tLeICXIEW7wgMeYFweEa7A9apfWr9nNa7y7bykgoHYAHnoDA9RvUubF7pBU0RE5EGXqPuOv4bDAteIL6FbK/GY2mNtdJMDQ70nce7S3sV4XIS0DIs29EnSWP4203PtFCGYkkkkk7k6k+vWvKZiwBNnZh48QSSpUqU+Nkps7L9k85F3FKUsxmysSmYfiZj8Cf9R0gQZrzhPZ5bdk4nFysqxs2icrMRENrrzkAep6Gjj+LNcjPBVfhQfDvJJ5sSdydSfSku5OliHyEmll7H8fB/Zg+Dw2zoFtKD/RoOZ/E2vkKYew/GjcU4e6VJH7Od2GpZNuWhH+lJ+GxVh2y3bYUH79oBWXodNG9DTl2b4DYSXdyxWGFxZCiNdh4p2P6TU2XiFojcSwCjrcO2bxF0gFAYgaajXXlsRBjyoxg8UltrTSinxhZlVAbdYmOW/nQPB8Wt4zMLQuIyMCVdCpuAQM49do36xNVb14hILZihiT8Q9fOKjPJDUSSccdcN2jsP3ilwzoYdQW0HlIj5UMxva214lTPB5klWUjkOonnXPOK8R6Eg6wOXnQM8QM671UquywhkdhqdOxr276NetqvfKBLCczIN1MbkakekUk3byBiwaCQYJUkeameoJrf2Y4m4cQedCeMAd/eykAd4459ToI2iN6DGhDlTO+477jNwriGS7Z0dVKQMxORSxfNudoaYor9MWDNzCWnClmS6uwJID2zMRvLZfkPdNwFzLkbJNqMry+YzzPVSJEV0y/ez8NuMsuFtvcUTJbIc0eY28xp0pu1exDRirGpwJlI3BHrXW+xnGFv8PS2p+1w4CMv7uuRh5HQeoNKo7SErBRCGBBJk7+VYWu0T2iGtqgaGG2hByz+azEc671CtmTjVHxGHKzCiv8wtiwWusHAICjwEEeLfRtj68jW7h3Z4+P6wCAMsKzT0J1A5dZqpgu3aKyvdwau6/fDR/wBLKY18zQftH2uvYpiQoso26Jz0g5m0JB5gAA9DQJhy1XUWuEw3xbttYsyuEtZn0AuXJyrGmx1YxImRvMmlfjLnEXDcztcDCVzSSg18HkAZ29aF3hInpFbOHYo2yTpBBBnlIifWqkwqgte48JQte4V7K9mDi72TPlRFzXW5qoieW5J09zyrsnC72EsC3Yw4Ud4gZAinM6c3JAmZ3LGesUv9glRcPeu24Jy5Q8ISwCltZPWRH7p5bDXUIbq93ne6IZkV5JiWCBYUIMoOjbRoNIWchYxTZGMucfxFjFXntXQHA0F22BKaCGzSdCc2+8bVzTiWCNm69p91O42I3DDyIINHji2thggyhCCvd5SumhFwMTmjWCROpmtXatFuW7V5Rr8DATEalPlBHvWY/oevB/uDjYhqPmLrLIA5T+daWw5Hn51nNZB/yqvYlIJE1Wb7IcyEqdpH8etbTj7h+98gB+grKAxg6H8XL38qq3EKkqwgjcGu0fE2lPieEk15W7C4Z7jZbaM7dEUsfXSvMVhnttkuIyMPuuCD8jRWLqHN/CsD31zKZCgZmI3jTbzJMUxXFwqLAsj1IDH1lqCdn8atq4c+iOMpO+XUEGOY/wA6Y8Zw0FZWGDahgQQfSDUmZjzo9SPOxDAHqBsVetH+iTXooH6RWjEpacCCysAB1Ux1kz7+VXb+CMaDTn5UNuWtedEleDCQjwZWbBtBIGYDeNY9RWiryOynMpII5jz0/Q1m1xX0uaaQHUSdJiRpm6dflTgxjw58wdUoivAsQ2qWy66w6wVPKRrXtFyHzC5r8whxzit2++Z2JC5gqzooPTr66k0KNosoOum+m3Mfka2BZP8APtTdw7hFu1ZuXL7tbCZWYEA5gdChUESxI0EyPKZM5YINSYtwAAiUbJG9EMLxO4i5AzRylmiIiIBiOdEcNgreJVjZYA/8q4wzr5D8Q6EE+xqhi+E3EJVg0yAABzO3vW81bTTeYOmnj8auAhkZlZWkEHURt6/p5Ud4X2rF05L6gXCABcAADnbxAQFOvLT05ro4exJGUiPKf9q0HBk8j6R16+VYyY2FTiqMKhbjClX1XLyqnhSsnP7fxorgbjsETEWjdVgMjoB3o99O8HqQfOscThsDabx4i4dJNtLYLAz8M5yoI82rF64xaCtDc3cBUKWuGQqAt8th6nb3ofbV2kxPMmOZ39RRzhuS/hmZEa3aR2AkyzQBqx2PxbDQeepNMLCSk5huN9NSdBGggfM9KUDTH5gfaSDNHDjnDStwuGQm5b5KdDmA+IZhb5TvrXSeymKF3DXDdKjM2S6uUhhnGQTrIOvxeWtc1w2IcOXtwpM9IM6MBO1PXZPE2mfvLhyXFGS7OqOpHgdtNwwg+UGdK3Jube5y24crMv4WI+RIrF3n1pq7aYizYxt5YvK5KtCrZKDMAS6k6kyT0M6zypbHFbSPKWjcH9dl69AIkjqTT1s7qUAE+JVYHoZrbhcBcuOqIjMzEAADUnlW+52juERktAa8nM6zzf8ASOlMH0c4q7fx4LNARLj5UVUUnRQIUCRLzr0mudmRCxHQhBWhe72PweGVUxDNeutuFYqinmBlg6dSdelYHsxw66kKLlpp/aJcLD0KsSP0NaOPMGus0yN9PWP1BrRgWAy5WABJkHnvPodqg5ORzDEf1Iz6hr1GfsV2b+qC+j3bd23cyMh+EyM0gqTpIgfFBnXpV7i2DRUdXLEnKFLHKMp1hYMyNIHw76CZpUu43KATHTQzz0FFMN2gtkBbpzRuZ3EiJ8hrt5Vodztppy8uxFzHcJyMQrLmB6vMEkIuQiNSSd9JIMbDC5LYbusqyzKApOXUHryjb3olxPHKAyKSZJgi4SCOUjRfcCTr60IxeNt2rQzgnMYULrBgnNBjb/7Cm7aoN2wqD8Vhk7s3AD4nYC3Gq6SQfQmBO4PlQm7aAjzphsYdrzMbJDh1CFUJkAAFC06gjIBPl515jsAqpNy4sAgSozakExPPTcgEedOV61Hq9dxey1OIXSX16L/2iTV64iopYEOB039xyFCGMmTTk3uPT6tzoPBGFjAWzb0e6GuM2usFgAfQAadfWoLyY4fVb0d4f2F3WVbKSAT+EmARt6ECKPBcSLmDRR8VksrzMhWJZCPLcf3TQN7hDBhoRqscjO9SKluT5uS0fcJ8iCr1pkZkYQykqw6EGCPYivbGJe38Dss/hJE+vWnXG8OHEbX1hNMRbBF1VXW6F2IA+J4121AI5CV5eNIiG3Zs2oO9xlzOfc7VUH5CqlQych1NtjtVeEd4tu6B+JYPlqsD8qKYO5YxWluEun+ic6nSSVbZvTQ6bUrYp1bxBQp5gbHzA5VXrDhUjWjAOBGFgUYxY/hxSRG3Whd+1E0bwHaYOgt4ncCFvRMDoyjf+0Nf1rJ8DbuDMjjKOciNP0pYZkNNEhmxmngyxxR1UDLbMAAE27ZOm0krJqVk9ywpjvSY5qkj2POpTP2jb/H9zZZ4zhyPtMOxaNluQp/KV/OqvHOO3MSfFCoDIRdpgDMT95oAE8gIAFC6sXuH3UUO9q4qHZ2Rgp9yIoxjVTcauJVNiViKIYXjeItiEvOANlJDAegYECqFQURAPcMgHuGE7UYoSe9meqIf1XStV3tDiWibp0EfCn/87+dU7LoIzJm11OYjTmBG351e4zwtbapdtMXs3NifiRuaPGk9DzoOCA/aP+hF8cd1x/iUbmNuNq1y4TEauxMdN/yro3B+B2MDaDXlR8QwBJaCLcj4VU6SNs3WubYUw6E7Bln5injtEXJJOs8/fWkepvSA1cXnbiAB5jLguM/WbV5YkJl1idGDct9Mv50o4pTMAAFT8UEEjzH8a3diOLLbu3MPcMJiMoDk6KwmB6NMesda38R4Yylsu0mpQvt5CvjxJsgK1B1vDjp/vRbs9ih3yqR4bvgYROmkn+elC8jGAOZ1iab+xvDACcRehbdtT4jsFElmPy+VMJgqCTET6SLgOPuDdlSyrNrDMLa6gHYRAjyPWlkCrnGsf3+IvXv+ZcdgDyBJyj2ED2qolegopQJ6Q0J61MHYPjS4XGWncxbZstw9FYRJ8gYPtQIp51gUrGUMpUzrE6j2uwBUygnTQczB/wAj+VKGIeW0mRqSDtoYn1ijXY/tnaCDD44FkAC272pKDkrwdV2htSIjbYtxDssLtvvcJct3QWj7NlYep1gHbSoERsP0tv8AMifEUa61EnUkyCGESTsR6etYLfJ0BMdev8n9KYcXwJ7ZyeKVPiMzM+ugB5etZp2QxFxmJtQVA8AMwIkSRoumusU1XBnAg+IDwmZ2E6x0G/nRzE2MNFs3s15kkCwk6khfijU8tJ5+1YcUv4fBgqri9fjZTmS2f3m2O2q6nlpvSne4lcfdzzPz3jpWhGY31NXGxN9RgxfaFwFCLbtIgZe7QDxTMsVXTSI3pbv4pm0YkxyJJHrqfWtXvpW7DYS5cnu0Z43yqWj1gaU5UVY5UC7mNhiDXl7DqCfGBHIg89f0iircEuWlNzEL3SCNWIBYxICLu/Lbb2NAsTezsWIiTt05AfKiXZ1CXZ1L/B8cLLmTKOMrjXUSDPmQRPz60T4phShEQVIlSuxBG4PMGlmivC+Iqq91dB7sk+IfEhIjb7y8yN94ocib5CZkx75DuW+EY9rFxbg1KnY8wRBG2mhozxbgdvGj6xhBlukHvLREC4wClnTkpkmQTBKnnuGxWCKwTEMJVh94ciOo8614XG3LTBkJBGw1jrtzpfnkvcUDvkvcEXVKkqwKkGCpBBB6EHUVjT3e4nhsYCMSoVwFy3F8DrAy5Zk5xsYP5RNAO0HZm5hpYHvLOn2gEETtmWZWeTCVOkHWmpkB0dGPTKDrowHXkVlbQsQqgkkgADck6AD3pm7ddkG4a1i29zPcu2i7wIVWzEZVO7AdTv0FNjYsVKlSsnR47C8JtLZbG3dWR8tlSARKwS5B3M6CdoneCGbBfSdcnKyypmZMk666HQD2NLHDHJ4dbg6IbgYcgc7MSfPKR+VBrl4DUb+VQ7d2v5qQu7FzUcuNdlMPjrffYMLau7lQMtp99IGltpG4069RzHEWmRijqVZTBVgQQehB2p/7O8bNjLp4SJI0EbGQOdEO1XALWNVcUr5CFOcqpYugkjw7hwJHsegrMWdsbccnXgxmLP4acsBopwniapKXFz2n+JJ+TDowqwuMwlv4MObh5NeckeuRYG3KrLdpEYQ2CwhXnltBWjyYaj1qtmLf6n+Ixm5DowHjMLkaJzKfhcbMOo/jTnwfEfWMOsnxL4WOh1A3PQEQfX0oJj7dpUW9bQixcOR7TMTkf4pRjqQQDE8war8OxRs3C+HaV2Nu5oWHQxp6HSKVkHuL+RFuPcWpY4jgILCZjlG1GeB9sHsqbeItd+h2cMBdUepBD++vnRG3ZXE2w6eHmVJ1XyO8jof5AfGcKOYAKSTOoII3PTaKQMisOLiIXJX0tDNvtbw8CRh7+YT8XdAHbQwx+cVdt9tMzKvdoLOua0IcXAVMhyQsRI8Meu1Id7BFZERHXb1rG1oaP207WM1/rqNPEuyWFxIL4Vjh7hM91cM2TOsKw1TyGu40FJ/FOA4jDT31pgo++PEm8fEsgakaGDqKJWcYyyVJXXSDHPajGC7T3EJOaTzIA19RHOiV8i/kQhmYd7iGG86yUTtvXQ1xmCv/APqMPbJI3Qd23+JIJ6az71VPZzDuGOGxDWs3J8rj0D+Fl896P/IXyKh++v6RJxSBXIBBA5jbzj3rLBXHDgW3ZGYhcysVOpgSQR1q3xrgV7Ckd6vhb4bimUbSYB3BjkQDQ0HpTwbGo8dToPaXjOIsutu1ccLaAVSSGmNMxzTmPnSxxPtBirwIu4i64OhUsQp9VEBvcVdbjFvEj7Y93cj4j8DHr+6T0NVrfD0gk3rIJ2lhtzO/h29TNTYvoFMNyZSV0e4Kw+GZ5CqTAkxsB5nYUT4bwXOpdmIgwFQBiepJkKoEjc1jdxdhckFrwX401RGIn70yR7fKqeO4rcuDJOW1Mi0vwD+Le9N+tutQ6ZvxL94Ya1kOl2ILLmbN5qYAVf8AEa3X+2N4SLCpaBO8Z2iIAltNOWlLlSiGMedwxiHnc34/iF28QbrlsohdgAOgAAAqqK2MZ3qTR9Q+pjFQCvKlbNhTAcVKKLdwZ7QmB95Jkyh9TMHQ+VEUsC6s2/H8IIUGQTOhB12FLk1lbcqQykhhqCDBHoRtSmxg7EU2IHY0YVfCkbTHnIpn7KNd1t3WnClGFxbhlVSNSpJ8Eb6dKVrXaG8CS2S4SP6RAfeRBJ8zNauIcZu3hlYgJ+BAFX35t7k0s43Ooo4shPibOzaD69hlBkfWbIB6jvVAMcpFdA//ACE/9Xhv/Yb/AOQ0g9kROPwf/wCzh/8A5FNPf0+OGxOGYGR3dwSII0Ycx61T4lc5dUqVKyZGbsXiD9raKk2rsAv9xG1iTsJBj2FVuKYE2rrBhGtUb/EHvMqs2hMQIA18qc7fDUu2LavirM6S1zS4BFvQ6w0AnWJ+y9KBPTZHYuvnuROSGs+YqvfIAjcbE9Dy+dHOE9pWsmGBKBeR1B8q3N2WsgScbZMRoCDM6SBOsecbH3pcY7P27SG4uKt3SI0RhOoaTHkQB/eo29AzCiIJ4nuW+N8DXGF72Gyhx4iui55gjyD768yaTGsMjZXVlI5MCD8jRjhRByzeyk3ra5IbYky/4TEcyKY73CUuoLb3bZAHhuZvEhIQtB3ygnSd8p22pCB012I5eaCjsRNxWPmyLI2z529QCFH5n8qHg0e432YNhM4vJdBYAC3JMGdW6aeup96AU5QANR6KAKEs4bGXLbZkdlYcwdf9R5U4YDtghVUxKHWQblufmU576x8qSBWRagyYlfsQXxq3YnS7/D7d1FuWcjoIkrLQJ1BG4IjYiRQDHcLKEKfOToAB+tK2Cxtyy+e07I3VT+R5H3pnwfbdj/6q0t3SA6hVceZEZW/KpzgyJ9ux/Mnb07L9soXbLDUgx5g/OtDyJ3inBMbg75BW+oYbLd+zgxEa6EehNaL/AGdzAsAPvnMCSvz2j0oRmrTCovkV+4RVW5FeJfYbGjN/gZU6S07GAB8519qlvgLHlB6Gme4k45EjD2Qstj7F/C3NV7olSd1YSbcejfkSNjXMQa6Jg8WOFq7l4vuhW3aHxa/fYclG+u59KR7N0IPAoGg8Rgt7GNPaiwnsjrxKMJpZLWD53GyDpEufRdI9SR71bHFEtEfV7KLH9JdC3bh8/GMi/wB1R6mhrvNYzTuN9xu4ZxXGFvoBdsW+8G9+2FRz5kKoViB1oPeSGIBkAmD1HI+4qBuleXDrXKtdTR3Malb8Jhw5INxEgaZzAJmInl19qsHhn9fh9if2mmkabbmdvI1xcA0YUoVKt3sFlYqbls/CQQSQZk7xpoJ9xXn1P+stf4v9K7mJlyrXmWrP1T+st8/venl/MVDhf6y3/i9d9PL8xW8hOuVgK9qz9UEx3lvYa5vy23/zqfVB/wAy3/i/0ruQnWJWqVZ+qf1lvn97/Svfqf8AWWtvxfltXchOsTThsQ1t1dDlZSCp00I2OulPX0k4y7fwfCr19s125ZvFjAE+K3BgabdKQ7yZTEhvNTIpu7d4u2cPw2wl63daxhmztbbMoLMCFnqAu3pWiFE+pUqV0yeEViNDpoeoqVK2cIRRu9BOgdRJ/e8/I1VcRUqUsCjUV01T0iPOooB1FSpRTfE2WrsGdiOYq1etrcBJADHZl0B9R/GvKlAwrcW+tiDGWDFeE1KlNEeNieUX4NwU3ka67ZLSGCQJYmJgD0O5/OpUpPqHKpr5ExzS6m+7h8MugW4/9po/7QKqnEd2ZtZ7fSHf+Br2pQoPkxY3LlntVikBVXBB/EoY+smtGI7SYt9TeK+aKiEe6gH86lSmDGnwJoVfiCzJJJJJJ1JMknqTzr1tKlSihTSWqCpUoocyXSpUqVk4SVKlSunSVKlSunSVKlSunSVKlSunSVKlSunSVKlSunSVKlSunT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9" name="AutoShape 16" descr="data:image/jpeg;base64,/9j/4AAQSkZJRgABAQAAAQABAAD/2wCEAAkGBxQTEhUUExQWFhUVGBYbGBUWGBgcGBodHxwYGxgYHB0dHCggGB8lHRgcIjEhJSkrLi4uFx8zODQsNygtLisBCgoKDg0OGxAQGzAmICQsNC8sNDQsLDQsNzQ0NCwsLDQ0LCwsLCwsLCwsLCwsLDQ0LCwsLC8sLCwsLCwsLCwsLP/AABEIALcBEwMBIgACEQEDEQH/xAAcAAACAgMBAQAAAAAAAAAAAAAFBgAEAgMHAQj/xABHEAACAQIEAwYCBwQIBAYDAAABAhEAAwQSITEFQVEGEyJhcYEykQcUI0JSobEzYsHwQ2NygpLR4fEWU6KyFSQ0c7PCCHTS/8QAGQEAAwEBAQAAAAAAAAAAAAAAAgMEAQAF/8QAKxEAAgICAgEDAwQCAwAAAAAAAQIAEQMhEjFBBBNRIjJhcYGhsRRCUpHR/9oADAMBAAIRAxEAPwDjNSpUoZklSoN4G/TnW58JcG6OIj4lI323HOuucSBNNStz4RxujaeXv+lamQjcEetdYmAgzypUqV02QCmfB8Lw1tQLwN24dSAxCL+6IILHz2oJwtfEzaeFSRPU6D31J9quG9JpOWzoGT5SSaBhteBYbFSlgdzejwLLFHI5HMSV23B086TriFSVYEMpIIO4I0IPvTH2evlcTbIMQ4/Wtn0lcPFrGsw2vKtzzn4Wn1Kz/eocRIbiTOxMQeJMVqlSpVEokqVKZuzXZbvQL2IJt4flH7S75IIMDq0ek7gWcKLMwkAWYCwHDr14kWbT3CN8ikx6kaL71sx3Cb9kTdtOgmMxHhnpI0nymn/G9owi9xh1Fmyo0RVgkiJJO7c9SJ661jwDiWe53dwC4lwBXBEhidQD/dB5D4Z0ipm9Sw2F1/MR7+9DU5xZtM7BUVmY7KoJY+gGponf7OYi2AbqrakgRcuW1b/DmzD5Vb4uPqj3LeHdll7oLq0MVDlVSRqIy666ml121JOpO5OpPvVCsWFiNBJ6j59GfCyLuIvllKWbTLmUZvE0GVkQYC+4b3o12gv5LlhQERcM+TOBGWSJBU/dK+IHnLbxNFexHDDYwAQD7Vg95pJgOQEVdgV0ZVI11DETpKzj3728txQDmzhw7AD4m0JOnwnTyqVmtrkuZtyl2isy4zILbi3bz5RKyQDIjfwkacutY9nuGg3JcghZJH3co3LdAN48q9uCXjLoMw+KXjkNzsOflW7tDf8AquEyCM+IlNND3YjMf/r/AHiaEkmkHmKUFjxETuL44371y6fvtI8lGij2UCqlegV5FXgVqeiKkrK2hYhVBZjsqgkn0A1NFk4ULS5r85pH2IjbqzBpX+yNfSsr3E37vulCpbnNlRVE+pjM23Mmg531F+6D9srjgd7KrsERGMBnuIOuuUEtGh1is/8Awm2AS2KtSJGVVuMT6eEaeZgVWLE/77VjmrLb5mW3zLFvhBb4btpjpC5mVjPTMoGnPX51WxuDuWjFxCs7HcH0I0Psak1YwmMK6aFToVYSpHQiuthOthvuULa5jA3O1Y0Q4hhAhS5bnI3Lmrc1nmOY9+lUbm5ow17ENW5bExqVKlbDkojgrdlENy+Gcn9nZU5c377tuq9ANT6UOrfiRrpsdqw/EFvibLvE30CRbUGQLYCx/eHib3JqrdusxLMxYnckkk+5rE1DWgATgAOpJrauKcfePvr+taaldVzaBm8XlJ8SDnOUkfIbVrIHI/PetdSuqdVQ1wRVa1igVBYW0deoi4oYj2fXyquDWHBQDeRGYqtw5CV/e0EzpGbLPkK23bZVmWNVJBHPT9KWwoxTDc2YZyGBG4II/hTZ9Kqs64a6csQykrtLKjAfk1KNs6jyrofFbJxnD3yElgiECBLNbM7A+GQW189tDSGbi6mKvi4M5TUqUY7LcD+t3shYpbUTccDUDoP3jy9CdYqokAWZWTULdhuzqXScTiR/5e38KkaXXnbzRefUwvWCfaPizX3k6rEARsOg02Gn8itXabiiuUsWYS1aAVUXQafrrO+tCreZiAJnYa89tKiYlzyP7SLIxc34msDMQAOmg8yPzpmxd88NwwdiO/uAi0o85JuNzgAjwncxVzB4a1w219ZxBUuZ7lBBaQCI0ETrvsK5txjilzE3nvXTLueWyjkqjkB/OtGie4fwIzHjvZmh8QzTmJaSTJ1MkyT7nWm/6Nuy/wBYum/eQmxa1WZAuXARCz94LuQOeUc6X+zHBWxmJt2FkZjLMPuoNXbXTQD5xXZ7uMtYW0CF7u1bhbVpTqYWGzc4DMDO5MGm5X46EY7BYP45xPKxlySyruCsliWAJA2CMd9ZXeNl/E2O6U29Rmci4CAyrtBE8iNcw3iOWp3hfBBdZcQ7NbUBctq3lLKB8J12GmYaTrOu1Ef+EMPet+C9dzBiYu5SJOugULP++lQhxfcjKM24qcNwI++QEVQzMSIUKZJ5f5fpSF2k4t9ZxDXAIQQtteiCY9zJJ82ps+kbh+LwqLaa3FhiAby6q53CTuvWGAkjTQaoAqr02Ij627lPp8fEWe56KPdmMLPeX2GYWAMoiZdvhPooBb1igNMvZfidpbN6xcOXOQyNyOkMhPLYEe4p2a+BqHmvgalHGOTJOpO56mq6qSYA6VexxtrpIaAIAMmfONvehV3FsdB4R0H8TQpZGovGCRoS39XA+J1HkT+lYlrP4z6BW39THptQ+pR8PzG+38mFALJ/pY05o2/sK1XMMNw6H+8J+VUxArKNK7jXmDwrzLtziH/lzYiSXRg3IQGBHvND7lSvbgrQAOoagDqYVKlSihyVkHPWsaOdmOzF3GFipCWkjPeaconZQPvsR90e8VjEKLPU415gMmvQa6G3YTBgAfWr2bm2RAvy1IHqaqf8A22P2WMBXY5rZLA+cNtU/wDmYfn+DF+4nzEVjWNdBt/RymYBsXI+8Fta+QEuY96sYPsXgl/aNfczp93roYXTbrzrD63D4N/tOOVB5nOEQkgAEk7ACSfYb0f4X2Lxd8Zu7FtPxXTl+Q+I/KuhYS5hrBU4axaRiPjI101YZtWHLTyoZxLjT3PifKXJgTr6afLlSW9Y7aQV+sU3qPiD7XYPDoPtsQ7NppbUL8pzE+ulGcT2ewV4li1wOw1ZSBJ5sRET103pYv8AE5kkartpqBtzJn1rXa4mwIInlvQFczbLRJyOdzLtN2afCZWJD27hhHAjWJykToY184q92I4kEfu2nxkZYiA2oknkIMTy3o7axP1rBYi2/iPdsU65lGZY9xFc4S4QZGnpTMZOVCrdiH96wjx/s84xKCyMy4l/s+UMzeK2emUnc8vQ0y8TVcHYXB2XWdTeuLuz6TrHQRHIDXetnA+NMmF724AS1zJZ6AhQGuR5DTz8Q9VrE3dCSSZ6+Zk6UXJmAU+JxdiApmhm5CJ9KduxnA4y37gQiCZcwqgTmJ05ZZJ2j10ScLY7y4FE6kTE6dT6Aa+1MXbvjYt2VwtmVF3x3Ovdjw27Z56wSf7I5GuIJIUeZgFtUXO2faI4y+WBPdJK2l200lo6sRPyHKgNZEdKxqwAAUJYKrUYvo+4smFx9q7cMLDoWmMudSoJPITueQJp07S3gMzsA3eXMxtnVSo2UQdp15TXKRVm091RlVrij8IZgPlNJy4uTA3FZsfPzOx4LEDubb6kNbTQ6a5QpGg0OlWbeICS4caTmRpjKOSyADG0z6GlDsFjm7psPdJ+ItaJbr8S+xk+56Udv2gJULOYDQzEiBryPLlXkMvDIVMiyfSYyYDtHZvKbb5rgfTI4UiPSAHHP/OlrtR9Fdu8Wu4J0tMY+ybS0TzyxLW/SCOkVRxWMt6BzbM5hnVGzgaaACAx0kseRgVng+PXrJz94gttoGjMWUaTAGnSN6sx5GXYjE9QR3Oc8a4FiMIwXEWmtk7Exlb0YaHbaZoaRXfMD2otYgGy57xbiw/gMZeZaRlEzG1AOLfRtYxHe3MFdVZ1t21lrXmuolZPMMQOnSpfUA6MpXKrdTkaD5VKN9oOyuLwet+0Qn/MXxJPQkfCfIxXi8ICIrXNWYTk2AnaT1ppyAbhNkC9wLW3C4Z7jhLalnYwFG5/nrRLA8Ka+4t2rZZuZUmFH4iToB60/wDDMHheGWgZD4lgQzxsdJX91R5annQPmCj8wWzACVsD2SwuFtd5iwLt0AEhm8HkqrpOvhkzr0oHxTHYR2YLhbYQxBQFCPQiPzofx/i74i6XY7nbl5fr+dDrba0oIx2xiQGOyZ7xbh4tFWQlrTfCWAkEbq0aT586HXTtrR/G3gcLlO/epA9nk/L9aXmNPxEkbj8RJG5lmqVjUpsbUyrpfZBo4auTSbl0uZ3aY/7Qo9q5vessjFXVlYbqwIYeoOops7Acft2S+HvsFs3TIc7I8AeLorAAE8soO01J6xGfF9P6xeQcloS7jsQ/Lfzqk3EXCty9Y1966CeySMQWMAwRHiU8wehHnW5uAID4wgQzqYUyNRvE8uRqBMydVI/bPkTnn/ij6qrAaTuRr0J2NS5xG4VEgkrIjXLsIkDlrypixnZm21xAWMPnmEu7AaZDkh20M7DpXlrslZKQHud6AxkDdABIUTECdWMbaU4NjncYqYrFsTqTqoldTEx771WaNJYmJ8XnyO+3+lOX/DlhhKvpoJQ51TSWkh5LakAAcxAMVUXgNlrqrbFy4IbYjUCcsmITMdiJ2JimB1HU2qimGiYOokkgT4en89as8J4XcvOFRdCMxJiAuniJmFHn7cjXQeF8AulQtm3bRQkxdWQGnfKZZyROrR6DQA59TtWFe7dvCNCzsEUGIgD8IgbL5b8+ObwIYBMAcIwNvCWLt64fBbQkxz0AWJ3JPXqB51zfG8My2xcsd5ctRq7KBDRJXQmYHpRztl2tOK+xtSLAaSSMpukbMRHhUbge52AA/hOIRHUPbaRp4XIOpGsGdR050SKyDl5M0goNQv2ibu1S1qBZtoigQZiSzt0JLcutLNx5OtO3bDA5x31vxAqJI8h4vTbakS6u3OuwHkPzBQ3uNXZDCDRjpnYAE84ILDf021391XtHjhfxV65yLwsfhUBF/wClR86aOA4g2cJeu5lUojETmzywC24j7pLeWuvKk3heBe/dSzbEvcYKsnSTzJ5DmT5U7EPqLRuIbJnlrLpCliTAEnXygak00YDsPj7qhhhQgOxulEPyY5/mKf8AgvZm1wy0HgXcSdDcI26i2Pujz3PPkKDcU47cJksfnzpD+q+qkFwcuYIa7i9jewPEkTP3GYCSRadGYD+yDJ9BJpS70nmdK6d2X7ZRcZbt1lXw5YIJnWQZG22nrRvtd2etcStu9kL9atjMrKAC4Ovdv1mDB5HyJBYuajTioSMGGxU4wLzaQzCNoJ08x0p77Ldpe+y2b/7UAi3c/F5Ho0c+cdd+fnQwQQdiDoZ5j1r1qZlwrkFGayBhU6PjrITRQ0mdQIMagxQC5dNvMPxKitOum+UdPWrvZ3tL3+Wxf+OPBdkwxAOjdGI584677OI8PKQMpkddRE6+sb61EvLGeLSBkONqMww+Ls5iXkZQuRbKwsxEMdHI9G+dFG4rYw9tc153JJ+zw9wwschnSY89felK8+UEnWZCwIHLxaVRuGd96eMYMYq3udNwvbGzdXIua2Muq3AlwOI1VoAJ9CIqnxHhWGxBN9rpyKpZrdoEep1BOxJgdNxsOe2iQQVJBFMvZjips3Ub7twww5Tz+YNA+PjtZrWDcuYjtZbtAWsLbVLYZjMyTyImJ15zSzi8c1zVmk6/MnU/OtvanArZxTqmiNDoByDfd9AwIHkBVOxgbriQjZRuY09J2noKYqLXIRoRRuaACxhQT5CrOEwQMs75EWc7ZScp5KOTMen+1bvrdq0ozhLh0+yQkbahrrQQ25GQH1FCeJcTuX2BcgQIVUAVVHQAfrvTgGMaFZvxPMbiAxhZCL8IO/qfM0T7N9l72MJKQlpTD3n0RfIfjb90e8US7I9kheUYnFE28MDoNnveS/hXq3rHUFu0PanTuLACW10VQsBV2ygbe/8AJFstHinc1nCfSO4UtdkuE2wEfvLrDe4LuUMeZAAgDkPTnUrnZxDHmalBxyf8oHJ/mdd4nwSzjbZS6oF0gkXPvI20giNCdxsdd65Jxzs9iMIYvWyFOguDVG6QeXoYNOuH7TqoykZlkQXIzJ0OqmQGkzqdQddqJN2qsQUzrcDHXMoAIJmCCIPv+VLTIyeInHlZdVEDgHa/F4Rclm79nM91cUOnsDqv90imWx9KtyVN3C2XZfhZWZCDO+oeB5CPWl3tdwlLTrdsiLN2YX8DD4l3OnMe45Uv1R7ePKOVSxSHFzqQ+lCwSGaxfD5cpGdXSCZJgsJPLXrW639ImBgJ3WIFtYhStoKI1JIVszEnlMVygCsS1D/i453ATq1z6TMIEKravmSDqlsL5gKLhCg+/vVe79KaCTbwrKc+aO8ULtEE5SWEctvSuYKKzaiHp0E7gsfsb9K2JYMLVixazbt42YaRpJAGmmoNJmP4revsGv3HuRyJ0HoNh7CqddM7Hdi7VtFv4xM7tqtlhKqukMw+83kdB0nbHOPCOVf+zTSiIoSQMuutbsHzVguwILMq6AzEkQSdq7BxXsvg8Ta+xtJabZXtrlg7AMogN5yJ10rkfEeGvauNbuLldPiBOgP+REEHnNLTIHiDGfg/HSUfuktBiVDLdY5SuwURAzfvRsKrcRxGEMnuiWX4xadXUCfEAZU8vlS052mRPz0jTeiZ+1Mi6C4EKMmUkAGdQIJGu5k/KhOMA3FcQP0lbtJ2k+sKtq1b7mympWZZzqQzkAAxJhYgSfboH0ddmRg7P1u+hGIuAhFb7iGI05M0azqBA01mn2Q7F2tMVfQQcptWidCedwgDbbKp855Ud4ti+8Kg5pQSJGhI0PlSs/qBXtpGvkCrqae0/FTsR4d/P1pD4tjYDLuCefvNbOJcRdnIAOm1snxCTJJJ3HMeVUsTgWhSYGmvmda7FjC7aTebaDUszyma6P2AvFLqkGQwg78tv1rntkGYEz5V1PsbgQo7x/CEGZieQAkk+wo/UsaAnNZcARO+ke+1nH4i0pHdOy3CkCJdFLabfFJ96VD3bElkyzH7IwB1MNM/MVY7Q8UOKxV6+RHeOSB0UeFB65QKHkVWq0JYBXU2YnAwuZWDr1GhGseJd119R50X4F2nyeDEhrts7MSS69dz4x5H/Sg1p4NacRbhiPl+tcVDji03iGHFo6Y7hamzntsGtjxArJkH8x5jlBpfvLA0261W4XjbtqcjlVO67q3LbnRi5xO06wylN55j10/ypIVkNdyRsbYzrYgtjRrgmGNxlSD4iNB5c/TehguWgwOYtEGACPbUAUU/4hyBjhk7t2GXvHMsBzyAGFMfeJPlFc9kUBNKltVLnHzYOIJdlc2wE7seLNlJLbEBdWbczptS3xTjLXCVAAt6DKBGaPvMR8R/IQIAqpefKMo361VpmPGAJRjxgbM9IHpTH2H7OjEXDcvfsLJlx+M7i3PTm3ODHMELtq2WYKN2IA9SYH611DF5cJYTC2zOUQWH3mJzM8TzIMDpQepylAFXswsr8FlDtbxvP4EHgUQFECAAQAANAByFKLJ5bURSwZ16bcyR6TpTLwrgKk53YJlzeNjlUQAS2sGF29+fJKlcYoSRTuKNvAEiQGjrG/nUpuHbbBW/B3V29lJHeqFVW13ALAx+u9SjvL8RvtvFTimGWBctHMjbMAY8x5HyNCVtkmpw/iNyyfARB+JGEo39pTv67+dEf+IY1TC4dX/FFxo81VnKj3BpwVl13GBGXQ3M+P3CtmxZJ18VwjmPup6feNF+xXYc4gLexByWGPhXMFa5G5k/CvnufTdZwXD7+Kdiil2JOZ2IAnzZiBPl+VdnwmIFi3ZykPbREgA+AjLHL4ZjY+usUrI/tqFB/WCze2vG5vtdmsALa5cFbcRrCKxO4IkmWIjdSdqA9pPoqs3GLYNjaMD7N5a3m1+9uBtqJjpTLaxrLLWgMjNm0AGZcuo6iI3Ovl1KYS5mAgw+gIkqI0Jyg6PoYB1EjkRQrlPzMXIZ89cb4Ffwb93ftlG5HQq3ow0PpvQyvo7G4KxjLPc30U55ZQpAjXKCGjRh19a5v2o+ia/ZzPhn75QJ7swLkeRHhfn+HymqEyg9xyNcV+w3DFxGNs23EoCXcdQomPcwPeuidreInPu0NIAECQN/cAHpNJv0b2mt4y5nVlZLTgqwIYEsmhB20nejPGLjtckidNgfEIkjqTz1jmaj9R9WYA9ARPqGshY1cGu3O8Y94bmgYQBBJKRlMa7gilH6YsP3WNS5HhvWzm6lkYrm8/CUH92jHZm4bV3I5e6jIpIIacpAM7CCvXSq3052JGEuAiJvKRzk5GkeW/5UWAAPUzALJEQHaRI1nz+VHewPBDicSCf2VnK1zqdTlQepHyDUo2L8aESP0rsfYILhuHJcIg3TcuNAkkAkKdOiroP3jR+pb2kMaV49wtx7iBzZDosfHoEPRSeWtJXGMSIa2CzMp8LSSACdJ02kCTFbsdjWXvFK5s0Dfw5WJyjXSR/GhjZghZhIbVkufENdYI3A3FRY0rZkTNyNmV7VhUJLIWJVgzlhM5Zjquh/Stz4J3UZEZ0jQ+fkfvERrH5Vd4Vw9rtxe8BdRGRlyjoMjCDIIGvT03ZMRaw2Gti7iGt2lB8FsQSY1IRYljJ3HlNNL71szQpY6gPst2Vd2D5DuJzCB5gyp5ToRWfbTtnhhOEsEtZKxduWMsf+2pOhHUjQzHWl/tZ9IN3Eg2sODh7BEMA32lzkc7DkR90eck0nW0kgDUnYDUn2qpPTknlk7laYQo3Dd36owm3cuKfw3FA9fECR84qricIU32Ox01FU1tiPespdRAJj5j5U4LXRmha6MzC1i65rqr1Krp6gVl37BQ2m5AMa6R/nVe3dZWDKYZSGB6EGQfnRAGEAZZxgKOV1GUkQdCK1hp96Ye0+D+sKuOskstyO9Gk27mgKtHU6g8xFBLFkjfahDCoAIr8zbbw86AZhrqOsbVhehNefLeatrcKBgFENyJ09SKGOs6s4noJPy6elCuzMXZ31NLNJk15W0BOZJ9Nvzrb9hp+12E/DoefLUdKbcdyrxMMBf7u7bf8AA6N/hYH+FdQ4jghdIuAgqYKMNZU7a+fWkHB8Ks3tLeICXIEW7wgMeYFweEa7A9apfWr9nNa7y7bykgoHYAHnoDA9RvUubF7pBU0RE5EGXqPuOv4bDAteIL6FbK/GY2mNtdJMDQ70nce7S3sV4XIS0DIs29EnSWP4203PtFCGYkkkkk7k6k+vWvKZiwBNnZh48QSSpUqU+Nkps7L9k85F3FKUsxmysSmYfiZj8Cf9R0gQZrzhPZ5bdk4nFysqxs2icrMRENrrzkAep6Gjj+LNcjPBVfhQfDvJJ5sSdydSfSku5OliHyEmll7H8fB/Zg+Dw2zoFtKD/RoOZ/E2vkKYew/GjcU4e6VJH7Od2GpZNuWhH+lJ+GxVh2y3bYUH79oBWXodNG9DTl2b4DYSXdyxWGFxZCiNdh4p2P6TU2XiFojcSwCjrcO2bxF0gFAYgaajXXlsRBjyoxg8UltrTSinxhZlVAbdYmOW/nQPB8Wt4zMLQuIyMCVdCpuAQM49do36xNVb14hILZihiT8Q9fOKjPJDUSSccdcN2jsP3ilwzoYdQW0HlIj5UMxva214lTPB5klWUjkOonnXPOK8R6Eg6wOXnQM8QM671UquywhkdhqdOxr276NetqvfKBLCczIN1MbkakekUk3byBiwaCQYJUkeameoJrf2Y4m4cQedCeMAd/eykAd4459ToI2iN6DGhDlTO+477jNwriGS7Z0dVKQMxORSxfNudoaYor9MWDNzCWnClmS6uwJID2zMRvLZfkPdNwFzLkbJNqMry+YzzPVSJEV0y/ez8NuMsuFtvcUTJbIc0eY28xp0pu1exDRirGpwJlI3BHrXW+xnGFv8PS2p+1w4CMv7uuRh5HQeoNKo7SErBRCGBBJk7+VYWu0T2iGtqgaGG2hByz+azEc671CtmTjVHxGHKzCiv8wtiwWusHAICjwEEeLfRtj68jW7h3Z4+P6wCAMsKzT0J1A5dZqpgu3aKyvdwau6/fDR/wBLKY18zQftH2uvYpiQoso26Jz0g5m0JB5gAA9DQJhy1XUWuEw3xbttYsyuEtZn0AuXJyrGmx1YxImRvMmlfjLnEXDcztcDCVzSSg18HkAZ29aF3hInpFbOHYo2yTpBBBnlIifWqkwqgte48JQte4V7K9mDi72TPlRFzXW5qoieW5J09zyrsnC72EsC3Yw4Ud4gZAinM6c3JAmZ3LGesUv9glRcPeu24Jy5Q8ISwCltZPWRH7p5bDXUIbq93ne6IZkV5JiWCBYUIMoOjbRoNIWchYxTZGMucfxFjFXntXQHA0F22BKaCGzSdCc2+8bVzTiWCNm69p91O42I3DDyIINHji2thggyhCCvd5SumhFwMTmjWCROpmtXatFuW7V5Rr8DATEalPlBHvWY/oevB/uDjYhqPmLrLIA5T+daWw5Hn51nNZB/yqvYlIJE1Wb7IcyEqdpH8etbTj7h+98gB+grKAxg6H8XL38qq3EKkqwgjcGu0fE2lPieEk15W7C4Z7jZbaM7dEUsfXSvMVhnttkuIyMPuuCD8jRWLqHN/CsD31zKZCgZmI3jTbzJMUxXFwqLAsj1IDH1lqCdn8atq4c+iOMpO+XUEGOY/wA6Y8Zw0FZWGDahgQQfSDUmZjzo9SPOxDAHqBsVetH+iTXooH6RWjEpacCCysAB1Ux1kz7+VXb+CMaDTn5UNuWtedEleDCQjwZWbBtBIGYDeNY9RWiryOynMpII5jz0/Q1m1xX0uaaQHUSdJiRpm6dflTgxjw58wdUoivAsQ2qWy66w6wVPKRrXtFyHzC5r8whxzit2++Z2JC5gqzooPTr66k0KNosoOum+m3Mfka2BZP8APtTdw7hFu1ZuXL7tbCZWYEA5gdChUESxI0EyPKZM5YINSYtwAAiUbJG9EMLxO4i5AzRylmiIiIBiOdEcNgreJVjZYA/8q4wzr5D8Q6EE+xqhi+E3EJVg0yAABzO3vW81bTTeYOmnj8auAhkZlZWkEHURt6/p5Ud4X2rF05L6gXCABcAADnbxAQFOvLT05ro4exJGUiPKf9q0HBk8j6R16+VYyY2FTiqMKhbjClX1XLyqnhSsnP7fxorgbjsETEWjdVgMjoB3o99O8HqQfOscThsDabx4i4dJNtLYLAz8M5yoI82rF64xaCtDc3cBUKWuGQqAt8th6nb3ofbV2kxPMmOZ39RRzhuS/hmZEa3aR2AkyzQBqx2PxbDQeepNMLCSk5huN9NSdBGggfM9KUDTH5gfaSDNHDjnDStwuGQm5b5KdDmA+IZhb5TvrXSeymKF3DXDdKjM2S6uUhhnGQTrIOvxeWtc1w2IcOXtwpM9IM6MBO1PXZPE2mfvLhyXFGS7OqOpHgdtNwwg+UGdK3Jube5y24crMv4WI+RIrF3n1pq7aYizYxt5YvK5KtCrZKDMAS6k6kyT0M6zypbHFbSPKWjcH9dl69AIkjqTT1s7qUAE+JVYHoZrbhcBcuOqIjMzEAADUnlW+52juERktAa8nM6zzf8ASOlMH0c4q7fx4LNARLj5UVUUnRQIUCRLzr0mudmRCxHQhBWhe72PweGVUxDNeutuFYqinmBlg6dSdelYHsxw66kKLlpp/aJcLD0KsSP0NaOPMGus0yN9PWP1BrRgWAy5WABJkHnvPodqg5ORzDEf1Iz6hr1GfsV2b+qC+j3bd23cyMh+EyM0gqTpIgfFBnXpV7i2DRUdXLEnKFLHKMp1hYMyNIHw76CZpUu43KATHTQzz0FFMN2gtkBbpzRuZ3EiJ8hrt5Vodztppy8uxFzHcJyMQrLmB6vMEkIuQiNSSd9JIMbDC5LYbusqyzKApOXUHryjb3olxPHKAyKSZJgi4SCOUjRfcCTr60IxeNt2rQzgnMYULrBgnNBjb/7Cm7aoN2wqD8Vhk7s3AD4nYC3Gq6SQfQmBO4PlQm7aAjzphsYdrzMbJDh1CFUJkAAFC06gjIBPl515jsAqpNy4sAgSozakExPPTcgEedOV61Hq9dxey1OIXSX16L/2iTV64iopYEOB039xyFCGMmTTk3uPT6tzoPBGFjAWzb0e6GuM2usFgAfQAadfWoLyY4fVb0d4f2F3WVbKSAT+EmARt6ECKPBcSLmDRR8VksrzMhWJZCPLcf3TQN7hDBhoRqscjO9SKluT5uS0fcJ8iCr1pkZkYQykqw6EGCPYivbGJe38Dss/hJE+vWnXG8OHEbX1hNMRbBF1VXW6F2IA+J4121AI5CV5eNIiG3Zs2oO9xlzOfc7VUH5CqlQych1NtjtVeEd4tu6B+JYPlqsD8qKYO5YxWluEun+ic6nSSVbZvTQ6bUrYp1bxBQp5gbHzA5VXrDhUjWjAOBGFgUYxY/hxSRG3Whd+1E0bwHaYOgt4ncCFvRMDoyjf+0Nf1rJ8DbuDMjjKOciNP0pYZkNNEhmxmngyxxR1UDLbMAAE27ZOm0krJqVk9ywpjvSY5qkj2POpTP2jb/H9zZZ4zhyPtMOxaNluQp/KV/OqvHOO3MSfFCoDIRdpgDMT95oAE8gIAFC6sXuH3UUO9q4qHZ2Rgp9yIoxjVTcauJVNiViKIYXjeItiEvOANlJDAegYECqFQURAPcMgHuGE7UYoSe9meqIf1XStV3tDiWibp0EfCn/87+dU7LoIzJm11OYjTmBG351e4zwtbapdtMXs3NifiRuaPGk9DzoOCA/aP+hF8cd1x/iUbmNuNq1y4TEauxMdN/yro3B+B2MDaDXlR8QwBJaCLcj4VU6SNs3WubYUw6E7Bln5injtEXJJOs8/fWkepvSA1cXnbiAB5jLguM/WbV5YkJl1idGDct9Mv50o4pTMAAFT8UEEjzH8a3diOLLbu3MPcMJiMoDk6KwmB6NMesda38R4Yylsu0mpQvt5CvjxJsgK1B1vDjp/vRbs9ih3yqR4bvgYROmkn+elC8jGAOZ1iab+xvDACcRehbdtT4jsFElmPy+VMJgqCTET6SLgOPuDdlSyrNrDMLa6gHYRAjyPWlkCrnGsf3+IvXv+ZcdgDyBJyj2ED2qolegopQJ6Q0J61MHYPjS4XGWncxbZstw9FYRJ8gYPtQIp51gUrGUMpUzrE6j2uwBUygnTQczB/wAj+VKGIeW0mRqSDtoYn1ijXY/tnaCDD44FkAC272pKDkrwdV2htSIjbYtxDssLtvvcJct3QWj7NlYep1gHbSoERsP0tv8AMifEUa61EnUkyCGESTsR6etYLfJ0BMdev8n9KYcXwJ7ZyeKVPiMzM+ugB5etZp2QxFxmJtQVA8AMwIkSRoumusU1XBnAg+IDwmZ2E6x0G/nRzE2MNFs3s15kkCwk6khfijU8tJ5+1YcUv4fBgqri9fjZTmS2f3m2O2q6nlpvSne4lcfdzzPz3jpWhGY31NXGxN9RgxfaFwFCLbtIgZe7QDxTMsVXTSI3pbv4pm0YkxyJJHrqfWtXvpW7DYS5cnu0Z43yqWj1gaU5UVY5UC7mNhiDXl7DqCfGBHIg89f0iircEuWlNzEL3SCNWIBYxICLu/Lbb2NAsTezsWIiTt05AfKiXZ1CXZ1L/B8cLLmTKOMrjXUSDPmQRPz60T4phShEQVIlSuxBG4PMGlmivC+Iqq91dB7sk+IfEhIjb7y8yN94ocib5CZkx75DuW+EY9rFxbg1KnY8wRBG2mhozxbgdvGj6xhBlukHvLREC4wClnTkpkmQTBKnnuGxWCKwTEMJVh94ciOo8614XG3LTBkJBGw1jrtzpfnkvcUDvkvcEXVKkqwKkGCpBBB6EHUVjT3e4nhsYCMSoVwFy3F8DrAy5Zk5xsYP5RNAO0HZm5hpYHvLOn2gEETtmWZWeTCVOkHWmpkB0dGPTKDrowHXkVlbQsQqgkkgADck6AD3pm7ddkG4a1i29zPcu2i7wIVWzEZVO7AdTv0FNjYsVKlSsnR47C8JtLZbG3dWR8tlSARKwS5B3M6CdoneCGbBfSdcnKyypmZMk666HQD2NLHDHJ4dbg6IbgYcgc7MSfPKR+VBrl4DUb+VQ7d2v5qQu7FzUcuNdlMPjrffYMLau7lQMtp99IGltpG4069RzHEWmRijqVZTBVgQQehB2p/7O8bNjLp4SJI0EbGQOdEO1XALWNVcUr5CFOcqpYugkjw7hwJHsegrMWdsbccnXgxmLP4acsBopwniapKXFz2n+JJ+TDowqwuMwlv4MObh5NeckeuRYG3KrLdpEYQ2CwhXnltBWjyYaj1qtmLf6n+Ixm5DowHjMLkaJzKfhcbMOo/jTnwfEfWMOsnxL4WOh1A3PQEQfX0oJj7dpUW9bQixcOR7TMTkf4pRjqQQDE8war8OxRs3C+HaV2Nu5oWHQxp6HSKVkHuL+RFuPcWpY4jgILCZjlG1GeB9sHsqbeItd+h2cMBdUepBD++vnRG3ZXE2w6eHmVJ1XyO8jof5AfGcKOYAKSTOoII3PTaKQMisOLiIXJX0tDNvtbw8CRh7+YT8XdAHbQwx+cVdt9tMzKvdoLOua0IcXAVMhyQsRI8Meu1Id7BFZERHXb1rG1oaP207WM1/rqNPEuyWFxIL4Vjh7hM91cM2TOsKw1TyGu40FJ/FOA4jDT31pgo++PEm8fEsgakaGDqKJWcYyyVJXXSDHPajGC7T3EJOaTzIA19RHOiV8i/kQhmYd7iGG86yUTtvXQ1xmCv/APqMPbJI3Qd23+JIJ6az71VPZzDuGOGxDWs3J8rj0D+Fl896P/IXyKh++v6RJxSBXIBBA5jbzj3rLBXHDgW3ZGYhcysVOpgSQR1q3xrgV7Ckd6vhb4bimUbSYB3BjkQDQ0HpTwbGo8dToPaXjOIsutu1ccLaAVSSGmNMxzTmPnSxxPtBirwIu4i64OhUsQp9VEBvcVdbjFvEj7Y93cj4j8DHr+6T0NVrfD0gk3rIJ2lhtzO/h29TNTYvoFMNyZSV0e4Kw+GZ5CqTAkxsB5nYUT4bwXOpdmIgwFQBiepJkKoEjc1jdxdhckFrwX401RGIn70yR7fKqeO4rcuDJOW1Mi0vwD+Le9N+tutQ6ZvxL94Ya1kOl2ILLmbN5qYAVf8AEa3X+2N4SLCpaBO8Z2iIAltNOWlLlSiGMedwxiHnc34/iF28QbrlsohdgAOgAAAqqK2MZ3qTR9Q+pjFQCvKlbNhTAcVKKLdwZ7QmB95Jkyh9TMHQ+VEUsC6s2/H8IIUGQTOhB12FLk1lbcqQykhhqCDBHoRtSmxg7EU2IHY0YVfCkbTHnIpn7KNd1t3WnClGFxbhlVSNSpJ8Eb6dKVrXaG8CS2S4SP6RAfeRBJ8zNauIcZu3hlYgJ+BAFX35t7k0s43Ooo4shPibOzaD69hlBkfWbIB6jvVAMcpFdA//ACE/9Xhv/Yb/AOQ0g9kROPwf/wCzh/8A5FNPf0+OGxOGYGR3dwSII0Ycx61T4lc5dUqVKyZGbsXiD9raKk2rsAv9xG1iTsJBj2FVuKYE2rrBhGtUb/EHvMqs2hMQIA18qc7fDUu2LavirM6S1zS4BFvQ6w0AnWJ+y9KBPTZHYuvnuROSGs+YqvfIAjcbE9Dy+dHOE9pWsmGBKBeR1B8q3N2WsgScbZMRoCDM6SBOsecbH3pcY7P27SG4uKt3SI0RhOoaTHkQB/eo29AzCiIJ4nuW+N8DXGF72Gyhx4iui55gjyD768yaTGsMjZXVlI5MCD8jRjhRByzeyk3ra5IbYky/4TEcyKY73CUuoLb3bZAHhuZvEhIQtB3ygnSd8p22pCB012I5eaCjsRNxWPmyLI2z529QCFH5n8qHg0e432YNhM4vJdBYAC3JMGdW6aeup96AU5QANR6KAKEs4bGXLbZkdlYcwdf9R5U4YDtghVUxKHWQblufmU576x8qSBWRagyYlfsQXxq3YnS7/D7d1FuWcjoIkrLQJ1BG4IjYiRQDHcLKEKfOToAB+tK2Cxtyy+e07I3VT+R5H3pnwfbdj/6q0t3SA6hVceZEZW/KpzgyJ9ux/Mnb07L9soXbLDUgx5g/OtDyJ3inBMbg75BW+oYbLd+zgxEa6EehNaL/AGdzAsAPvnMCSvz2j0oRmrTCovkV+4RVW5FeJfYbGjN/gZU6S07GAB8519qlvgLHlB6Gme4k45EjD2Qstj7F/C3NV7olSd1YSbcejfkSNjXMQa6Jg8WOFq7l4vuhW3aHxa/fYclG+u59KR7N0IPAoGg8Rgt7GNPaiwnsjrxKMJpZLWD53GyDpEufRdI9SR71bHFEtEfV7KLH9JdC3bh8/GMi/wB1R6mhrvNYzTuN9xu4ZxXGFvoBdsW+8G9+2FRz5kKoViB1oPeSGIBkAmD1HI+4qBuleXDrXKtdTR3Malb8Jhw5INxEgaZzAJmInl19qsHhn9fh9if2mmkabbmdvI1xcA0YUoVKt3sFlYqbls/CQQSQZk7xpoJ9xXn1P+stf4v9K7mJlyrXmWrP1T+st8/venl/MVDhf6y3/i9d9PL8xW8hOuVgK9qz9UEx3lvYa5vy23/zqfVB/wAy3/i/0ruQnWJWqVZ+qf1lvn97/Svfqf8AWWtvxfltXchOsTThsQ1t1dDlZSCp00I2OulPX0k4y7fwfCr19s125ZvFjAE+K3BgabdKQ7yZTEhvNTIpu7d4u2cPw2wl63daxhmztbbMoLMCFnqAu3pWiFE+pUqV0yeEViNDpoeoqVK2cIRRu9BOgdRJ/e8/I1VcRUqUsCjUV01T0iPOooB1FSpRTfE2WrsGdiOYq1etrcBJADHZl0B9R/GvKlAwrcW+tiDGWDFeE1KlNEeNieUX4NwU3ka67ZLSGCQJYmJgD0O5/OpUpPqHKpr5ExzS6m+7h8MugW4/9po/7QKqnEd2ZtZ7fSHf+Br2pQoPkxY3LlntVikBVXBB/EoY+smtGI7SYt9TeK+aKiEe6gH86lSmDGnwJoVfiCzJJJJJJ1JMknqTzr1tKlSihTSWqCpUoocyXSpUqVk4SVKlSunSVKlSunSVKlSunSVKlSunSVKlSunSVKlSunSVKlSunT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200" name="AutoShape 18" descr="data:image/jpeg;base64,/9j/4AAQSkZJRgABAQAAAQABAAD/2wCEAAkGBxQTEhUUExQWFhUVGBYbGBUWGBgcGBodHxwYGxgYHB0dHCggGB8lHRgcIjEhJSkrLi4uFx8zODQsNygtLisBCgoKDg0OGxAQGzAmICQsNC8sNDQsLDQsNzQ0NCwsLDQ0LCwsLCwsLCwsLCwsLDQ0LCwsLC8sLCwsLCwsLCwsLP/AABEIALcBEwMBIgACEQEDEQH/xAAcAAACAgMBAQAAAAAAAAAAAAAFBgAEAgMHAQj/xABHEAACAQIEAwYCBwQIBAYDAAABAhEAAwQSITEFQVEGEyJhcYEykQcUI0JSobEzYsHwQ2NygpLR4fEWU6KyFSQ0c7PCCHTS/8QAGQEAAwEBAQAAAAAAAAAAAAAAAgMEAQAF/8QAKxEAAgICAgEDAwQCAwAAAAAAAQIAEQMhEjFBBBNRIjJhcYGhsRRCUpHR/9oADAMBAAIRAxEAPwDjNSpUoZklSoN4G/TnW58JcG6OIj4lI323HOuucSBNNStz4RxujaeXv+lamQjcEetdYmAgzypUqV02QCmfB8Lw1tQLwN24dSAxCL+6IILHz2oJwtfEzaeFSRPU6D31J9quG9JpOWzoGT5SSaBhteBYbFSlgdzejwLLFHI5HMSV23B086TriFSVYEMpIIO4I0IPvTH2evlcTbIMQ4/Wtn0lcPFrGsw2vKtzzn4Wn1Kz/eocRIbiTOxMQeJMVqlSpVEokqVKZuzXZbvQL2IJt4flH7S75IIMDq0ek7gWcKLMwkAWYCwHDr14kWbT3CN8ikx6kaL71sx3Cb9kTdtOgmMxHhnpI0nymn/G9owi9xh1Fmyo0RVgkiJJO7c9SJ661jwDiWe53dwC4lwBXBEhidQD/dB5D4Z0ipm9Sw2F1/MR7+9DU5xZtM7BUVmY7KoJY+gGponf7OYi2AbqrakgRcuW1b/DmzD5Vb4uPqj3LeHdll7oLq0MVDlVSRqIy666ml121JOpO5OpPvVCsWFiNBJ6j59GfCyLuIvllKWbTLmUZvE0GVkQYC+4b3o12gv5LlhQERcM+TOBGWSJBU/dK+IHnLbxNFexHDDYwAQD7Vg95pJgOQEVdgV0ZVI11DETpKzj3728txQDmzhw7AD4m0JOnwnTyqVmtrkuZtyl2isy4zILbi3bz5RKyQDIjfwkacutY9nuGg3JcghZJH3co3LdAN48q9uCXjLoMw+KXjkNzsOflW7tDf8AquEyCM+IlNND3YjMf/r/AHiaEkmkHmKUFjxETuL44371y6fvtI8lGij2UCqlegV5FXgVqeiKkrK2hYhVBZjsqgkn0A1NFk4ULS5r85pH2IjbqzBpX+yNfSsr3E37vulCpbnNlRVE+pjM23Mmg531F+6D9srjgd7KrsERGMBnuIOuuUEtGh1is/8Awm2AS2KtSJGVVuMT6eEaeZgVWLE/77VjmrLb5mW3zLFvhBb4btpjpC5mVjPTMoGnPX51WxuDuWjFxCs7HcH0I0Psak1YwmMK6aFToVYSpHQiuthOthvuULa5jA3O1Y0Q4hhAhS5bnI3Lmrc1nmOY9+lUbm5ow17ENW5bExqVKlbDkojgrdlENy+Gcn9nZU5c377tuq9ANT6UOrfiRrpsdqw/EFvibLvE30CRbUGQLYCx/eHib3JqrdusxLMxYnckkk+5rE1DWgATgAOpJrauKcfePvr+taaldVzaBm8XlJ8SDnOUkfIbVrIHI/PetdSuqdVQ1wRVa1igVBYW0deoi4oYj2fXyquDWHBQDeRGYqtw5CV/e0EzpGbLPkK23bZVmWNVJBHPT9KWwoxTDc2YZyGBG4II/hTZ9Kqs64a6csQykrtLKjAfk1KNs6jyrofFbJxnD3yElgiECBLNbM7A+GQW189tDSGbi6mKvi4M5TUqUY7LcD+t3shYpbUTccDUDoP3jy9CdYqokAWZWTULdhuzqXScTiR/5e38KkaXXnbzRefUwvWCfaPizX3k6rEARsOg02Gn8itXabiiuUsWYS1aAVUXQafrrO+tCreZiAJnYa89tKiYlzyP7SLIxc34msDMQAOmg8yPzpmxd88NwwdiO/uAi0o85JuNzgAjwncxVzB4a1w219ZxBUuZ7lBBaQCI0ETrvsK5txjilzE3nvXTLueWyjkqjkB/OtGie4fwIzHjvZmh8QzTmJaSTJ1MkyT7nWm/6Nuy/wBYum/eQmxa1WZAuXARCz94LuQOeUc6X+zHBWxmJt2FkZjLMPuoNXbXTQD5xXZ7uMtYW0CF7u1bhbVpTqYWGzc4DMDO5MGm5X46EY7BYP45xPKxlySyruCsliWAJA2CMd9ZXeNl/E2O6U29Rmci4CAyrtBE8iNcw3iOWp3hfBBdZcQ7NbUBctq3lLKB8J12GmYaTrOu1Ef+EMPet+C9dzBiYu5SJOugULP++lQhxfcjKM24qcNwI++QEVQzMSIUKZJ5f5fpSF2k4t9ZxDXAIQQtteiCY9zJJ82ps+kbh+LwqLaa3FhiAby6q53CTuvWGAkjTQaoAqr02Ij627lPp8fEWe56KPdmMLPeX2GYWAMoiZdvhPooBb1igNMvZfidpbN6xcOXOQyNyOkMhPLYEe4p2a+BqHmvgalHGOTJOpO56mq6qSYA6VexxtrpIaAIAMmfONvehV3FsdB4R0H8TQpZGovGCRoS39XA+J1HkT+lYlrP4z6BW39THptQ+pR8PzG+38mFALJ/pY05o2/sK1XMMNw6H+8J+VUxArKNK7jXmDwrzLtziH/lzYiSXRg3IQGBHvND7lSvbgrQAOoagDqYVKlSihyVkHPWsaOdmOzF3GFipCWkjPeaconZQPvsR90e8VjEKLPU415gMmvQa6G3YTBgAfWr2bm2RAvy1IHqaqf8A22P2WMBXY5rZLA+cNtU/wDmYfn+DF+4nzEVjWNdBt/RymYBsXI+8Fta+QEuY96sYPsXgl/aNfczp93roYXTbrzrD63D4N/tOOVB5nOEQkgAEk7ACSfYb0f4X2Lxd8Zu7FtPxXTl+Q+I/KuhYS5hrBU4axaRiPjI101YZtWHLTyoZxLjT3PifKXJgTr6afLlSW9Y7aQV+sU3qPiD7XYPDoPtsQ7NppbUL8pzE+ulGcT2ewV4li1wOw1ZSBJ5sRET103pYv8AE5kkartpqBtzJn1rXa4mwIInlvQFczbLRJyOdzLtN2afCZWJD27hhHAjWJykToY184q92I4kEfu2nxkZYiA2oknkIMTy3o7axP1rBYi2/iPdsU65lGZY9xFc4S4QZGnpTMZOVCrdiH96wjx/s84xKCyMy4l/s+UMzeK2emUnc8vQ0y8TVcHYXB2XWdTeuLuz6TrHQRHIDXetnA+NMmF724AS1zJZ6AhQGuR5DTz8Q9VrE3dCSSZ6+Zk6UXJmAU+JxdiApmhm5CJ9KduxnA4y37gQiCZcwqgTmJ05ZZJ2j10ScLY7y4FE6kTE6dT6Aa+1MXbvjYt2VwtmVF3x3Ovdjw27Z56wSf7I5GuIJIUeZgFtUXO2faI4y+WBPdJK2l200lo6sRPyHKgNZEdKxqwAAUJYKrUYvo+4smFx9q7cMLDoWmMudSoJPITueQJp07S3gMzsA3eXMxtnVSo2UQdp15TXKRVm091RlVrij8IZgPlNJy4uTA3FZsfPzOx4LEDubb6kNbTQ6a5QpGg0OlWbeICS4caTmRpjKOSyADG0z6GlDsFjm7psPdJ+ItaJbr8S+xk+56Udv2gJULOYDQzEiBryPLlXkMvDIVMiyfSYyYDtHZvKbb5rgfTI4UiPSAHHP/OlrtR9Fdu8Wu4J0tMY+ybS0TzyxLW/SCOkVRxWMt6BzbM5hnVGzgaaACAx0kseRgVng+PXrJz94gttoGjMWUaTAGnSN6sx5GXYjE9QR3Oc8a4FiMIwXEWmtk7Exlb0YaHbaZoaRXfMD2otYgGy57xbiw/gMZeZaRlEzG1AOLfRtYxHe3MFdVZ1t21lrXmuolZPMMQOnSpfUA6MpXKrdTkaD5VKN9oOyuLwet+0Qn/MXxJPQkfCfIxXi8ICIrXNWYTk2AnaT1ppyAbhNkC9wLW3C4Z7jhLalnYwFG5/nrRLA8Ka+4t2rZZuZUmFH4iToB60/wDDMHheGWgZD4lgQzxsdJX91R5annQPmCj8wWzACVsD2SwuFtd5iwLt0AEhm8HkqrpOvhkzr0oHxTHYR2YLhbYQxBQFCPQiPzofx/i74i6XY7nbl5fr+dDrba0oIx2xiQGOyZ7xbh4tFWQlrTfCWAkEbq0aT586HXTtrR/G3gcLlO/epA9nk/L9aXmNPxEkbj8RJG5lmqVjUpsbUyrpfZBo4auTSbl0uZ3aY/7Qo9q5vessjFXVlYbqwIYeoOops7Acft2S+HvsFs3TIc7I8AeLorAAE8soO01J6xGfF9P6xeQcloS7jsQ/Lfzqk3EXCty9Y1966CeySMQWMAwRHiU8wehHnW5uAID4wgQzqYUyNRvE8uRqBMydVI/bPkTnn/ij6qrAaTuRr0J2NS5xG4VEgkrIjXLsIkDlrypixnZm21xAWMPnmEu7AaZDkh20M7DpXlrslZKQHud6AxkDdABIUTECdWMbaU4NjncYqYrFsTqTqoldTEx771WaNJYmJ8XnyO+3+lOX/DlhhKvpoJQ51TSWkh5LakAAcxAMVUXgNlrqrbFy4IbYjUCcsmITMdiJ2JimB1HU2qimGiYOokkgT4en89as8J4XcvOFRdCMxJiAuniJmFHn7cjXQeF8AulQtm3bRQkxdWQGnfKZZyROrR6DQA59TtWFe7dvCNCzsEUGIgD8IgbL5b8+ObwIYBMAcIwNvCWLt64fBbQkxz0AWJ3JPXqB51zfG8My2xcsd5ctRq7KBDRJXQmYHpRztl2tOK+xtSLAaSSMpukbMRHhUbge52AA/hOIRHUPbaRp4XIOpGsGdR050SKyDl5M0goNQv2ibu1S1qBZtoigQZiSzt0JLcutLNx5OtO3bDA5x31vxAqJI8h4vTbakS6u3OuwHkPzBQ3uNXZDCDRjpnYAE84ILDf021391XtHjhfxV65yLwsfhUBF/wClR86aOA4g2cJeu5lUojETmzywC24j7pLeWuvKk3heBe/dSzbEvcYKsnSTzJ5DmT5U7EPqLRuIbJnlrLpCliTAEnXygak00YDsPj7qhhhQgOxulEPyY5/mKf8AgvZm1wy0HgXcSdDcI26i2Pujz3PPkKDcU47cJksfnzpD+q+qkFwcuYIa7i9jewPEkTP3GYCSRadGYD+yDJ9BJpS70nmdK6d2X7ZRcZbt1lXw5YIJnWQZG22nrRvtd2etcStu9kL9atjMrKAC4Ovdv1mDB5HyJBYuajTioSMGGxU4wLzaQzCNoJ08x0p77Ldpe+y2b/7UAi3c/F5Ho0c+cdd+fnQwQQdiDoZ5j1r1qZlwrkFGayBhU6PjrITRQ0mdQIMagxQC5dNvMPxKitOum+UdPWrvZ3tL3+Wxf+OPBdkwxAOjdGI584677OI8PKQMpkddRE6+sb61EvLGeLSBkONqMww+Ls5iXkZQuRbKwsxEMdHI9G+dFG4rYw9tc153JJ+zw9wwschnSY89felK8+UEnWZCwIHLxaVRuGd96eMYMYq3udNwvbGzdXIua2Muq3AlwOI1VoAJ9CIqnxHhWGxBN9rpyKpZrdoEep1BOxJgdNxsOe2iQQVJBFMvZjips3Ub7twww5Tz+YNA+PjtZrWDcuYjtZbtAWsLbVLYZjMyTyImJ15zSzi8c1zVmk6/MnU/OtvanArZxTqmiNDoByDfd9AwIHkBVOxgbriQjZRuY09J2noKYqLXIRoRRuaACxhQT5CrOEwQMs75EWc7ZScp5KOTMen+1bvrdq0ozhLh0+yQkbahrrQQ25GQH1FCeJcTuX2BcgQIVUAVVHQAfrvTgGMaFZvxPMbiAxhZCL8IO/qfM0T7N9l72MJKQlpTD3n0RfIfjb90e8US7I9kheUYnFE28MDoNnveS/hXq3rHUFu0PanTuLACW10VQsBV2ygbe/8AJFstHinc1nCfSO4UtdkuE2wEfvLrDe4LuUMeZAAgDkPTnUrnZxDHmalBxyf8oHJ/mdd4nwSzjbZS6oF0gkXPvI20giNCdxsdd65Jxzs9iMIYvWyFOguDVG6QeXoYNOuH7TqoykZlkQXIzJ0OqmQGkzqdQddqJN2qsQUzrcDHXMoAIJmCCIPv+VLTIyeInHlZdVEDgHa/F4Rclm79nM91cUOnsDqv90imWx9KtyVN3C2XZfhZWZCDO+oeB5CPWl3tdwlLTrdsiLN2YX8DD4l3OnMe45Uv1R7ePKOVSxSHFzqQ+lCwSGaxfD5cpGdXSCZJgsJPLXrW639ImBgJ3WIFtYhStoKI1JIVszEnlMVygCsS1D/i453ATq1z6TMIEKravmSDqlsL5gKLhCg+/vVe79KaCTbwrKc+aO8ULtEE5SWEctvSuYKKzaiHp0E7gsfsb9K2JYMLVixazbt42YaRpJAGmmoNJmP4revsGv3HuRyJ0HoNh7CqddM7Hdi7VtFv4xM7tqtlhKqukMw+83kdB0nbHOPCOVf+zTSiIoSQMuutbsHzVguwILMq6AzEkQSdq7BxXsvg8Ta+xtJabZXtrlg7AMogN5yJ10rkfEeGvauNbuLldPiBOgP+REEHnNLTIHiDGfg/HSUfuktBiVDLdY5SuwURAzfvRsKrcRxGEMnuiWX4xadXUCfEAZU8vlS052mRPz0jTeiZ+1Mi6C4EKMmUkAGdQIJGu5k/KhOMA3FcQP0lbtJ2k+sKtq1b7mympWZZzqQzkAAxJhYgSfboH0ddmRg7P1u+hGIuAhFb7iGI05M0azqBA01mn2Q7F2tMVfQQcptWidCedwgDbbKp855Ud4ti+8Kg5pQSJGhI0PlSs/qBXtpGvkCrqae0/FTsR4d/P1pD4tjYDLuCefvNbOJcRdnIAOm1snxCTJJJ3HMeVUsTgWhSYGmvmda7FjC7aTebaDUszyma6P2AvFLqkGQwg78tv1rntkGYEz5V1PsbgQo7x/CEGZieQAkk+wo/UsaAnNZcARO+ke+1nH4i0pHdOy3CkCJdFLabfFJ96VD3bElkyzH7IwB1MNM/MVY7Q8UOKxV6+RHeOSB0UeFB65QKHkVWq0JYBXU2YnAwuZWDr1GhGseJd119R50X4F2nyeDEhrts7MSS69dz4x5H/Sg1p4NacRbhiPl+tcVDji03iGHFo6Y7hamzntsGtjxArJkH8x5jlBpfvLA0261W4XjbtqcjlVO67q3LbnRi5xO06wylN55j10/ypIVkNdyRsbYzrYgtjRrgmGNxlSD4iNB5c/TehguWgwOYtEGACPbUAUU/4hyBjhk7t2GXvHMsBzyAGFMfeJPlFc9kUBNKltVLnHzYOIJdlc2wE7seLNlJLbEBdWbczptS3xTjLXCVAAt6DKBGaPvMR8R/IQIAqpefKMo361VpmPGAJRjxgbM9IHpTH2H7OjEXDcvfsLJlx+M7i3PTm3ODHMELtq2WYKN2IA9SYH611DF5cJYTC2zOUQWH3mJzM8TzIMDpQepylAFXswsr8FlDtbxvP4EHgUQFECAAQAANAByFKLJ5bURSwZ16bcyR6TpTLwrgKk53YJlzeNjlUQAS2sGF29+fJKlcYoSRTuKNvAEiQGjrG/nUpuHbbBW/B3V29lJHeqFVW13ALAx+u9SjvL8RvtvFTimGWBctHMjbMAY8x5HyNCVtkmpw/iNyyfARB+JGEo39pTv67+dEf+IY1TC4dX/FFxo81VnKj3BpwVl13GBGXQ3M+P3CtmxZJ18VwjmPup6feNF+xXYc4gLexByWGPhXMFa5G5k/CvnufTdZwXD7+Kdiil2JOZ2IAnzZiBPl+VdnwmIFi3ZykPbREgA+AjLHL4ZjY+usUrI/tqFB/WCze2vG5vtdmsALa5cFbcRrCKxO4IkmWIjdSdqA9pPoqs3GLYNjaMD7N5a3m1+9uBtqJjpTLaxrLLWgMjNm0AGZcuo6iI3Ovl1KYS5mAgw+gIkqI0Jyg6PoYB1EjkRQrlPzMXIZ89cb4Ffwb93ftlG5HQq3ow0PpvQyvo7G4KxjLPc30U55ZQpAjXKCGjRh19a5v2o+ia/ZzPhn75QJ7swLkeRHhfn+HymqEyg9xyNcV+w3DFxGNs23EoCXcdQomPcwPeuidreInPu0NIAECQN/cAHpNJv0b2mt4y5nVlZLTgqwIYEsmhB20nejPGLjtckidNgfEIkjqTz1jmaj9R9WYA9ARPqGshY1cGu3O8Y94bmgYQBBJKRlMa7gilH6YsP3WNS5HhvWzm6lkYrm8/CUH92jHZm4bV3I5e6jIpIIacpAM7CCvXSq3052JGEuAiJvKRzk5GkeW/5UWAAPUzALJEQHaRI1nz+VHewPBDicSCf2VnK1zqdTlQepHyDUo2L8aESP0rsfYILhuHJcIg3TcuNAkkAkKdOiroP3jR+pb2kMaV49wtx7iBzZDosfHoEPRSeWtJXGMSIa2CzMp8LSSACdJ02kCTFbsdjWXvFK5s0Dfw5WJyjXSR/GhjZghZhIbVkufENdYI3A3FRY0rZkTNyNmV7VhUJLIWJVgzlhM5Zjquh/Stz4J3UZEZ0jQ+fkfvERrH5Vd4Vw9rtxe8BdRGRlyjoMjCDIIGvT03ZMRaw2Gti7iGt2lB8FsQSY1IRYljJ3HlNNL71szQpY6gPst2Vd2D5DuJzCB5gyp5ToRWfbTtnhhOEsEtZKxduWMsf+2pOhHUjQzHWl/tZ9IN3Eg2sODh7BEMA32lzkc7DkR90eck0nW0kgDUnYDUn2qpPTknlk7laYQo3Dd36owm3cuKfw3FA9fECR84qricIU32Ox01FU1tiPespdRAJj5j5U4LXRmha6MzC1i65rqr1Krp6gVl37BQ2m5AMa6R/nVe3dZWDKYZSGB6EGQfnRAGEAZZxgKOV1GUkQdCK1hp96Ye0+D+sKuOskstyO9Gk27mgKtHU6g8xFBLFkjfahDCoAIr8zbbw86AZhrqOsbVhehNefLeatrcKBgFENyJ09SKGOs6s4noJPy6elCuzMXZ31NLNJk15W0BOZJ9Nvzrb9hp+12E/DoefLUdKbcdyrxMMBf7u7bf8AA6N/hYH+FdQ4jghdIuAgqYKMNZU7a+fWkHB8Ks3tLeICXIEW7wgMeYFweEa7A9apfWr9nNa7y7bykgoHYAHnoDA9RvUubF7pBU0RE5EGXqPuOv4bDAteIL6FbK/GY2mNtdJMDQ70nce7S3sV4XIS0DIs29EnSWP4203PtFCGYkkkkk7k6k+vWvKZiwBNnZh48QSSpUqU+Nkps7L9k85F3FKUsxmysSmYfiZj8Cf9R0gQZrzhPZ5bdk4nFysqxs2icrMRENrrzkAep6Gjj+LNcjPBVfhQfDvJJ5sSdydSfSku5OliHyEmll7H8fB/Zg+Dw2zoFtKD/RoOZ/E2vkKYew/GjcU4e6VJH7Od2GpZNuWhH+lJ+GxVh2y3bYUH79oBWXodNG9DTl2b4DYSXdyxWGFxZCiNdh4p2P6TU2XiFojcSwCjrcO2bxF0gFAYgaajXXlsRBjyoxg8UltrTSinxhZlVAbdYmOW/nQPB8Wt4zMLQuIyMCVdCpuAQM49do36xNVb14hILZihiT8Q9fOKjPJDUSSccdcN2jsP3ilwzoYdQW0HlIj5UMxva214lTPB5klWUjkOonnXPOK8R6Eg6wOXnQM8QM671UquywhkdhqdOxr276NetqvfKBLCczIN1MbkakekUk3byBiwaCQYJUkeameoJrf2Y4m4cQedCeMAd/eykAd4459ToI2iN6DGhDlTO+477jNwriGS7Z0dVKQMxORSxfNudoaYor9MWDNzCWnClmS6uwJID2zMRvLZfkPdNwFzLkbJNqMry+YzzPVSJEV0y/ez8NuMsuFtvcUTJbIc0eY28xp0pu1exDRirGpwJlI3BHrXW+xnGFv8PS2p+1w4CMv7uuRh5HQeoNKo7SErBRCGBBJk7+VYWu0T2iGtqgaGG2hByz+azEc671CtmTjVHxGHKzCiv8wtiwWusHAICjwEEeLfRtj68jW7h3Z4+P6wCAMsKzT0J1A5dZqpgu3aKyvdwau6/fDR/wBLKY18zQftH2uvYpiQoso26Jz0g5m0JB5gAA9DQJhy1XUWuEw3xbttYsyuEtZn0AuXJyrGmx1YxImRvMmlfjLnEXDcztcDCVzSSg18HkAZ29aF3hInpFbOHYo2yTpBBBnlIifWqkwqgte48JQte4V7K9mDi72TPlRFzXW5qoieW5J09zyrsnC72EsC3Yw4Ud4gZAinM6c3JAmZ3LGesUv9glRcPeu24Jy5Q8ISwCltZPWRH7p5bDXUIbq93ne6IZkV5JiWCBYUIMoOjbRoNIWchYxTZGMucfxFjFXntXQHA0F22BKaCGzSdCc2+8bVzTiWCNm69p91O42I3DDyIINHji2thggyhCCvd5SumhFwMTmjWCROpmtXatFuW7V5Rr8DATEalPlBHvWY/oevB/uDjYhqPmLrLIA5T+daWw5Hn51nNZB/yqvYlIJE1Wb7IcyEqdpH8etbTj7h+98gB+grKAxg6H8XL38qq3EKkqwgjcGu0fE2lPieEk15W7C4Z7jZbaM7dEUsfXSvMVhnttkuIyMPuuCD8jRWLqHN/CsD31zKZCgZmI3jTbzJMUxXFwqLAsj1IDH1lqCdn8atq4c+iOMpO+XUEGOY/wA6Y8Zw0FZWGDahgQQfSDUmZjzo9SPOxDAHqBsVetH+iTXooH6RWjEpacCCysAB1Ux1kz7+VXb+CMaDTn5UNuWtedEleDCQjwZWbBtBIGYDeNY9RWiryOynMpII5jz0/Q1m1xX0uaaQHUSdJiRpm6dflTgxjw58wdUoivAsQ2qWy66w6wVPKRrXtFyHzC5r8whxzit2++Z2JC5gqzooPTr66k0KNosoOum+m3Mfka2BZP8APtTdw7hFu1ZuXL7tbCZWYEA5gdChUESxI0EyPKZM5YINSYtwAAiUbJG9EMLxO4i5AzRylmiIiIBiOdEcNgreJVjZYA/8q4wzr5D8Q6EE+xqhi+E3EJVg0yAABzO3vW81bTTeYOmnj8auAhkZlZWkEHURt6/p5Ud4X2rF05L6gXCABcAADnbxAQFOvLT05ro4exJGUiPKf9q0HBk8j6R16+VYyY2FTiqMKhbjClX1XLyqnhSsnP7fxorgbjsETEWjdVgMjoB3o99O8HqQfOscThsDabx4i4dJNtLYLAz8M5yoI82rF64xaCtDc3cBUKWuGQqAt8th6nb3ofbV2kxPMmOZ39RRzhuS/hmZEa3aR2AkyzQBqx2PxbDQeepNMLCSk5huN9NSdBGggfM9KUDTH5gfaSDNHDjnDStwuGQm5b5KdDmA+IZhb5TvrXSeymKF3DXDdKjM2S6uUhhnGQTrIOvxeWtc1w2IcOXtwpM9IM6MBO1PXZPE2mfvLhyXFGS7OqOpHgdtNwwg+UGdK3Jube5y24crMv4WI+RIrF3n1pq7aYizYxt5YvK5KtCrZKDMAS6k6kyT0M6zypbHFbSPKWjcH9dl69AIkjqTT1s7qUAE+JVYHoZrbhcBcuOqIjMzEAADUnlW+52juERktAa8nM6zzf8ASOlMH0c4q7fx4LNARLj5UVUUnRQIUCRLzr0mudmRCxHQhBWhe72PweGVUxDNeutuFYqinmBlg6dSdelYHsxw66kKLlpp/aJcLD0KsSP0NaOPMGus0yN9PWP1BrRgWAy5WABJkHnvPodqg5ORzDEf1Iz6hr1GfsV2b+qC+j3bd23cyMh+EyM0gqTpIgfFBnXpV7i2DRUdXLEnKFLHKMp1hYMyNIHw76CZpUu43KATHTQzz0FFMN2gtkBbpzRuZ3EiJ8hrt5Vodztppy8uxFzHcJyMQrLmB6vMEkIuQiNSSd9JIMbDC5LYbusqyzKApOXUHryjb3olxPHKAyKSZJgi4SCOUjRfcCTr60IxeNt2rQzgnMYULrBgnNBjb/7Cm7aoN2wqD8Vhk7s3AD4nYC3Gq6SQfQmBO4PlQm7aAjzphsYdrzMbJDh1CFUJkAAFC06gjIBPl515jsAqpNy4sAgSozakExPPTcgEedOV61Hq9dxey1OIXSX16L/2iTV64iopYEOB039xyFCGMmTTk3uPT6tzoPBGFjAWzb0e6GuM2usFgAfQAadfWoLyY4fVb0d4f2F3WVbKSAT+EmARt6ECKPBcSLmDRR8VksrzMhWJZCPLcf3TQN7hDBhoRqscjO9SKluT5uS0fcJ8iCr1pkZkYQykqw6EGCPYivbGJe38Dss/hJE+vWnXG8OHEbX1hNMRbBF1VXW6F2IA+J4121AI5CV5eNIiG3Zs2oO9xlzOfc7VUH5CqlQych1NtjtVeEd4tu6B+JYPlqsD8qKYO5YxWluEun+ic6nSSVbZvTQ6bUrYp1bxBQp5gbHzA5VXrDhUjWjAOBGFgUYxY/hxSRG3Whd+1E0bwHaYOgt4ncCFvRMDoyjf+0Nf1rJ8DbuDMjjKOciNP0pYZkNNEhmxmngyxxR1UDLbMAAE27ZOm0krJqVk9ywpjvSY5qkj2POpTP2jb/H9zZZ4zhyPtMOxaNluQp/KV/OqvHOO3MSfFCoDIRdpgDMT95oAE8gIAFC6sXuH3UUO9q4qHZ2Rgp9yIoxjVTcauJVNiViKIYXjeItiEvOANlJDAegYECqFQURAPcMgHuGE7UYoSe9meqIf1XStV3tDiWibp0EfCn/87+dU7LoIzJm11OYjTmBG351e4zwtbapdtMXs3NifiRuaPGk9DzoOCA/aP+hF8cd1x/iUbmNuNq1y4TEauxMdN/yro3B+B2MDaDXlR8QwBJaCLcj4VU6SNs3WubYUw6E7Bln5injtEXJJOs8/fWkepvSA1cXnbiAB5jLguM/WbV5YkJl1idGDct9Mv50o4pTMAAFT8UEEjzH8a3diOLLbu3MPcMJiMoDk6KwmB6NMesda38R4Yylsu0mpQvt5CvjxJsgK1B1vDjp/vRbs9ih3yqR4bvgYROmkn+elC8jGAOZ1iab+xvDACcRehbdtT4jsFElmPy+VMJgqCTET6SLgOPuDdlSyrNrDMLa6gHYRAjyPWlkCrnGsf3+IvXv+ZcdgDyBJyj2ED2qolegopQJ6Q0J61MHYPjS4XGWncxbZstw9FYRJ8gYPtQIp51gUrGUMpUzrE6j2uwBUygnTQczB/wAj+VKGIeW0mRqSDtoYn1ijXY/tnaCDD44FkAC272pKDkrwdV2htSIjbYtxDssLtvvcJct3QWj7NlYep1gHbSoERsP0tv8AMifEUa61EnUkyCGESTsR6etYLfJ0BMdev8n9KYcXwJ7ZyeKVPiMzM+ugB5etZp2QxFxmJtQVA8AMwIkSRoumusU1XBnAg+IDwmZ2E6x0G/nRzE2MNFs3s15kkCwk6khfijU8tJ5+1YcUv4fBgqri9fjZTmS2f3m2O2q6nlpvSne4lcfdzzPz3jpWhGY31NXGxN9RgxfaFwFCLbtIgZe7QDxTMsVXTSI3pbv4pm0YkxyJJHrqfWtXvpW7DYS5cnu0Z43yqWj1gaU5UVY5UC7mNhiDXl7DqCfGBHIg89f0iircEuWlNzEL3SCNWIBYxICLu/Lbb2NAsTezsWIiTt05AfKiXZ1CXZ1L/B8cLLmTKOMrjXUSDPmQRPz60T4phShEQVIlSuxBG4PMGlmivC+Iqq91dB7sk+IfEhIjb7y8yN94ocib5CZkx75DuW+EY9rFxbg1KnY8wRBG2mhozxbgdvGj6xhBlukHvLREC4wClnTkpkmQTBKnnuGxWCKwTEMJVh94ciOo8614XG3LTBkJBGw1jrtzpfnkvcUDvkvcEXVKkqwKkGCpBBB6EHUVjT3e4nhsYCMSoVwFy3F8DrAy5Zk5xsYP5RNAO0HZm5hpYHvLOn2gEETtmWZWeTCVOkHWmpkB0dGPTKDrowHXkVlbQsQqgkkgADck6AD3pm7ddkG4a1i29zPcu2i7wIVWzEZVO7AdTv0FNjYsVKlSsnR47C8JtLZbG3dWR8tlSARKwS5B3M6CdoneCGbBfSdcnKyypmZMk666HQD2NLHDHJ4dbg6IbgYcgc7MSfPKR+VBrl4DUb+VQ7d2v5qQu7FzUcuNdlMPjrffYMLau7lQMtp99IGltpG4069RzHEWmRijqVZTBVgQQehB2p/7O8bNjLp4SJI0EbGQOdEO1XALWNVcUr5CFOcqpYugkjw7hwJHsegrMWdsbccnXgxmLP4acsBopwniapKXFz2n+JJ+TDowqwuMwlv4MObh5NeckeuRYG3KrLdpEYQ2CwhXnltBWjyYaj1qtmLf6n+Ixm5DowHjMLkaJzKfhcbMOo/jTnwfEfWMOsnxL4WOh1A3PQEQfX0oJj7dpUW9bQixcOR7TMTkf4pRjqQQDE8war8OxRs3C+HaV2Nu5oWHQxp6HSKVkHuL+RFuPcWpY4jgILCZjlG1GeB9sHsqbeItd+h2cMBdUepBD++vnRG3ZXE2w6eHmVJ1XyO8jof5AfGcKOYAKSTOoII3PTaKQMisOLiIXJX0tDNvtbw8CRh7+YT8XdAHbQwx+cVdt9tMzKvdoLOua0IcXAVMhyQsRI8Meu1Id7BFZERHXb1rG1oaP207WM1/rqNPEuyWFxIL4Vjh7hM91cM2TOsKw1TyGu40FJ/FOA4jDT31pgo++PEm8fEsgakaGDqKJWcYyyVJXXSDHPajGC7T3EJOaTzIA19RHOiV8i/kQhmYd7iGG86yUTtvXQ1xmCv/APqMPbJI3Qd23+JIJ6az71VPZzDuGOGxDWs3J8rj0D+Fl896P/IXyKh++v6RJxSBXIBBA5jbzj3rLBXHDgW3ZGYhcysVOpgSQR1q3xrgV7Ckd6vhb4bimUbSYB3BjkQDQ0HpTwbGo8dToPaXjOIsutu1ccLaAVSSGmNMxzTmPnSxxPtBirwIu4i64OhUsQp9VEBvcVdbjFvEj7Y93cj4j8DHr+6T0NVrfD0gk3rIJ2lhtzO/h29TNTYvoFMNyZSV0e4Kw+GZ5CqTAkxsB5nYUT4bwXOpdmIgwFQBiepJkKoEjc1jdxdhckFrwX401RGIn70yR7fKqeO4rcuDJOW1Mi0vwD+Le9N+tutQ6ZvxL94Ya1kOl2ILLmbN5qYAVf8AEa3X+2N4SLCpaBO8Z2iIAltNOWlLlSiGMedwxiHnc34/iF28QbrlsohdgAOgAAAqqK2MZ3qTR9Q+pjFQCvKlbNhTAcVKKLdwZ7QmB95Jkyh9TMHQ+VEUsC6s2/H8IIUGQTOhB12FLk1lbcqQykhhqCDBHoRtSmxg7EU2IHY0YVfCkbTHnIpn7KNd1t3WnClGFxbhlVSNSpJ8Eb6dKVrXaG8CS2S4SP6RAfeRBJ8zNauIcZu3hlYgJ+BAFX35t7k0s43Ooo4shPibOzaD69hlBkfWbIB6jvVAMcpFdA//ACE/9Xhv/Yb/AOQ0g9kROPwf/wCzh/8A5FNPf0+OGxOGYGR3dwSII0Ycx61T4lc5dUqVKyZGbsXiD9raKk2rsAv9xG1iTsJBj2FVuKYE2rrBhGtUb/EHvMqs2hMQIA18qc7fDUu2LavirM6S1zS4BFvQ6w0AnWJ+y9KBPTZHYuvnuROSGs+YqvfIAjcbE9Dy+dHOE9pWsmGBKBeR1B8q3N2WsgScbZMRoCDM6SBOsecbH3pcY7P27SG4uKt3SI0RhOoaTHkQB/eo29AzCiIJ4nuW+N8DXGF72Gyhx4iui55gjyD768yaTGsMjZXVlI5MCD8jRjhRByzeyk3ra5IbYky/4TEcyKY73CUuoLb3bZAHhuZvEhIQtB3ygnSd8p22pCB012I5eaCjsRNxWPmyLI2z529QCFH5n8qHg0e432YNhM4vJdBYAC3JMGdW6aeup96AU5QANR6KAKEs4bGXLbZkdlYcwdf9R5U4YDtghVUxKHWQblufmU576x8qSBWRagyYlfsQXxq3YnS7/D7d1FuWcjoIkrLQJ1BG4IjYiRQDHcLKEKfOToAB+tK2Cxtyy+e07I3VT+R5H3pnwfbdj/6q0t3SA6hVceZEZW/KpzgyJ9ux/Mnb07L9soXbLDUgx5g/OtDyJ3inBMbg75BW+oYbLd+zgxEa6EehNaL/AGdzAsAPvnMCSvz2j0oRmrTCovkV+4RVW5FeJfYbGjN/gZU6S07GAB8519qlvgLHlB6Gme4k45EjD2Qstj7F/C3NV7olSd1YSbcejfkSNjXMQa6Jg8WOFq7l4vuhW3aHxa/fYclG+u59KR7N0IPAoGg8Rgt7GNPaiwnsjrxKMJpZLWD53GyDpEufRdI9SR71bHFEtEfV7KLH9JdC3bh8/GMi/wB1R6mhrvNYzTuN9xu4ZxXGFvoBdsW+8G9+2FRz5kKoViB1oPeSGIBkAmD1HI+4qBuleXDrXKtdTR3Malb8Jhw5INxEgaZzAJmInl19qsHhn9fh9if2mmkabbmdvI1xcA0YUoVKt3sFlYqbls/CQQSQZk7xpoJ9xXn1P+stf4v9K7mJlyrXmWrP1T+st8/venl/MVDhf6y3/i9d9PL8xW8hOuVgK9qz9UEx3lvYa5vy23/zqfVB/wAy3/i/0ruQnWJWqVZ+qf1lvn97/Svfqf8AWWtvxfltXchOsTThsQ1t1dDlZSCp00I2OulPX0k4y7fwfCr19s125ZvFjAE+K3BgabdKQ7yZTEhvNTIpu7d4u2cPw2wl63daxhmztbbMoLMCFnqAu3pWiFE+pUqV0yeEViNDpoeoqVK2cIRRu9BOgdRJ/e8/I1VcRUqUsCjUV01T0iPOooB1FSpRTfE2WrsGdiOYq1etrcBJADHZl0B9R/GvKlAwrcW+tiDGWDFeE1KlNEeNieUX4NwU3ka67ZLSGCQJYmJgD0O5/OpUpPqHKpr5ExzS6m+7h8MugW4/9po/7QKqnEd2ZtZ7fSHf+Br2pQoPkxY3LlntVikBVXBB/EoY+smtGI7SYt9TeK+aKiEe6gH86lSmDGnwJoVfiCzJJJJJJ1JMknqTzr1tKlSihTSWqCpUoocyXSpUqVk4SVKlSunSVKlSunSVKlSunSVKlSunSVKlSunSVKlSunSVKlSunT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201" name="AutoShape 20" descr="data:image/jpeg;base64,/9j/4AAQSkZJRgABAQAAAQABAAD/2wCEAAkGBxQTEhUUExQWFhUVGBYbGBUWGBgcGBodHxwYGxgYHB0dHCggGB8lHRgcIjEhJSkrLi4uFx8zODQsNygtLisBCgoKDg0OGxAQGzAmICQsNC8sNDQsLDQsNzQ0NCwsLDQ0LCwsLCwsLCwsLCwsLDQ0LCwsLC8sLCwsLCwsLCwsLP/AABEIALcBEwMBIgACEQEDEQH/xAAcAAACAgMBAQAAAAAAAAAAAAAFBgAEAgMHAQj/xABHEAACAQIEAwYCBwQIBAYDAAABAhEAAwQSITEFQVEGEyJhcYEykQcUI0JSobEzYsHwQ2NygpLR4fEWU6KyFSQ0c7PCCHTS/8QAGQEAAwEBAQAAAAAAAAAAAAAAAgMEAQAF/8QAKxEAAgICAgEDAwQCAwAAAAAAAQIAEQMhEjFBBBNRIjJhcYGhsRRCUpHR/9oADAMBAAIRAxEAPwDjNSpUoZklSoN4G/TnW58JcG6OIj4lI323HOuucSBNNStz4RxujaeXv+lamQjcEetdYmAgzypUqV02QCmfB8Lw1tQLwN24dSAxCL+6IILHz2oJwtfEzaeFSRPU6D31J9quG9JpOWzoGT5SSaBhteBYbFSlgdzejwLLFHI5HMSV23B086TriFSVYEMpIIO4I0IPvTH2evlcTbIMQ4/Wtn0lcPFrGsw2vKtzzn4Wn1Kz/eocRIbiTOxMQeJMVqlSpVEokqVKZuzXZbvQL2IJt4flH7S75IIMDq0ek7gWcKLMwkAWYCwHDr14kWbT3CN8ikx6kaL71sx3Cb9kTdtOgmMxHhnpI0nymn/G9owi9xh1Fmyo0RVgkiJJO7c9SJ661jwDiWe53dwC4lwBXBEhidQD/dB5D4Z0ipm9Sw2F1/MR7+9DU5xZtM7BUVmY7KoJY+gGponf7OYi2AbqrakgRcuW1b/DmzD5Vb4uPqj3LeHdll7oLq0MVDlVSRqIy666ml121JOpO5OpPvVCsWFiNBJ6j59GfCyLuIvllKWbTLmUZvE0GVkQYC+4b3o12gv5LlhQERcM+TOBGWSJBU/dK+IHnLbxNFexHDDYwAQD7Vg95pJgOQEVdgV0ZVI11DETpKzj3728txQDmzhw7AD4m0JOnwnTyqVmtrkuZtyl2isy4zILbi3bz5RKyQDIjfwkacutY9nuGg3JcghZJH3co3LdAN48q9uCXjLoMw+KXjkNzsOflW7tDf8AquEyCM+IlNND3YjMf/r/AHiaEkmkHmKUFjxETuL44371y6fvtI8lGij2UCqlegV5FXgVqeiKkrK2hYhVBZjsqgkn0A1NFk4ULS5r85pH2IjbqzBpX+yNfSsr3E37vulCpbnNlRVE+pjM23Mmg531F+6D9srjgd7KrsERGMBnuIOuuUEtGh1is/8Awm2AS2KtSJGVVuMT6eEaeZgVWLE/77VjmrLb5mW3zLFvhBb4btpjpC5mVjPTMoGnPX51WxuDuWjFxCs7HcH0I0Psak1YwmMK6aFToVYSpHQiuthOthvuULa5jA3O1Y0Q4hhAhS5bnI3Lmrc1nmOY9+lUbm5ow17ENW5bExqVKlbDkojgrdlENy+Gcn9nZU5c377tuq9ANT6UOrfiRrpsdqw/EFvibLvE30CRbUGQLYCx/eHib3JqrdusxLMxYnckkk+5rE1DWgATgAOpJrauKcfePvr+taaldVzaBm8XlJ8SDnOUkfIbVrIHI/PetdSuqdVQ1wRVa1igVBYW0deoi4oYj2fXyquDWHBQDeRGYqtw5CV/e0EzpGbLPkK23bZVmWNVJBHPT9KWwoxTDc2YZyGBG4II/hTZ9Kqs64a6csQykrtLKjAfk1KNs6jyrofFbJxnD3yElgiECBLNbM7A+GQW189tDSGbi6mKvi4M5TUqUY7LcD+t3shYpbUTccDUDoP3jy9CdYqokAWZWTULdhuzqXScTiR/5e38KkaXXnbzRefUwvWCfaPizX3k6rEARsOg02Gn8itXabiiuUsWYS1aAVUXQafrrO+tCreZiAJnYa89tKiYlzyP7SLIxc34msDMQAOmg8yPzpmxd88NwwdiO/uAi0o85JuNzgAjwncxVzB4a1w219ZxBUuZ7lBBaQCI0ETrvsK5txjilzE3nvXTLueWyjkqjkB/OtGie4fwIzHjvZmh8QzTmJaSTJ1MkyT7nWm/6Nuy/wBYum/eQmxa1WZAuXARCz94LuQOeUc6X+zHBWxmJt2FkZjLMPuoNXbXTQD5xXZ7uMtYW0CF7u1bhbVpTqYWGzc4DMDO5MGm5X46EY7BYP45xPKxlySyruCsliWAJA2CMd9ZXeNl/E2O6U29Rmci4CAyrtBE8iNcw3iOWp3hfBBdZcQ7NbUBctq3lLKB8J12GmYaTrOu1Ef+EMPet+C9dzBiYu5SJOugULP++lQhxfcjKM24qcNwI++QEVQzMSIUKZJ5f5fpSF2k4t9ZxDXAIQQtteiCY9zJJ82ps+kbh+LwqLaa3FhiAby6q53CTuvWGAkjTQaoAqr02Ij627lPp8fEWe56KPdmMLPeX2GYWAMoiZdvhPooBb1igNMvZfidpbN6xcOXOQyNyOkMhPLYEe4p2a+BqHmvgalHGOTJOpO56mq6qSYA6VexxtrpIaAIAMmfONvehV3FsdB4R0H8TQpZGovGCRoS39XA+J1HkT+lYlrP4z6BW39THptQ+pR8PzG+38mFALJ/pY05o2/sK1XMMNw6H+8J+VUxArKNK7jXmDwrzLtziH/lzYiSXRg3IQGBHvND7lSvbgrQAOoagDqYVKlSihyVkHPWsaOdmOzF3GFipCWkjPeaconZQPvsR90e8VjEKLPU415gMmvQa6G3YTBgAfWr2bm2RAvy1IHqaqf8A22P2WMBXY5rZLA+cNtU/wDmYfn+DF+4nzEVjWNdBt/RymYBsXI+8Fta+QEuY96sYPsXgl/aNfczp93roYXTbrzrD63D4N/tOOVB5nOEQkgAEk7ACSfYb0f4X2Lxd8Zu7FtPxXTl+Q+I/KuhYS5hrBU4axaRiPjI101YZtWHLTyoZxLjT3PifKXJgTr6afLlSW9Y7aQV+sU3qPiD7XYPDoPtsQ7NppbUL8pzE+ulGcT2ewV4li1wOw1ZSBJ5sRET103pYv8AE5kkartpqBtzJn1rXa4mwIInlvQFczbLRJyOdzLtN2afCZWJD27hhHAjWJykToY184q92I4kEfu2nxkZYiA2oknkIMTy3o7axP1rBYi2/iPdsU65lGZY9xFc4S4QZGnpTMZOVCrdiH96wjx/s84xKCyMy4l/s+UMzeK2emUnc8vQ0y8TVcHYXB2XWdTeuLuz6TrHQRHIDXetnA+NMmF724AS1zJZ6AhQGuR5DTz8Q9VrE3dCSSZ6+Zk6UXJmAU+JxdiApmhm5CJ9KduxnA4y37gQiCZcwqgTmJ05ZZJ2j10ScLY7y4FE6kTE6dT6Aa+1MXbvjYt2VwtmVF3x3Ovdjw27Z56wSf7I5GuIJIUeZgFtUXO2faI4y+WBPdJK2l200lo6sRPyHKgNZEdKxqwAAUJYKrUYvo+4smFx9q7cMLDoWmMudSoJPITueQJp07S3gMzsA3eXMxtnVSo2UQdp15TXKRVm091RlVrij8IZgPlNJy4uTA3FZsfPzOx4LEDubb6kNbTQ6a5QpGg0OlWbeICS4caTmRpjKOSyADG0z6GlDsFjm7psPdJ+ItaJbr8S+xk+56Udv2gJULOYDQzEiBryPLlXkMvDIVMiyfSYyYDtHZvKbb5rgfTI4UiPSAHHP/OlrtR9Fdu8Wu4J0tMY+ybS0TzyxLW/SCOkVRxWMt6BzbM5hnVGzgaaACAx0kseRgVng+PXrJz94gttoGjMWUaTAGnSN6sx5GXYjE9QR3Oc8a4FiMIwXEWmtk7Exlb0YaHbaZoaRXfMD2otYgGy57xbiw/gMZeZaRlEzG1AOLfRtYxHe3MFdVZ1t21lrXmuolZPMMQOnSpfUA6MpXKrdTkaD5VKN9oOyuLwet+0Qn/MXxJPQkfCfIxXi8ICIrXNWYTk2AnaT1ppyAbhNkC9wLW3C4Z7jhLalnYwFG5/nrRLA8Ka+4t2rZZuZUmFH4iToB60/wDDMHheGWgZD4lgQzxsdJX91R5annQPmCj8wWzACVsD2SwuFtd5iwLt0AEhm8HkqrpOvhkzr0oHxTHYR2YLhbYQxBQFCPQiPzofx/i74i6XY7nbl5fr+dDrba0oIx2xiQGOyZ7xbh4tFWQlrTfCWAkEbq0aT586HXTtrR/G3gcLlO/epA9nk/L9aXmNPxEkbj8RJG5lmqVjUpsbUyrpfZBo4auTSbl0uZ3aY/7Qo9q5vessjFXVlYbqwIYeoOops7Acft2S+HvsFs3TIc7I8AeLorAAE8soO01J6xGfF9P6xeQcloS7jsQ/Lfzqk3EXCty9Y1966CeySMQWMAwRHiU8wehHnW5uAID4wgQzqYUyNRvE8uRqBMydVI/bPkTnn/ij6qrAaTuRr0J2NS5xG4VEgkrIjXLsIkDlrypixnZm21xAWMPnmEu7AaZDkh20M7DpXlrslZKQHud6AxkDdABIUTECdWMbaU4NjncYqYrFsTqTqoldTEx771WaNJYmJ8XnyO+3+lOX/DlhhKvpoJQ51TSWkh5LakAAcxAMVUXgNlrqrbFy4IbYjUCcsmITMdiJ2JimB1HU2qimGiYOokkgT4en89as8J4XcvOFRdCMxJiAuniJmFHn7cjXQeF8AulQtm3bRQkxdWQGnfKZZyROrR6DQA59TtWFe7dvCNCzsEUGIgD8IgbL5b8+ObwIYBMAcIwNvCWLt64fBbQkxz0AWJ3JPXqB51zfG8My2xcsd5ctRq7KBDRJXQmYHpRztl2tOK+xtSLAaSSMpukbMRHhUbge52AA/hOIRHUPbaRp4XIOpGsGdR050SKyDl5M0goNQv2ibu1S1qBZtoigQZiSzt0JLcutLNx5OtO3bDA5x31vxAqJI8h4vTbakS6u3OuwHkPzBQ3uNXZDCDRjpnYAE84ILDf021391XtHjhfxV65yLwsfhUBF/wClR86aOA4g2cJeu5lUojETmzywC24j7pLeWuvKk3heBe/dSzbEvcYKsnSTzJ5DmT5U7EPqLRuIbJnlrLpCliTAEnXygak00YDsPj7qhhhQgOxulEPyY5/mKf8AgvZm1wy0HgXcSdDcI26i2Pujz3PPkKDcU47cJksfnzpD+q+qkFwcuYIa7i9jewPEkTP3GYCSRadGYD+yDJ9BJpS70nmdK6d2X7ZRcZbt1lXw5YIJnWQZG22nrRvtd2etcStu9kL9atjMrKAC4Ovdv1mDB5HyJBYuajTioSMGGxU4wLzaQzCNoJ08x0p77Ldpe+y2b/7UAi3c/F5Ho0c+cdd+fnQwQQdiDoZ5j1r1qZlwrkFGayBhU6PjrITRQ0mdQIMagxQC5dNvMPxKitOum+UdPWrvZ3tL3+Wxf+OPBdkwxAOjdGI584677OI8PKQMpkddRE6+sb61EvLGeLSBkONqMww+Ls5iXkZQuRbKwsxEMdHI9G+dFG4rYw9tc153JJ+zw9wwschnSY89felK8+UEnWZCwIHLxaVRuGd96eMYMYq3udNwvbGzdXIua2Muq3AlwOI1VoAJ9CIqnxHhWGxBN9rpyKpZrdoEep1BOxJgdNxsOe2iQQVJBFMvZjips3Ub7twww5Tz+YNA+PjtZrWDcuYjtZbtAWsLbVLYZjMyTyImJ15zSzi8c1zVmk6/MnU/OtvanArZxTqmiNDoByDfd9AwIHkBVOxgbriQjZRuY09J2noKYqLXIRoRRuaACxhQT5CrOEwQMs75EWc7ZScp5KOTMen+1bvrdq0ozhLh0+yQkbahrrQQ25GQH1FCeJcTuX2BcgQIVUAVVHQAfrvTgGMaFZvxPMbiAxhZCL8IO/qfM0T7N9l72MJKQlpTD3n0RfIfjb90e8US7I9kheUYnFE28MDoNnveS/hXq3rHUFu0PanTuLACW10VQsBV2ygbe/8AJFstHinc1nCfSO4UtdkuE2wEfvLrDe4LuUMeZAAgDkPTnUrnZxDHmalBxyf8oHJ/mdd4nwSzjbZS6oF0gkXPvI20giNCdxsdd65Jxzs9iMIYvWyFOguDVG6QeXoYNOuH7TqoykZlkQXIzJ0OqmQGkzqdQddqJN2qsQUzrcDHXMoAIJmCCIPv+VLTIyeInHlZdVEDgHa/F4Rclm79nM91cUOnsDqv90imWx9KtyVN3C2XZfhZWZCDO+oeB5CPWl3tdwlLTrdsiLN2YX8DD4l3OnMe45Uv1R7ePKOVSxSHFzqQ+lCwSGaxfD5cpGdXSCZJgsJPLXrW639ImBgJ3WIFtYhStoKI1JIVszEnlMVygCsS1D/i453ATq1z6TMIEKravmSDqlsL5gKLhCg+/vVe79KaCTbwrKc+aO8ULtEE5SWEctvSuYKKzaiHp0E7gsfsb9K2JYMLVixazbt42YaRpJAGmmoNJmP4revsGv3HuRyJ0HoNh7CqddM7Hdi7VtFv4xM7tqtlhKqukMw+83kdB0nbHOPCOVf+zTSiIoSQMuutbsHzVguwILMq6AzEkQSdq7BxXsvg8Ta+xtJabZXtrlg7AMogN5yJ10rkfEeGvauNbuLldPiBOgP+REEHnNLTIHiDGfg/HSUfuktBiVDLdY5SuwURAzfvRsKrcRxGEMnuiWX4xadXUCfEAZU8vlS052mRPz0jTeiZ+1Mi6C4EKMmUkAGdQIJGu5k/KhOMA3FcQP0lbtJ2k+sKtq1b7mympWZZzqQzkAAxJhYgSfboH0ddmRg7P1u+hGIuAhFb7iGI05M0azqBA01mn2Q7F2tMVfQQcptWidCedwgDbbKp855Ud4ti+8Kg5pQSJGhI0PlSs/qBXtpGvkCrqae0/FTsR4d/P1pD4tjYDLuCefvNbOJcRdnIAOm1snxCTJJJ3HMeVUsTgWhSYGmvmda7FjC7aTebaDUszyma6P2AvFLqkGQwg78tv1rntkGYEz5V1PsbgQo7x/CEGZieQAkk+wo/UsaAnNZcARO+ke+1nH4i0pHdOy3CkCJdFLabfFJ96VD3bElkyzH7IwB1MNM/MVY7Q8UOKxV6+RHeOSB0UeFB65QKHkVWq0JYBXU2YnAwuZWDr1GhGseJd119R50X4F2nyeDEhrts7MSS69dz4x5H/Sg1p4NacRbhiPl+tcVDji03iGHFo6Y7hamzntsGtjxArJkH8x5jlBpfvLA0261W4XjbtqcjlVO67q3LbnRi5xO06wylN55j10/ypIVkNdyRsbYzrYgtjRrgmGNxlSD4iNB5c/TehguWgwOYtEGACPbUAUU/4hyBjhk7t2GXvHMsBzyAGFMfeJPlFc9kUBNKltVLnHzYOIJdlc2wE7seLNlJLbEBdWbczptS3xTjLXCVAAt6DKBGaPvMR8R/IQIAqpefKMo361VpmPGAJRjxgbM9IHpTH2H7OjEXDcvfsLJlx+M7i3PTm3ODHMELtq2WYKN2IA9SYH611DF5cJYTC2zOUQWH3mJzM8TzIMDpQepylAFXswsr8FlDtbxvP4EHgUQFECAAQAANAByFKLJ5bURSwZ16bcyR6TpTLwrgKk53YJlzeNjlUQAS2sGF29+fJKlcYoSRTuKNvAEiQGjrG/nUpuHbbBW/B3V29lJHeqFVW13ALAx+u9SjvL8RvtvFTimGWBctHMjbMAY8x5HyNCVtkmpw/iNyyfARB+JGEo39pTv67+dEf+IY1TC4dX/FFxo81VnKj3BpwVl13GBGXQ3M+P3CtmxZJ18VwjmPup6feNF+xXYc4gLexByWGPhXMFa5G5k/CvnufTdZwXD7+Kdiil2JOZ2IAnzZiBPl+VdnwmIFi3ZykPbREgA+AjLHL4ZjY+usUrI/tqFB/WCze2vG5vtdmsALa5cFbcRrCKxO4IkmWIjdSdqA9pPoqs3GLYNjaMD7N5a3m1+9uBtqJjpTLaxrLLWgMjNm0AGZcuo6iI3Ovl1KYS5mAgw+gIkqI0Jyg6PoYB1EjkRQrlPzMXIZ89cb4Ffwb93ftlG5HQq3ow0PpvQyvo7G4KxjLPc30U55ZQpAjXKCGjRh19a5v2o+ia/ZzPhn75QJ7swLkeRHhfn+HymqEyg9xyNcV+w3DFxGNs23EoCXcdQomPcwPeuidreInPu0NIAECQN/cAHpNJv0b2mt4y5nVlZLTgqwIYEsmhB20nejPGLjtckidNgfEIkjqTz1jmaj9R9WYA9ARPqGshY1cGu3O8Y94bmgYQBBJKRlMa7gilH6YsP3WNS5HhvWzm6lkYrm8/CUH92jHZm4bV3I5e6jIpIIacpAM7CCvXSq3052JGEuAiJvKRzk5GkeW/5UWAAPUzALJEQHaRI1nz+VHewPBDicSCf2VnK1zqdTlQepHyDUo2L8aESP0rsfYILhuHJcIg3TcuNAkkAkKdOiroP3jR+pb2kMaV49wtx7iBzZDosfHoEPRSeWtJXGMSIa2CzMp8LSSACdJ02kCTFbsdjWXvFK5s0Dfw5WJyjXSR/GhjZghZhIbVkufENdYI3A3FRY0rZkTNyNmV7VhUJLIWJVgzlhM5Zjquh/Stz4J3UZEZ0jQ+fkfvERrH5Vd4Vw9rtxe8BdRGRlyjoMjCDIIGvT03ZMRaw2Gti7iGt2lB8FsQSY1IRYljJ3HlNNL71szQpY6gPst2Vd2D5DuJzCB5gyp5ToRWfbTtnhhOEsEtZKxduWMsf+2pOhHUjQzHWl/tZ9IN3Eg2sODh7BEMA32lzkc7DkR90eck0nW0kgDUnYDUn2qpPTknlk7laYQo3Dd36owm3cuKfw3FA9fECR84qricIU32Ox01FU1tiPespdRAJj5j5U4LXRmha6MzC1i65rqr1Krp6gVl37BQ2m5AMa6R/nVe3dZWDKYZSGB6EGQfnRAGEAZZxgKOV1GUkQdCK1hp96Ye0+D+sKuOskstyO9Gk27mgKtHU6g8xFBLFkjfahDCoAIr8zbbw86AZhrqOsbVhehNefLeatrcKBgFENyJ09SKGOs6s4noJPy6elCuzMXZ31NLNJk15W0BOZJ9Nvzrb9hp+12E/DoefLUdKbcdyrxMMBf7u7bf8AA6N/hYH+FdQ4jghdIuAgqYKMNZU7a+fWkHB8Ks3tLeICXIEW7wgMeYFweEa7A9apfWr9nNa7y7bykgoHYAHnoDA9RvUubF7pBU0RE5EGXqPuOv4bDAteIL6FbK/GY2mNtdJMDQ70nce7S3sV4XIS0DIs29EnSWP4203PtFCGYkkkkk7k6k+vWvKZiwBNnZh48QSSpUqU+Nkps7L9k85F3FKUsxmysSmYfiZj8Cf9R0gQZrzhPZ5bdk4nFysqxs2icrMRENrrzkAep6Gjj+LNcjPBVfhQfDvJJ5sSdydSfSku5OliHyEmll7H8fB/Zg+Dw2zoFtKD/RoOZ/E2vkKYew/GjcU4e6VJH7Od2GpZNuWhH+lJ+GxVh2y3bYUH79oBWXodNG9DTl2b4DYSXdyxWGFxZCiNdh4p2P6TU2XiFojcSwCjrcO2bxF0gFAYgaajXXlsRBjyoxg8UltrTSinxhZlVAbdYmOW/nQPB8Wt4zMLQuIyMCVdCpuAQM49do36xNVb14hILZihiT8Q9fOKjPJDUSSccdcN2jsP3ilwzoYdQW0HlIj5UMxva214lTPB5klWUjkOonnXPOK8R6Eg6wOXnQM8QM671UquywhkdhqdOxr276NetqvfKBLCczIN1MbkakekUk3byBiwaCQYJUkeameoJrf2Y4m4cQedCeMAd/eykAd4459ToI2iN6DGhDlTO+477jNwriGS7Z0dVKQMxORSxfNudoaYor9MWDNzCWnClmS6uwJID2zMRvLZfkPdNwFzLkbJNqMry+YzzPVSJEV0y/ez8NuMsuFtvcUTJbIc0eY28xp0pu1exDRirGpwJlI3BHrXW+xnGFv8PS2p+1w4CMv7uuRh5HQeoNKo7SErBRCGBBJk7+VYWu0T2iGtqgaGG2hByz+azEc671CtmTjVHxGHKzCiv8wtiwWusHAICjwEEeLfRtj68jW7h3Z4+P6wCAMsKzT0J1A5dZqpgu3aKyvdwau6/fDR/wBLKY18zQftH2uvYpiQoso26Jz0g5m0JB5gAA9DQJhy1XUWuEw3xbttYsyuEtZn0AuXJyrGmx1YxImRvMmlfjLnEXDcztcDCVzSSg18HkAZ29aF3hInpFbOHYo2yTpBBBnlIifWqkwqgte48JQte4V7K9mDi72TPlRFzXW5qoieW5J09zyrsnC72EsC3Yw4Ud4gZAinM6c3JAmZ3LGesUv9glRcPeu24Jy5Q8ISwCltZPWRH7p5bDXUIbq93ne6IZkV5JiWCBYUIMoOjbRoNIWchYxTZGMucfxFjFXntXQHA0F22BKaCGzSdCc2+8bVzTiWCNm69p91O42I3DDyIINHji2thggyhCCvd5SumhFwMTmjWCROpmtXatFuW7V5Rr8DATEalPlBHvWY/oevB/uDjYhqPmLrLIA5T+daWw5Hn51nNZB/yqvYlIJE1Wb7IcyEqdpH8etbTj7h+98gB+grKAxg6H8XL38qq3EKkqwgjcGu0fE2lPieEk15W7C4Z7jZbaM7dEUsfXSvMVhnttkuIyMPuuCD8jRWLqHN/CsD31zKZCgZmI3jTbzJMUxXFwqLAsj1IDH1lqCdn8atq4c+iOMpO+XUEGOY/wA6Y8Zw0FZWGDahgQQfSDUmZjzo9SPOxDAHqBsVetH+iTXooH6RWjEpacCCysAB1Ux1kz7+VXb+CMaDTn5UNuWtedEleDCQjwZWbBtBIGYDeNY9RWiryOynMpII5jz0/Q1m1xX0uaaQHUSdJiRpm6dflTgxjw58wdUoivAsQ2qWy66w6wVPKRrXtFyHzC5r8whxzit2++Z2JC5gqzooPTr66k0KNosoOum+m3Mfka2BZP8APtTdw7hFu1ZuXL7tbCZWYEA5gdChUESxI0EyPKZM5YINSYtwAAiUbJG9EMLxO4i5AzRylmiIiIBiOdEcNgreJVjZYA/8q4wzr5D8Q6EE+xqhi+E3EJVg0yAABzO3vW81bTTeYOmnj8auAhkZlZWkEHURt6/p5Ud4X2rF05L6gXCABcAADnbxAQFOvLT05ro4exJGUiPKf9q0HBk8j6R16+VYyY2FTiqMKhbjClX1XLyqnhSsnP7fxorgbjsETEWjdVgMjoB3o99O8HqQfOscThsDabx4i4dJNtLYLAz8M5yoI82rF64xaCtDc3cBUKWuGQqAt8th6nb3ofbV2kxPMmOZ39RRzhuS/hmZEa3aR2AkyzQBqx2PxbDQeepNMLCSk5huN9NSdBGggfM9KUDTH5gfaSDNHDjnDStwuGQm5b5KdDmA+IZhb5TvrXSeymKF3DXDdKjM2S6uUhhnGQTrIOvxeWtc1w2IcOXtwpM9IM6MBO1PXZPE2mfvLhyXFGS7OqOpHgdtNwwg+UGdK3Jube5y24crMv4WI+RIrF3n1pq7aYizYxt5YvK5KtCrZKDMAS6k6kyT0M6zypbHFbSPKWjcH9dl69AIkjqTT1s7qUAE+JVYHoZrbhcBcuOqIjMzEAADUnlW+52juERktAa8nM6zzf8ASOlMH0c4q7fx4LNARLj5UVUUnRQIUCRLzr0mudmRCxHQhBWhe72PweGVUxDNeutuFYqinmBlg6dSdelYHsxw66kKLlpp/aJcLD0KsSP0NaOPMGus0yN9PWP1BrRgWAy5WABJkHnvPodqg5ORzDEf1Iz6hr1GfsV2b+qC+j3bd23cyMh+EyM0gqTpIgfFBnXpV7i2DRUdXLEnKFLHKMp1hYMyNIHw76CZpUu43KATHTQzz0FFMN2gtkBbpzRuZ3EiJ8hrt5Vodztppy8uxFzHcJyMQrLmB6vMEkIuQiNSSd9JIMbDC5LYbusqyzKApOXUHryjb3olxPHKAyKSZJgi4SCOUjRfcCTr60IxeNt2rQzgnMYULrBgnNBjb/7Cm7aoN2wqD8Vhk7s3AD4nYC3Gq6SQfQmBO4PlQm7aAjzphsYdrzMbJDh1CFUJkAAFC06gjIBPl515jsAqpNy4sAgSozakExPPTcgEedOV61Hq9dxey1OIXSX16L/2iTV64iopYEOB039xyFCGMmTTk3uPT6tzoPBGFjAWzb0e6GuM2usFgAfQAadfWoLyY4fVb0d4f2F3WVbKSAT+EmARt6ECKPBcSLmDRR8VksrzMhWJZCPLcf3TQN7hDBhoRqscjO9SKluT5uS0fcJ8iCr1pkZkYQykqw6EGCPYivbGJe38Dss/hJE+vWnXG8OHEbX1hNMRbBF1VXW6F2IA+J4121AI5CV5eNIiG3Zs2oO9xlzOfc7VUH5CqlQych1NtjtVeEd4tu6B+JYPlqsD8qKYO5YxWluEun+ic6nSSVbZvTQ6bUrYp1bxBQp5gbHzA5VXrDhUjWjAOBGFgUYxY/hxSRG3Whd+1E0bwHaYOgt4ncCFvRMDoyjf+0Nf1rJ8DbuDMjjKOciNP0pYZkNNEhmxmngyxxR1UDLbMAAE27ZOm0krJqVk9ywpjvSY5qkj2POpTP2jb/H9zZZ4zhyPtMOxaNluQp/KV/OqvHOO3MSfFCoDIRdpgDMT95oAE8gIAFC6sXuH3UUO9q4qHZ2Rgp9yIoxjVTcauJVNiViKIYXjeItiEvOANlJDAegYECqFQURAPcMgHuGE7UYoSe9meqIf1XStV3tDiWibp0EfCn/87+dU7LoIzJm11OYjTmBG351e4zwtbapdtMXs3NifiRuaPGk9DzoOCA/aP+hF8cd1x/iUbmNuNq1y4TEauxMdN/yro3B+B2MDaDXlR8QwBJaCLcj4VU6SNs3WubYUw6E7Bln5injtEXJJOs8/fWkepvSA1cXnbiAB5jLguM/WbV5YkJl1idGDct9Mv50o4pTMAAFT8UEEjzH8a3diOLLbu3MPcMJiMoDk6KwmB6NMesda38R4Yylsu0mpQvt5CvjxJsgK1B1vDjp/vRbs9ih3yqR4bvgYROmkn+elC8jGAOZ1iab+xvDACcRehbdtT4jsFElmPy+VMJgqCTET6SLgOPuDdlSyrNrDMLa6gHYRAjyPWlkCrnGsf3+IvXv+ZcdgDyBJyj2ED2qolegopQJ6Q0J61MHYPjS4XGWncxbZstw9FYRJ8gYPtQIp51gUrGUMpUzrE6j2uwBUygnTQczB/wAj+VKGIeW0mRqSDtoYn1ijXY/tnaCDD44FkAC272pKDkrwdV2htSIjbYtxDssLtvvcJct3QWj7NlYep1gHbSoERsP0tv8AMifEUa61EnUkyCGESTsR6etYLfJ0BMdev8n9KYcXwJ7ZyeKVPiMzM+ugB5etZp2QxFxmJtQVA8AMwIkSRoumusU1XBnAg+IDwmZ2E6x0G/nRzE2MNFs3s15kkCwk6khfijU8tJ5+1YcUv4fBgqri9fjZTmS2f3m2O2q6nlpvSne4lcfdzzPz3jpWhGY31NXGxN9RgxfaFwFCLbtIgZe7QDxTMsVXTSI3pbv4pm0YkxyJJHrqfWtXvpW7DYS5cnu0Z43yqWj1gaU5UVY5UC7mNhiDXl7DqCfGBHIg89f0iircEuWlNzEL3SCNWIBYxICLu/Lbb2NAsTezsWIiTt05AfKiXZ1CXZ1L/B8cLLmTKOMrjXUSDPmQRPz60T4phShEQVIlSuxBG4PMGlmivC+Iqq91dB7sk+IfEhIjb7y8yN94ocib5CZkx75DuW+EY9rFxbg1KnY8wRBG2mhozxbgdvGj6xhBlukHvLREC4wClnTkpkmQTBKnnuGxWCKwTEMJVh94ciOo8614XG3LTBkJBGw1jrtzpfnkvcUDvkvcEXVKkqwKkGCpBBB6EHUVjT3e4nhsYCMSoVwFy3F8DrAy5Zk5xsYP5RNAO0HZm5hpYHvLOn2gEETtmWZWeTCVOkHWmpkB0dGPTKDrowHXkVlbQsQqgkkgADck6AD3pm7ddkG4a1i29zPcu2i7wIVWzEZVO7AdTv0FNjYsVKlSsnR47C8JtLZbG3dWR8tlSARKwS5B3M6CdoneCGbBfSdcnKyypmZMk666HQD2NLHDHJ4dbg6IbgYcgc7MSfPKR+VBrl4DUb+VQ7d2v5qQu7FzUcuNdlMPjrffYMLau7lQMtp99IGltpG4069RzHEWmRijqVZTBVgQQehB2p/7O8bNjLp4SJI0EbGQOdEO1XALWNVcUr5CFOcqpYugkjw7hwJHsegrMWdsbccnXgxmLP4acsBopwniapKXFz2n+JJ+TDowqwuMwlv4MObh5NeckeuRYG3KrLdpEYQ2CwhXnltBWjyYaj1qtmLf6n+Ixm5DowHjMLkaJzKfhcbMOo/jTnwfEfWMOsnxL4WOh1A3PQEQfX0oJj7dpUW9bQixcOR7TMTkf4pRjqQQDE8war8OxRs3C+HaV2Nu5oWHQxp6HSKVkHuL+RFuPcWpY4jgILCZjlG1GeB9sHsqbeItd+h2cMBdUepBD++vnRG3ZXE2w6eHmVJ1XyO8jof5AfGcKOYAKSTOoII3PTaKQMisOLiIXJX0tDNvtbw8CRh7+YT8XdAHbQwx+cVdt9tMzKvdoLOua0IcXAVMhyQsRI8Meu1Id7BFZERHXb1rG1oaP207WM1/rqNPEuyWFxIL4Vjh7hM91cM2TOsKw1TyGu40FJ/FOA4jDT31pgo++PEm8fEsgakaGDqKJWcYyyVJXXSDHPajGC7T3EJOaTzIA19RHOiV8i/kQhmYd7iGG86yUTtvXQ1xmCv/APqMPbJI3Qd23+JIJ6az71VPZzDuGOGxDWs3J8rj0D+Fl896P/IXyKh++v6RJxSBXIBBA5jbzj3rLBXHDgW3ZGYhcysVOpgSQR1q3xrgV7Ckd6vhb4bimUbSYB3BjkQDQ0HpTwbGo8dToPaXjOIsutu1ccLaAVSSGmNMxzTmPnSxxPtBirwIu4i64OhUsQp9VEBvcVdbjFvEj7Y93cj4j8DHr+6T0NVrfD0gk3rIJ2lhtzO/h29TNTYvoFMNyZSV0e4Kw+GZ5CqTAkxsB5nYUT4bwXOpdmIgwFQBiepJkKoEjc1jdxdhckFrwX401RGIn70yR7fKqeO4rcuDJOW1Mi0vwD+Le9N+tutQ6ZvxL94Ya1kOl2ILLmbN5qYAVf8AEa3X+2N4SLCpaBO8Z2iIAltNOWlLlSiGMedwxiHnc34/iF28QbrlsohdgAOgAAAqqK2MZ3qTR9Q+pjFQCvKlbNhTAcVKKLdwZ7QmB95Jkyh9TMHQ+VEUsC6s2/H8IIUGQTOhB12FLk1lbcqQykhhqCDBHoRtSmxg7EU2IHY0YVfCkbTHnIpn7KNd1t3WnClGFxbhlVSNSpJ8Eb6dKVrXaG8CS2S4SP6RAfeRBJ8zNauIcZu3hlYgJ+BAFX35t7k0s43Ooo4shPibOzaD69hlBkfWbIB6jvVAMcpFdA//ACE/9Xhv/Yb/AOQ0g9kROPwf/wCzh/8A5FNPf0+OGxOGYGR3dwSII0Ycx61T4lc5dUqVKyZGbsXiD9raKk2rsAv9xG1iTsJBj2FVuKYE2rrBhGtUb/EHvMqs2hMQIA18qc7fDUu2LavirM6S1zS4BFvQ6w0AnWJ+y9KBPTZHYuvnuROSGs+YqvfIAjcbE9Dy+dHOE9pWsmGBKBeR1B8q3N2WsgScbZMRoCDM6SBOsecbH3pcY7P27SG4uKt3SI0RhOoaTHkQB/eo29AzCiIJ4nuW+N8DXGF72Gyhx4iui55gjyD768yaTGsMjZXVlI5MCD8jRjhRByzeyk3ra5IbYky/4TEcyKY73CUuoLb3bZAHhuZvEhIQtB3ygnSd8p22pCB012I5eaCjsRNxWPmyLI2z529QCFH5n8qHg0e432YNhM4vJdBYAC3JMGdW6aeup96AU5QANR6KAKEs4bGXLbZkdlYcwdf9R5U4YDtghVUxKHWQblufmU576x8qSBWRagyYlfsQXxq3YnS7/D7d1FuWcjoIkrLQJ1BG4IjYiRQDHcLKEKfOToAB+tK2Cxtyy+e07I3VT+R5H3pnwfbdj/6q0t3SA6hVceZEZW/KpzgyJ9ux/Mnb07L9soXbLDUgx5g/OtDyJ3inBMbg75BW+oYbLd+zgxEa6EehNaL/AGdzAsAPvnMCSvz2j0oRmrTCovkV+4RVW5FeJfYbGjN/gZU6S07GAB8519qlvgLHlB6Gme4k45EjD2Qstj7F/C3NV7olSd1YSbcejfkSNjXMQa6Jg8WOFq7l4vuhW3aHxa/fYclG+u59KR7N0IPAoGg8Rgt7GNPaiwnsjrxKMJpZLWD53GyDpEufRdI9SR71bHFEtEfV7KLH9JdC3bh8/GMi/wB1R6mhrvNYzTuN9xu4ZxXGFvoBdsW+8G9+2FRz5kKoViB1oPeSGIBkAmD1HI+4qBuleXDrXKtdTR3Malb8Jhw5INxEgaZzAJmInl19qsHhn9fh9if2mmkabbmdvI1xcA0YUoVKt3sFlYqbls/CQQSQZk7xpoJ9xXn1P+stf4v9K7mJlyrXmWrP1T+st8/venl/MVDhf6y3/i9d9PL8xW8hOuVgK9qz9UEx3lvYa5vy23/zqfVB/wAy3/i/0ruQnWJWqVZ+qf1lvn97/Svfqf8AWWtvxfltXchOsTThsQ1t1dDlZSCp00I2OulPX0k4y7fwfCr19s125ZvFjAE+K3BgabdKQ7yZTEhvNTIpu7d4u2cPw2wl63daxhmztbbMoLMCFnqAu3pWiFE+pUqV0yeEViNDpoeoqVK2cIRRu9BOgdRJ/e8/I1VcRUqUsCjUV01T0iPOooB1FSpRTfE2WrsGdiOYq1etrcBJADHZl0B9R/GvKlAwrcW+tiDGWDFeE1KlNEeNieUX4NwU3ka67ZLSGCQJYmJgD0O5/OpUpPqHKpr5ExzS6m+7h8MugW4/9po/7QKqnEd2ZtZ7fSHf+Br2pQoPkxY3LlntVikBVXBB/EoY+smtGI7SYt9TeK+aKiEe6gH86lSmDGnwJoVfiCzJJJJJJ1JMknqTzr1tKlSihTSWqCpUoocyXSpUqVk4SVKlSunSVKlSunSVKlSunSVKlSunSVKlSunSVKlSunSVKlSunT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179" name="TextBox 16"/>
          <p:cNvSpPr txBox="1">
            <a:spLocks noChangeArrowheads="1"/>
          </p:cNvSpPr>
          <p:nvPr/>
        </p:nvSpPr>
        <p:spPr bwMode="auto">
          <a:xfrm>
            <a:off x="2884509" y="3790517"/>
            <a:ext cx="300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dirty="0"/>
              <a:t>Vi khuẩn Lactobacillus</a:t>
            </a:r>
            <a:endParaRPr lang="en-US" dirty="0"/>
          </a:p>
        </p:txBody>
      </p:sp>
      <p:pic>
        <p:nvPicPr>
          <p:cNvPr id="7180" name="Picture 24" descr="http://menvisinh.org/sites/default/files/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868" y="1874328"/>
            <a:ext cx="3893659" cy="191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AutoShape 16" descr="Kết quả hình ảnh cho vi khuẩn la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8209" name="Picture 17" descr="C:\Users\Administrator\Pictures\la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527" y="4294909"/>
            <a:ext cx="3779839" cy="203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517390" y="6325344"/>
            <a:ext cx="21431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Vi </a:t>
            </a:r>
            <a:r>
              <a:rPr lang="en-US" dirty="0" err="1"/>
              <a:t>khuẩn</a:t>
            </a:r>
            <a:r>
              <a:rPr lang="en-US" dirty="0"/>
              <a:t> Lao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24968" y="1411551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về năm giới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995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8198" grpId="0"/>
      <p:bldP spid="8199" grpId="0"/>
      <p:bldP spid="8200" grpId="0"/>
      <p:bldP spid="8201" grpId="0"/>
      <p:bldP spid="7179" grpId="0"/>
      <p:bldP spid="8208" grpId="0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8" name="Rectangle 40"/>
          <p:cNvSpPr>
            <a:spLocks noChangeArrowheads="1"/>
          </p:cNvSpPr>
          <p:nvPr/>
        </p:nvSpPr>
        <p:spPr bwMode="auto">
          <a:xfrm>
            <a:off x="9340993" y="5039992"/>
            <a:ext cx="2643188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roi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9203574" y="4239149"/>
            <a:ext cx="2740804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eaLnBrk="1" hangingPunct="1">
              <a:spcBef>
                <a:spcPct val="20000"/>
              </a:spcBef>
              <a:buFontTx/>
              <a:buChar char="-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endParaRPr lang="vi-V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200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Rectangle 13"/>
          <p:cNvSpPr>
            <a:spLocks noChangeArrowheads="1"/>
          </p:cNvSpPr>
          <p:nvPr/>
        </p:nvSpPr>
        <p:spPr bwMode="auto">
          <a:xfrm>
            <a:off x="6779928" y="4239149"/>
            <a:ext cx="2461166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9232978" y="2413111"/>
            <a:ext cx="245305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2294" name="Rectangle 16"/>
          <p:cNvSpPr>
            <a:spLocks noChangeArrowheads="1"/>
          </p:cNvSpPr>
          <p:nvPr/>
        </p:nvSpPr>
        <p:spPr bwMode="auto">
          <a:xfrm>
            <a:off x="6936488" y="1655491"/>
            <a:ext cx="416415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sz="2400" b="1" dirty="0">
                <a:latin typeface="Times New Roman" pitchFamily="18" charset="0"/>
              </a:rPr>
              <a:t> 2. </a:t>
            </a:r>
            <a:r>
              <a:rPr lang="en-US" sz="2400" b="1" dirty="0" err="1"/>
              <a:t>Giới</a:t>
            </a:r>
            <a:r>
              <a:rPr lang="en-US" sz="2400" b="1" dirty="0"/>
              <a:t> </a:t>
            </a:r>
            <a:r>
              <a:rPr lang="en-US" sz="2400" b="1" dirty="0" err="1"/>
              <a:t>Nguyên</a:t>
            </a:r>
            <a:r>
              <a:rPr lang="en-US" sz="2400" b="1" dirty="0"/>
              <a:t> </a:t>
            </a:r>
            <a:r>
              <a:rPr lang="en-US" sz="2400" b="1" dirty="0" err="1"/>
              <a:t>sinh</a:t>
            </a:r>
            <a:r>
              <a:rPr lang="en-US" sz="2400" b="1" dirty="0"/>
              <a:t> (Protista)</a:t>
            </a:r>
          </a:p>
        </p:txBody>
      </p:sp>
      <p:sp>
        <p:nvSpPr>
          <p:cNvPr id="12295" name="Rectangle 17"/>
          <p:cNvSpPr>
            <a:spLocks noChangeArrowheads="1"/>
          </p:cNvSpPr>
          <p:nvPr/>
        </p:nvSpPr>
        <p:spPr bwMode="auto">
          <a:xfrm>
            <a:off x="6383339" y="812801"/>
            <a:ext cx="14366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endParaRPr lang="en-US"/>
          </a:p>
        </p:txBody>
      </p:sp>
      <p:pic>
        <p:nvPicPr>
          <p:cNvPr id="12304" name="Picture 35" descr="parameciu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5" b="3560"/>
          <a:stretch>
            <a:fillRect/>
          </a:stretch>
        </p:blipFill>
        <p:spPr bwMode="auto">
          <a:xfrm rot="6721535">
            <a:off x="1289555" y="2667524"/>
            <a:ext cx="4899074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5" name="Text Box 43"/>
          <p:cNvSpPr txBox="1">
            <a:spLocks noChangeArrowheads="1"/>
          </p:cNvSpPr>
          <p:nvPr/>
        </p:nvSpPr>
        <p:spPr bwMode="auto">
          <a:xfrm>
            <a:off x="3167064" y="5857875"/>
            <a:ext cx="1749425" cy="369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Trùng đế giày</a:t>
            </a: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9203574" y="3241457"/>
            <a:ext cx="264318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7" name="Rectangle 9"/>
          <p:cNvSpPr>
            <a:spLocks noChangeArrowheads="1"/>
          </p:cNvSpPr>
          <p:nvPr/>
        </p:nvSpPr>
        <p:spPr bwMode="auto">
          <a:xfrm>
            <a:off x="7047377" y="2578399"/>
            <a:ext cx="175677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8" name="Rectangle 9"/>
          <p:cNvSpPr>
            <a:spLocks noChangeArrowheads="1"/>
          </p:cNvSpPr>
          <p:nvPr/>
        </p:nvSpPr>
        <p:spPr bwMode="auto">
          <a:xfrm>
            <a:off x="7052358" y="3444444"/>
            <a:ext cx="169735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10" name="Rectangle 13"/>
          <p:cNvSpPr>
            <a:spLocks noChangeArrowheads="1"/>
          </p:cNvSpPr>
          <p:nvPr/>
        </p:nvSpPr>
        <p:spPr bwMode="auto">
          <a:xfrm>
            <a:off x="7230032" y="5328399"/>
            <a:ext cx="143668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Đại diện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66" y="1919358"/>
            <a:ext cx="5683835" cy="443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346545"/>
              </p:ext>
            </p:extLst>
          </p:nvPr>
        </p:nvGraphicFramePr>
        <p:xfrm>
          <a:off x="6824827" y="2419421"/>
          <a:ext cx="4816302" cy="39315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0051">
                  <a:extLst>
                    <a:ext uri="{9D8B030D-6E8A-4147-A177-3AD203B41FA5}">
                      <a16:colId xmlns:a16="http://schemas.microsoft.com/office/drawing/2014/main" val="2676102865"/>
                    </a:ext>
                  </a:extLst>
                </a:gridCol>
                <a:gridCol w="2466251">
                  <a:extLst>
                    <a:ext uri="{9D8B030D-6E8A-4147-A177-3AD203B41FA5}">
                      <a16:colId xmlns:a16="http://schemas.microsoft.com/office/drawing/2014/main" val="936103522"/>
                    </a:ext>
                  </a:extLst>
                </a:gridCol>
              </a:tblGrid>
              <a:tr h="7989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764713"/>
                  </a:ext>
                </a:extLst>
              </a:tr>
              <a:tr h="997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385225"/>
                  </a:ext>
                </a:extLst>
              </a:tr>
              <a:tr h="11367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567408"/>
                  </a:ext>
                </a:extLst>
              </a:tr>
              <a:tr h="997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38123"/>
                  </a:ext>
                </a:extLst>
              </a:tr>
            </a:tbl>
          </a:graphicData>
        </a:graphic>
      </p:graphicFrame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24968" y="1411551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về năm giới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2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8" grpId="0"/>
      <p:bldP spid="27660" grpId="0"/>
      <p:bldP spid="27662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endParaRPr lang="en-US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2024063" y="6357939"/>
            <a:ext cx="4113501" cy="400110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000" kern="0" dirty="0" err="1">
                <a:cs typeface="Times New Roman" pitchFamily="18" charset="0"/>
              </a:rPr>
              <a:t>Trùng</a:t>
            </a:r>
            <a:r>
              <a:rPr lang="en-US" sz="2000" kern="0" dirty="0">
                <a:cs typeface="Times New Roman" pitchFamily="18" charset="0"/>
              </a:rPr>
              <a:t> </a:t>
            </a:r>
            <a:r>
              <a:rPr lang="en-US" sz="2000" kern="0" dirty="0" err="1">
                <a:cs typeface="Times New Roman" pitchFamily="18" charset="0"/>
              </a:rPr>
              <a:t>kiết</a:t>
            </a:r>
            <a:r>
              <a:rPr lang="en-US" sz="2000" kern="0" dirty="0">
                <a:cs typeface="Times New Roman" pitchFamily="18" charset="0"/>
              </a:rPr>
              <a:t> </a:t>
            </a:r>
            <a:r>
              <a:rPr lang="en-US" sz="2000" kern="0" dirty="0" err="1">
                <a:cs typeface="Times New Roman" pitchFamily="18" charset="0"/>
              </a:rPr>
              <a:t>lị</a:t>
            </a:r>
            <a:endParaRPr lang="en-US" sz="2000" kern="0" dirty="0">
              <a:cs typeface="Times New Roman" pitchFamily="18" charset="0"/>
            </a:endParaRPr>
          </a:p>
        </p:txBody>
      </p:sp>
      <p:pic>
        <p:nvPicPr>
          <p:cNvPr id="5" name="Picture 2" descr="C:\Users\hue le\Desktop\tải xuống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4041310"/>
            <a:ext cx="4113501" cy="231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6" descr="http://skds3.vcmedia.vn/2014/amip-6912-b7e7c-81b6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480" y="2023475"/>
            <a:ext cx="4113500" cy="201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AutoShape 2" descr="Kết quả hình ảnh cho trùng đế già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4343" name="AutoShape 4" descr="Kết quả hình ảnh cho trùng đế già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7417" name="Picture 4" descr="am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982" y="2039214"/>
            <a:ext cx="4224558" cy="200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1" descr="https://upload.wikimedia.org/wikipedia/commons/0/06/Live_Ammonia_tepid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981" y="4041310"/>
            <a:ext cx="4224559" cy="231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Rectangle 10"/>
          <p:cNvSpPr>
            <a:spLocks noChangeArrowheads="1"/>
          </p:cNvSpPr>
          <p:nvPr/>
        </p:nvSpPr>
        <p:spPr bwMode="auto">
          <a:xfrm>
            <a:off x="6171981" y="6357938"/>
            <a:ext cx="4224559" cy="40011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dirty="0"/>
              <a:t>Ammonia </a:t>
            </a:r>
            <a:r>
              <a:rPr lang="en-US" sz="2000" dirty="0" err="1"/>
              <a:t>tepida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310187" y="3671420"/>
            <a:ext cx="1571625" cy="36988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 err="1"/>
              <a:t>Amip</a:t>
            </a:r>
            <a:endParaRPr lang="en-US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24968" y="1411551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về năm giới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7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419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8" descr="C:\Users\Administrator\Pictures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165" y="4181477"/>
            <a:ext cx="4142264" cy="217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D:\hinh tao\21-1-13. điểm 1\tao luc\Pediastrum simpl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429" y="4181478"/>
            <a:ext cx="4004208" cy="217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http://foodland.com.vn/images/201410/goods_img/998_P_14122369931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165" y="2025885"/>
            <a:ext cx="4142264" cy="217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429" y="2025886"/>
            <a:ext cx="4004208" cy="217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5857010" y="3824290"/>
            <a:ext cx="1143000" cy="7143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err="1">
                <a:solidFill>
                  <a:schemeClr val="tx1"/>
                </a:solidFill>
              </a:rPr>
              <a:t>Tảo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24968" y="1411551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về năm giới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712231"/>
      </p:ext>
    </p:extLst>
  </p:cSld>
  <p:clrMapOvr>
    <a:masterClrMapping/>
  </p:clrMapOvr>
  <p:transition advClick="0" advTm="3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36"/>
          <p:cNvSpPr>
            <a:spLocks noChangeArrowheads="1"/>
          </p:cNvSpPr>
          <p:nvPr/>
        </p:nvSpPr>
        <p:spPr bwMode="auto">
          <a:xfrm>
            <a:off x="8290524" y="5127326"/>
            <a:ext cx="2643187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eaLnBrk="1" hangingPunct="1">
              <a:spcBef>
                <a:spcPct val="2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men,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sợi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Rectangle 34"/>
          <p:cNvSpPr>
            <a:spLocks noChangeArrowheads="1"/>
          </p:cNvSpPr>
          <p:nvPr/>
        </p:nvSpPr>
        <p:spPr bwMode="auto">
          <a:xfrm>
            <a:off x="6167387" y="5127326"/>
            <a:ext cx="143668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Rectangle 12"/>
          <p:cNvSpPr>
            <a:spLocks noChangeArrowheads="1"/>
          </p:cNvSpPr>
          <p:nvPr/>
        </p:nvSpPr>
        <p:spPr bwMode="auto">
          <a:xfrm>
            <a:off x="8223390" y="4134581"/>
            <a:ext cx="264135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just" eaLnBrk="1" hangingPunct="1">
              <a:spcBef>
                <a:spcPct val="20000"/>
              </a:spcBef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, cộng sinh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9463" name="Rectangle 13"/>
          <p:cNvSpPr>
            <a:spLocks noChangeArrowheads="1"/>
          </p:cNvSpPr>
          <p:nvPr/>
        </p:nvSpPr>
        <p:spPr bwMode="auto">
          <a:xfrm>
            <a:off x="5500567" y="3985742"/>
            <a:ext cx="262753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4" name="Rectangle 14"/>
          <p:cNvSpPr>
            <a:spLocks noChangeArrowheads="1"/>
          </p:cNvSpPr>
          <p:nvPr/>
        </p:nvSpPr>
        <p:spPr bwMode="auto">
          <a:xfrm>
            <a:off x="8265227" y="1849703"/>
            <a:ext cx="29289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eaLnBrk="1" hangingPunct="1">
              <a:spcBef>
                <a:spcPct val="20000"/>
              </a:spcBef>
            </a:pPr>
            <a:r>
              <a:rPr lang="en-US" sz="2400" dirty="0"/>
              <a:t>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Nhân thực</a:t>
            </a:r>
          </a:p>
          <a:p>
            <a:pPr eaLnBrk="1" hangingPunct="1">
              <a:spcBef>
                <a:spcPct val="20000"/>
              </a:spcBef>
            </a:pPr>
            <a:endParaRPr lang="en-US" sz="2400" dirty="0"/>
          </a:p>
        </p:txBody>
      </p:sp>
      <p:sp>
        <p:nvSpPr>
          <p:cNvPr id="19465" name="Rectangle 15"/>
          <p:cNvSpPr>
            <a:spLocks noChangeArrowheads="1"/>
          </p:cNvSpPr>
          <p:nvPr/>
        </p:nvSpPr>
        <p:spPr bwMode="auto">
          <a:xfrm>
            <a:off x="5870026" y="2008945"/>
            <a:ext cx="2094706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Loại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6" name="Rectangle 16"/>
          <p:cNvSpPr>
            <a:spLocks noChangeArrowheads="1"/>
          </p:cNvSpPr>
          <p:nvPr/>
        </p:nvSpPr>
        <p:spPr bwMode="auto">
          <a:xfrm>
            <a:off x="6748739" y="6161231"/>
            <a:ext cx="325278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sz="2400" b="1" dirty="0">
                <a:latin typeface="Times New Roman" pitchFamily="18" charset="0"/>
              </a:rPr>
              <a:t> 3. </a:t>
            </a:r>
            <a:r>
              <a:rPr lang="en-US" sz="2400" b="1" dirty="0" err="1"/>
              <a:t>Giới</a:t>
            </a:r>
            <a:r>
              <a:rPr lang="en-US" sz="2400" b="1" dirty="0"/>
              <a:t> </a:t>
            </a:r>
            <a:r>
              <a:rPr lang="en-US" sz="2400" b="1" dirty="0" err="1"/>
              <a:t>Nấm</a:t>
            </a:r>
            <a:r>
              <a:rPr lang="vi-VN" sz="2400" b="1" dirty="0"/>
              <a:t> </a:t>
            </a:r>
            <a:r>
              <a:rPr lang="en-US" sz="2400" b="1" dirty="0"/>
              <a:t>(Fungi)</a:t>
            </a:r>
          </a:p>
        </p:txBody>
      </p:sp>
      <p:sp>
        <p:nvSpPr>
          <p:cNvPr id="17418" name="Rectangle 17"/>
          <p:cNvSpPr>
            <a:spLocks noChangeArrowheads="1"/>
          </p:cNvSpPr>
          <p:nvPr/>
        </p:nvSpPr>
        <p:spPr bwMode="auto">
          <a:xfrm>
            <a:off x="6383339" y="1125539"/>
            <a:ext cx="14366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endParaRPr lang="en-US"/>
          </a:p>
        </p:txBody>
      </p:sp>
      <p:pic>
        <p:nvPicPr>
          <p:cNvPr id="19477" name="Picture 39" descr="yeast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46" y="1849704"/>
            <a:ext cx="4181836" cy="254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9" name="Rectangle 42"/>
          <p:cNvSpPr>
            <a:spLocks noChangeArrowheads="1"/>
          </p:cNvSpPr>
          <p:nvPr/>
        </p:nvSpPr>
        <p:spPr bwMode="auto">
          <a:xfrm>
            <a:off x="2421067" y="3879787"/>
            <a:ext cx="1214438" cy="5095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dirty="0" err="1">
                <a:solidFill>
                  <a:schemeClr val="bg1"/>
                </a:solidFill>
              </a:rPr>
              <a:t>Nấm</a:t>
            </a:r>
            <a:r>
              <a:rPr lang="en-US" dirty="0">
                <a:solidFill>
                  <a:schemeClr val="bg1"/>
                </a:solidFill>
              </a:rPr>
              <a:t>  men</a:t>
            </a:r>
          </a:p>
        </p:txBody>
      </p:sp>
      <p:sp>
        <p:nvSpPr>
          <p:cNvPr id="19482" name="Rectangle 15"/>
          <p:cNvSpPr>
            <a:spLocks noChangeArrowheads="1"/>
          </p:cNvSpPr>
          <p:nvPr/>
        </p:nvSpPr>
        <p:spPr bwMode="auto">
          <a:xfrm>
            <a:off x="8231039" y="3043596"/>
            <a:ext cx="2786063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eaLnBrk="1" hangingPunct="1">
              <a:spcBef>
                <a:spcPct val="20000"/>
              </a:spcBef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Đơn bà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 h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oặc đa bào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-"/>
            </a:pP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Cấu trúc dạng sợi</a:t>
            </a:r>
          </a:p>
        </p:txBody>
      </p:sp>
      <p:sp>
        <p:nvSpPr>
          <p:cNvPr id="19483" name="Rectangle 15"/>
          <p:cNvSpPr>
            <a:spLocks noChangeArrowheads="1"/>
          </p:cNvSpPr>
          <p:nvPr/>
        </p:nvSpPr>
        <p:spPr bwMode="auto">
          <a:xfrm>
            <a:off x="5335194" y="3010268"/>
            <a:ext cx="2889752" cy="103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Cơ thể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223390" y="2137011"/>
            <a:ext cx="292799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Thành TB chứa Kitin, không có lục lạp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11" descr="1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47" y="4398494"/>
            <a:ext cx="4181834" cy="195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0" name="Rectangle 43"/>
          <p:cNvSpPr>
            <a:spLocks noChangeArrowheads="1"/>
          </p:cNvSpPr>
          <p:nvPr/>
        </p:nvSpPr>
        <p:spPr bwMode="auto">
          <a:xfrm>
            <a:off x="2421067" y="6444320"/>
            <a:ext cx="1111086" cy="41368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dirty="0" err="1">
                <a:solidFill>
                  <a:schemeClr val="bg1"/>
                </a:solidFill>
              </a:rPr>
              <a:t>Nấm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sợi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561874"/>
              </p:ext>
            </p:extLst>
          </p:nvPr>
        </p:nvGraphicFramePr>
        <p:xfrm>
          <a:off x="5569531" y="1874142"/>
          <a:ext cx="5555669" cy="44801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0815">
                  <a:extLst>
                    <a:ext uri="{9D8B030D-6E8A-4147-A177-3AD203B41FA5}">
                      <a16:colId xmlns:a16="http://schemas.microsoft.com/office/drawing/2014/main" val="2676102865"/>
                    </a:ext>
                  </a:extLst>
                </a:gridCol>
                <a:gridCol w="2844854">
                  <a:extLst>
                    <a:ext uri="{9D8B030D-6E8A-4147-A177-3AD203B41FA5}">
                      <a16:colId xmlns:a16="http://schemas.microsoft.com/office/drawing/2014/main" val="936103522"/>
                    </a:ext>
                  </a:extLst>
                </a:gridCol>
              </a:tblGrid>
              <a:tr h="10645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764713"/>
                  </a:ext>
                </a:extLst>
              </a:tr>
              <a:tr h="10880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385225"/>
                  </a:ext>
                </a:extLst>
              </a:tr>
              <a:tr h="12394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567408"/>
                  </a:ext>
                </a:extLst>
              </a:tr>
              <a:tr h="10880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38123"/>
                  </a:ext>
                </a:extLst>
              </a:tr>
            </a:tbl>
          </a:graphicData>
        </a:graphic>
      </p:graphicFrame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24968" y="1411551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về năm giới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3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2" grpId="0"/>
      <p:bldP spid="19463" grpId="0"/>
      <p:bldP spid="19464" grpId="0"/>
      <p:bldP spid="19465" grpId="0"/>
      <p:bldP spid="19466" grpId="0"/>
      <p:bldP spid="19479" grpId="0" animBg="1"/>
      <p:bldP spid="19482" grpId="0"/>
      <p:bldP spid="19483" grpId="0"/>
      <p:bldP spid="28" grpId="0"/>
      <p:bldP spid="1948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4764882" y="5884286"/>
            <a:ext cx="2519363" cy="519113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66"/>
                </a:solidFill>
              </a:rPr>
              <a:t>Giới</a:t>
            </a:r>
            <a:r>
              <a:rPr lang="en-US" sz="2800" b="1" dirty="0">
                <a:solidFill>
                  <a:srgbClr val="000066"/>
                </a:solidFill>
              </a:rPr>
              <a:t> </a:t>
            </a:r>
            <a:r>
              <a:rPr lang="en-US" sz="2800" b="1" dirty="0" err="1">
                <a:solidFill>
                  <a:srgbClr val="000066"/>
                </a:solidFill>
              </a:rPr>
              <a:t>Nấm</a:t>
            </a:r>
            <a:endParaRPr lang="en-US" sz="2800" b="1" dirty="0">
              <a:solidFill>
                <a:srgbClr val="000066"/>
              </a:solidFill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497808" y="4461598"/>
            <a:ext cx="2312194" cy="523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i="1" dirty="0" err="1">
                <a:solidFill>
                  <a:srgbClr val="000066"/>
                </a:solidFill>
              </a:rPr>
              <a:t>Nấm</a:t>
            </a:r>
            <a:r>
              <a:rPr lang="en-US" sz="2800" b="1" i="1" dirty="0">
                <a:solidFill>
                  <a:srgbClr val="000066"/>
                </a:solidFill>
              </a:rPr>
              <a:t> men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3855245" y="4461597"/>
            <a:ext cx="2214562" cy="5191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000066"/>
                </a:solidFill>
              </a:rPr>
              <a:t>Nấm sợi</a:t>
            </a:r>
          </a:p>
        </p:txBody>
      </p:sp>
      <p:sp>
        <p:nvSpPr>
          <p:cNvPr id="86022" name="Line 6"/>
          <p:cNvSpPr>
            <a:spLocks noChangeShapeType="1"/>
          </p:cNvSpPr>
          <p:nvPr/>
        </p:nvSpPr>
        <p:spPr bwMode="auto">
          <a:xfrm>
            <a:off x="5403272" y="4980708"/>
            <a:ext cx="666529" cy="901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6105523" y="4459215"/>
            <a:ext cx="2357439" cy="523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000066"/>
                </a:solidFill>
              </a:rPr>
              <a:t>Nấm đảm</a:t>
            </a:r>
          </a:p>
        </p:txBody>
      </p:sp>
      <p:sp>
        <p:nvSpPr>
          <p:cNvPr id="86024" name="Line 8"/>
          <p:cNvSpPr>
            <a:spLocks noChangeShapeType="1"/>
          </p:cNvSpPr>
          <p:nvPr/>
        </p:nvSpPr>
        <p:spPr bwMode="auto">
          <a:xfrm>
            <a:off x="2793207" y="4980709"/>
            <a:ext cx="3226589" cy="9083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 flipV="1">
            <a:off x="6069807" y="4987853"/>
            <a:ext cx="3675785" cy="8940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026" name="Picture 10" descr="Nam men (saccharomyc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06" y="1934771"/>
            <a:ext cx="2357437" cy="245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8" name="Picture 12" descr="n%E1%BA%A5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371" y="1972872"/>
            <a:ext cx="2428875" cy="234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1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245" y="1941915"/>
            <a:ext cx="2214562" cy="248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9"/>
          <p:cNvSpPr>
            <a:spLocks noChangeShapeType="1"/>
          </p:cNvSpPr>
          <p:nvPr/>
        </p:nvSpPr>
        <p:spPr bwMode="auto">
          <a:xfrm flipV="1">
            <a:off x="6105523" y="5018811"/>
            <a:ext cx="1092995" cy="8630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AutoShape 14" descr="data:image/jpeg;base64,/9j/4AAQSkZJRgABAQAAAQABAAD/2wCEAAkGBxMTEhUTExMWFhUXGSAYGRgYFx8aIRsgGB8dHx8fGh0ZHSohGR4lGxoYITEhJSkrLi4uHx8zODMtNygtLisBCgoKDg0OGxAQGy0lICUvLy0tLS0wLS0tLS0tNS0tLS0tLTU1LS0tLS8tLS0tLS0tLS0tLS0tLS0tLS0tLS0tLf/AABEIAQMAwgMBIgACEQEDEQH/xAAbAAACAgMBAAAAAAAAAAAAAAAEBQMGAAECB//EAD8QAAIBAgUCBAUCBQMDBAEFAAECEQMhAAQSMUEFURMiYXEGMoGRoULwFFKxwdEj4fEVYnIHM4KikiRjssLS/8QAGgEAAgMBAQAAAAAAAAAAAAAAAgMAAQQFBv/EADERAAEEAgEDAgUEAgIDAQAAAAEAAgMRITESBEFRE2EicYGh8DKRseEFQiPRM1LBFP/aAAwDAQACEQMRAD8ApOVzK0Xebg2ncEbyfrx6Y11MJWXWjISAZhhf+xgR7YBq1FFIBlBE+bYGTLCSJ4POFGWXUxEAA3F/6n674wNi+LleUJGUfVzxKKGBAXnTe/a8GxwXmvD0IxdypW6gaSfTcxcScaydKgAGqVHBOw9PaOTN8HvRfUq0VQDX8wi2oX0yYi0zJxHuF4UKgpAMy+YogFjAXQF2AY3Ekn7nG/8A9OpEjQTyQrWFxtIAmOBgvMUFD7aybqov6zEiftNsZVzLu1TVFSqTDHSoFoFyD6ERA2F+yQ68oVL03ruh2EUnoT5iaYMREkWkHi2HPxB1SoE8oorTqL8xBJ0nYQfKCZ2OKtWFJWDEAqrCQBJIB5HH3w4o1a1VKlUrJkaaZE+SQIPc27YVJGw04jXlGCKyqpnKJJ1apniAI7WFtsFZRC7qChdogAtA+wvG2GxyGXdzRSo3jwSNtMi7LYWIUEzJ2jG0RqQ1qxV1jzxJBG0BrfTb3w4yWKSnnynmS6bRfSCoFYLqKyxgAbIYHAJF9/bD/pmSo0o0IRUa95Nrd+d+fXEHws7VaQesq+KWIJAjVa3kBgHSx2gTxhzns/SoU2q1CFCgkC0xtYA+aeB3GOD1Ujufp5PZKDSShc9Sp1APFpgqsMCSwKk2IEETPY/2wgzXTKNIVHp1NwdKtJ32XVzAE37YQdS+OjVfT4YSlqEtJ1drxa+8YK6lmUCr4D6hUpmIM6STpPpLTEjjGqLppmNAfj2TnNAarDmWZqVLcr4S6tMXKgbHeCALHe+E/WekagIGgggI1m9xJjyyxvaDiz5fIFqFMF2lqVOYO503kHe5Bt64jyj0lLaDrdP0yZBUQQO5kYT6xa+2nSRTrsKrdazeapgUxALeQMIkG2wnc3t3whybrTAWosmbsTJM82M9zft64cdYzFVzK03ZIjUqyBG14n984q2YzIUiqzSdtMepPO3tjp9NHbKrfhPZpPn6nSLhlBBuBYAbA7HaR3nG6yU9DBQpkSkT83/j29fSwwsytWlVdnYGABvO5G4juRt74Nq9Nd9EVFVFJggMJkDc/q9vXFljWEXhHraDp9IZwtVKkPEsB+gra49hg6nSenJ1i485I29YkR9MWDoXRaYpsGZnM2IGgelgTJmSb/7j/EvTFoovjVCFcFg0RBXjsTcfb7pPViST09/RCHBxpKq/TlpwGcLIkCTIMWjc4Fbp/mAWnqLW5sRMydP9Jvvg3LqjrpLFyqapPzLbuGta0R79sLa3gM5pms4Fj/qNoCm0Tc6jttPvzjQxztE69kVlaPS6X81T6Uz+LYzEByQ//cPqKgv7WxrDM/8AsfsrpRdKcMfDamCGMmeLe+9owfnOm06ROmdRBIm9jYcesYky2XKjS4VmJiNMwtrmNrevOHWZSEAWGIRXX1EmYvcSDsbQcW9+cKjhJW6QwRKjAKYsx+VL7xMnnC2vmWLIX0gqSBBKyCbMRx99uMPs1lTUC1Kha0AU2aQTxfj7Y1U6ei02eoLARpYbSbAEC+/v72wDJKw7KHlazp9NmaZWGiCgJkxzbfbY4k6o/lKqSraiRa95k3IAMkH3wgoqTdiRTAFp7bCee1/7Ya5OpXSoSIYGzKZgA3AlbyBFuYv3xTmEOu1ZFZW8jkUdIrV11arIGUMIPKCSxJm1+MB9T6kX1UaLVBTBgDVBtuIUbE8Y5zvTirNX0aJ2UGJPdTxEEwPpiPKdILhWHPtc8wDzNt+cMDG3yJ/6CpF/C3SyTUa3lXTEwb7xyLAj1nDfIdNGzfNrEy0nYwvaN+/GAM24oMnhoUBU6t2nVF/LMGOD6YP6n1PLU0anUqeKYjSi2axtrAgbzM/c4zTeoX4vPskyAkrmv8drlHqJTBqNsWkQpAgAQPMFFtxMb9671zPePVNdv1KukEyQItwOb7DfAWUtLLQDwf7cgC/9MctTcmXGmfp9IGw9MamdPGx3Ib7nynAABDVDI7+2D/h6qTKixG3pPPvgepY/2GNZA+HVVyDE3AtP3w545MIChyCvRepfFtCjlGoTUeuafhrp1IKZKwHLWmP+2TbjHnfTK1Si/iUmKkDcGPufphvUyz5p3dFGlYAkxv6998d0uglLvqBvMbegv/XGOBkUDC3ud2hFAIOtXeqUOmGX5IMgXufQ9z98N8kFCj+NPiKxgECXA9CT51HY7TY8GPJ5IAEGo4gzGmzRuCJP2tievRaoZAbtfyhRNgLm18VJID8I1+d0Bd2QvWswviqlBCtJbktuxsATBjkgLaJn2kyvV2EDTIFhIP8AY4yn0dpl9TAntv7QcPMt0FDuCCB6CPe+wH3wqSSJrQ05QucKpTdC6iGcKWM7kstrbi5/OAPiTOvnTTY0x/Do0U4mfN+pgODAjsPfBy9PUbO8gwtTTMRtpadK8f1xP0zpzKfOzMsyGE77jtNu3+cYw6ON3qDf5pVG4NXn3VMl/q2TSCLAG0dzM739MEUMsUUKDpDyICzPBmBti79V+FHNOrX8Vj+tU0ST3WZFvWO+Kzm6hVoqAKQp8pWCRsNjyDsIx1IeqbM2mm62texYUSV3AABgCwEY3iEZMG+j7ED+uMxfFqukzoEl1DBPMDr08jaT+fthoApYIpXXRQVCsQQHiSLAMtxMWGFgy5ZoUQu7MeRvAgdt942wwzeSUmjm9Ds4jSRMsFJWKkkiDdYiYkWjC5C1pz+FLJBUDfw9QVEHlRTZzeI2MbwDzPfbC/8AhquYVtLamAkOSTOlhYelj7YdUcyUVmVCwYf6cQQRsJ5kTECdvtFUrZg0ndZpwvywpAJm8i+kG5BH3nAskLf0/dCHkCggOm5YaPMDIk6NJE7GYa8SYtO3pjWXylTxwDTKsxBIDEr5hItufmXcCPthXk6uZ0n/AFW0yD5SbneBEH7YbfDHxLSy9YePSfS8gVXckrqkFjI84NpJmInDHskpxGcdkRbY2nWby5y7AVW1q0alJBZRMbLJYRxEH03xVa2T0XkuCBHEAmRBFww0zN+MXXqfSKlfxESoFYkMC1S3rBtcAkbfgThBU6dUqedpVldUbUdKvFgQTYnce/ecI6eQAZ33QMY6rrCiyNCsKb1m1mkFurDVqi8AtYXNyPXCoZEszOCHJ4cCSIkaD+oxbjFtfLaXDGpqUR8j+UQANJva87wDIwnqlVUvSJIV9NrQQbRwZke8nDGy3kIOWUkp0x8qK5nclD+No/VeDjeWpqBABE2lhY+44Mz/AHw0Lawz04aLMkQQDvFpA/d8BLSDkg1II/S3lIntO+G+pavlaCGTfYKDBIJPPrbj0xF4ABD1AWHYW9h+Zw1zeWjympckaR+o9pI4vjrK5dNP+rUUWGlS2mfS49798EJMWrtbymazAQGkqmnJ0ooiCBct7WF8EZ/qdd2dGYQCQSlha82An0Ft8S0qdRdXhUx4hIAUmRB5IEaiLXM+mBhl1A/1XXxbnQXAUGeYsSffCSGE2QP/AKrpYBVcCXtYR8sX7e5wX0zWWnxTtYlvKB3YcGLxgZ2r0qbkK9Vxc6pKgclRe8kfftg3IMWQEIS0waY5XcqRMEhxPeCO2BewkJTm4tOemVGqoxIDAXWwUtcCSe30wbl8vUZWDqAJEADSDfYsSZEemFX/AFVqbk+A1FmUqBUtIPYgD/8AI4a5DqdZx4ZADfz1L2523j+mOZNGW3Q/dKOEeyLAT9W7ACRHuLC31xqtXWihcqFVbkkz9tQMbcHj0xxleoKrFWqJUqG4VYH3bj63xV/jtc5mScvRyz+Gp1SpkVLTKzHlHpJNvbCYIDLIGONDvn+EyNvIpf1H43fM1BTUClQB+rf+XYf9v3wi6hmxVqkqzQTccC4/rAPvgOgrBdJUAtyR2N/bE2SS7C+reOBvtPM49LD00UWGCltArSlFJe//ANgP6nGYBdTJuu/Iv9cZhvD3RWrCOoIis2X0modyP6CRMQb94w16R1wsi0I8MjzAgSJgSSsHSttwJ++KnWqtSZDpEbGVHH+RfDfpbgVvFU+WJLWsV420iLCLwRjFLA0tz80shWM1GTWxmshurTp1Ex8gUWQRee2Ic+9Y5kCVFIGVAvcQGBi+8qZ9Ris5TrxyzO1NldakwCAwG9xfyGSfe2/HNH4wqLR0KiCrrLGoUBnUSTPqSRe+w7nC29I8ZAB+yDhWVOms5okjQAAw81iLjVwBadxMYGzqVSh1EkqflnVsYbUY7iw9ccZDMmrXZ3YaiQ0tMW4Akc8TvgzO1WVihABBlxcBiRq9edxjVlpH0UvKMo/FqCmtOpQZ6ijRq1AB7eWQVsbR9J5xw+azNV1qZisxhg4pKJACmQAxsu+52E/VJSpJTJNUaywlReJPJHPscNxUVQXNSQbAX81rajFjqvHp64U9jGG2Df5jwr5luG90ACabnW5HmMAXB1XM7zxh9Tam2WqKHpFyRHhzEAzsdj9OcAZlaOjW4N4IPe0dzP4xA7haSvRlWgeYCPl3I7G2APxgefsl7T3JdNCHVUYhrmVk6g1/0qSIkWI+2+FOdyrtC1TPhjdt9J2iff8APpjjI5mpVYMCVqgadf8AOpt8pEAjvgupmKRqIHcVCu5MXiJCxvAnEohyrjRUS5bUy+E8wCTcGALiSbE2/GCH8OJq+Gm4llmYjbT3Mned98Q5FFJYJpDX0gg3ExPrcD0scHLkKjr/AKjgjVZIsG4IkxvqEe+Kca3/AGhuksapklQCDq1ag6IZA7TqBiZscaFGm5CrUVtfoWcz2A+Ue/bnDPMZZNGmnSLPLH/x0QSWI4C6v9ovH0vIooZyqljGkMpKtOxlYK6bEj2wVirsoycIM9CckqWIRCYVmtyJEH9jB3T6mXVQvjgMs+UgKCdhqLWtc2MnGeJmKLA1SrqSBp2JvYKbxFtjgTPUKPiMgV2MmCIW5v5iBxt9MKJL8OP7Je9qydHiqCKb0meYYIQQwtDaT8pkXi1hEbYZ9QyNWqfNqEnhhEdhaYBnc/70HNZBqVgUZrHUgnT/APIEEfXBvVfi7NtRFBjoYbupIZh6mTHMkb/ec0nTSucPTcK9+3y/Aq4B3dXvp3SqdMGU1N3JP9PXEXVur1cq6ilRQBx5WZoHa4USQPLcm84866J8S5rLyKdSVJ1EMA897m4BG8EYbVevVc3WQvHZVUlVHfeTeN/bCD0MjX28hzaRhoYlXUem1abktDFyXLCTdiSwA4kneMBPSYeVYEj8+sdt+22Lj8SdQpU6CodZqtenAPl0mCWYgcSI32tziq0c0wZtUFTedMkfbvbvjrdNM+SPkR/futLHW21H/wBLfkifc/4xmGgzQ42xrD/WKZZUOUWmC2oAkkrDAHT2HAnaYBwtq5OoKdRnYBJ2G7lzxBgc/nD3J0mQ1aakDWBqLBeCGsT8okXjtftgX4hzFNEUC17DnYjVY2medrYSx/x0EhriVVcxlXSQVMAxMG/+L4iXcSLYs3itXouCoYLGlhAKkb6p3U4F6X0zXJFysdjv2HfjGr1wAS7siLgFHlnCgvwsAj+bVxjrNdRRwFZTHfnjtx+bDDLJ0QqVl0iQCYYdu4IvadsIOqVJcKIGkCwEXtP3OFtp5ygFFMf4BGAYVD5gdG8yMF5ahVWmqk+YEkrIN5IExPmjCbNS4VUYKoEQO53nvJnFs6XWya0l8euS+keUK1jyJAvG2EzFzGjvnVZUyEhq0KgLEkSfr9uPr6Y0Ghbqur0Av32OLLnRQKipQPiLquOQTsdJAkfvjB/TegQyipRZTpBBaAB2uCYMyY3wl3Uta23KPxSqM1HsdKhvKIW/33jvjfVOliilN1Oo6rCbf/K1/wAYumR6WxI8RURlBHlOoC+4JA4k3xU+uZMNWdUJZRAVp37/AJnFQ9SHScR22gDzaKyVJisUk2srE3J2EACSb7T74KpZBlUqX1uYIYkiJ3sRO9vzhV0/ONlm81MuuzANEjsbETh2+by9ZAKdGpJI1BF/EzMTufQYJ5N6x5Qm9qLL5qoaZRx4vEkhSqmQTv5zt6kTwMTpRqikxpVFCoCzFhOkC8A95vG2Fy0MuxNOSsESWEAxxKmFAMe5vgipk2g09M0i0C5E6TYkgzHpgJXNum4VvIughMlQaqhqVEbQpLB9yST5t9yd8dfxz6iaaI8GAzAgzA+ZZ4NvXFizhAyZGhhA0gESBPykWsAbn/nFUyOXIOoSGIMEnSJ9frhcbxIC4jvhBirRr067Jrap4km++87GB5fY27Y1m8iFChyGLXhR8o7Gb74MzVOsmXanTBFYrZtIYNcWBiAWFr3nAXQ/iJfKM0gQsbVI8pPqD8sHfcbzpGCAkc0uYLo6G1OLiLCzLdLggaPcWJvtE+vGGHT+nXksFVWk6gBAG5JJge+H6ZXUNSxL2MWkQOOPcYF6l0ltBUbXEEzvuJ5HvjGep5miaSwSSg/jLMZYZTSKyPXYgqEIY7gkkr8o0zvE7e1LSoQvmmT+oQCIG39sazmT89RRbQb2+p2EiNsZlKvmAeCpuSdh+5/pjr9LAIo+IJPddBoAFI//AKrUWwqPAt+nj6Y3gRa7wPOo9J2xmNHBngI086DVWqqzo0k7hgIncMtyfces2wZ1D4Yp5kqyaiVtAsWWZglojm427HivfD9JlL04g2JBMAjncgH9POHOR67VouCy+QnSR8sgG8f5xzZg9shMZWWqdhE/E9SgVShSostVL1GA0IwIiwH/ALkEWYiwB3nCTp3VcvQqENSLJGlmB80zcgE9wfp+d9YzTVMyKlCdBXTqZQCpANlgkKL25N8B5fpBLaR80xN/6R+cMjYwRhrj2zlRxAVi6r1HK5im2mq4lh5SpkhbzGwWTEkzb0GN9CSnSGtmBkFiSZAG9twf74hynwlVaCHpw9vM8T6XG4nbG+s9Po5OkadaszO4tTSJhYIHOgTF7c2MYQXRkekxxs9tlLGdKCrTpFA4XiQNr32jjA2TypGoGnqkSLxvcH+2BEJhBJUQIltgRMfnDvI5iw1wRxaB94j6E4Y4OaDWVRsJP0/MNRIZ6RLK2oGdu3lIvF47YtnS+sjMPcEN3BAN/Q/1P0wB1HSGCAanOxGwHAGw++OqWU8MalqKYIDRB0zyGHrbt6nCZQ2ZvIjKhfa76g7bglfUzPIubyWjAVLpLVZENY7kEfY4u2U6XrCuY80MRbc2JleTMz64T/HGbXLJSoovnaTJmANriYaexkc4xxdRbxEzf8KmtJVWpZZ/EZRBVTBkh9WkW3/ue/bDvI0vDYMpCj08oIJ2b1H3+2EnTabkSIUzwLNOwI24iMNcpSMEaiNRIN7EnggzfidojvjZMScWqJKaZ7K+Kx00QxYDUS+jSR3Xdp3EDEWV+HiHBA8oHBjv6+n9cTdKrNRIVgGUgKWi4JsLzaNsN6uaCyVhuw/5t3tjnPlkYeDddlfG123Tg40EASBIE7EEbnm+KMcotN3QMrhWI1FoVokbTAMxfgjBfxR1zMMxVSFpsgJj5jqJBkj5biIHA9cVrpquptbTcW79gRBGNnR9PIxpc52+yhGKVmNGiaYdgYBJ0KWttAKnyzubDAtXIU9RqtS0E3l2jV2I4BPN/XGZ5KqKK1Elio+WCwqKNgVFyQRxxfjBuRpHNUxUdXpsT8tSaaE8BWKxMcnthvJzRzBxr5ImBzhbVx0XrNLLMUqavDJkaQWC94M3UmTYe25xL1/44o1cu9NKVSWOlWYACD+rfUDEkAjtPoVQ+Gby4AvJBafqbR6DFW69QoLmKyo4dEWwW48QmCJFhpEb+owELIJ5uVEkZ9k1gBORlaTJhKYHlIayybkxtbe1+YwFmGVSV1bEal3mIad/fttgVEdzTL1ICEhQT8tp434GImjSzDd2J9dzO+047TR7rSNInWxv4R/f0xmIdSCwXbsDH0xmJXspZVxyTAMalQOtMfyJJmJCrO0me2B36rlVruKi1GWVgsJIJB1WjaQBuNzxhLlXaoYqQdhAWNOkmDPaeAcTZ1pZUpwBDGpU2MLAEEiCbjvjCYml1Hws3ekXQ+I8utN2qUnUzNNV0mQLXJjSZ3N+MRdFzVSqx1ReDpGwG8dzeMZR6fQqMq0yRUNlBncg/MZIAvhx8HdJK0nqgBnDkQDyu2o+/bC5jFEwluzQyrdRV16RlylOCnm+aBvP17wOd5x51X6cubzNSpoNIsZKk6oYcHiCBJja+Icl8Y1xlWybLLMCvjF21AMb2PO4FxHa2A6dXwXoaw72MUkJGqSQNUXIEWF7zhHS9HLE55JydfL9/wCVYZ/qDSLrdLZSyuyagRad9vqMdfx2qstOmsLTUCowLQbcD9WK6aYZm0ny3K2Ig/ytOx+pnfDnpObWiDPzMIHIAF5Mdzb9jHQdEWizlC5vEJt1HLzTWqGPzRJEWg8Y6yDUyQNMVWIRQBpDFjABjuSN9onENPqtTMEKqKUmIIi/pyMTaWQtDWZYsQYmPvG31G2MRsYcs+inHVvjdcpVeglIVNEKWVhp1ACQsCTDSCbXBxXPiX4vbNilqooqoRAXdmaRJMDYHb9hZmslEiN9vp+/zjeRoU/lMqx39bkWPHIwyPp+njPqNbn6pvIUimphmC6vICYibn6b9sWKnQSmgJpsZsfoItBtb97YGy3RQEkDsfyMWDKi0new9ojvvwbRjD1EwOAkEoTL0cvpJpAioYENaeZHB2OC8z09nXyk37c+4/f1xOlBU8wllVpAb8wIMc4qz/8AqdCHwstD8a3lRbsACb8W/thEcc05/wCEXW7KdECcqDrHSfBqhXbzFQTNwJO1gb6fN9RjeVysPKsGFj6SDMbXHvhd8BdPGYNaas1WbVoO55L+slot2xeMv8OsD6Y2dTOID6bnZH0S5g7lhCdPy8Iyt8xIZSOL3keoxUfj3qeZNcK8qikPTi02jVP/AOQjiYOPVOn9MCnUwkC5ntaQTjyz4/65TzWY1UqYWnTlFYEtrE77WHb39cB/jH+rOXVYH2vx/CZ07CMlTZj4tp1MsMtmKLsDZipW2nZlnZg0eX5fbCHL0qgHlUqGte8gdp9hjvJCVAKgTse379/piaoXRWBkx+llPG/pjsMjbHYYNlbTZGVlUEvpYBQZMgWAibjtYb3wMzKrCbqeOYG2+94xvJOXqgATLTI3gbj0F8Mc9lEmV+aSSCAIn5f84Z+jBUAQS9WpAQaInnGYEbJXMxPO+N4L0o/y0PEJ1ncwaZAqsy6m4VQJMQWJIgEQZgc9jitVc/Ul1V5Ukj0ME3E+nfjElRWZYJYidiZ2Bi/oMMKPTQ1FmIhlvMzIicC0NjFlAKCW5WvUW4ZvW8H74b9G6tXoyMtVZC0alIBBj0YETHO+Icnli43C2gyNvY/84Z9AagtaHqqgKn5lsTa0mwJ39xGAnLS022/ZCSuaPTGNQ1DJBaSe8mTx+cWB6pWG2gxBMiJ257z2vhrksqtUBqMPqJliCbD+Ue8iIxrqXSlYAs+hBdjUhQCY+Yk7zjiv6nm+nY7f0gF91UviLqSCuFFMCkVBML8zSZaCYM2BnAn8I3zodSkSvl7mLzsQQbemLP8AEVDJLS8NK61KjEBdJDQdQuSCQgjk3/sVR6GKKin82lfLJBJkknVHva3AxpHUsbG3YOs967qPNBV3pNB1IIfcxIEbdz72gYtfUuihgQhuNMiPSLb7CPwcQ0WVDoYAhYIERPMtF+/BwnzHx/UVyBlwpnctM+x0xHsMZ3CeZ3KMfwlCMuyna/C3ioUapDlpDASF2txM39oxWv8ApBpValMsGZGibiYmJ7T29cWI/GQqUIo02SsbM8zoHdR39eMVvN9T8EHV5iTqg7k9yTe/PfE6b/8ATZD/AKDCtzScDaadPzk11pCw0SeYMrH9fzhr1rrtHKmaxJLbKiyYsNUEgCPU3xWvh+s/jGr5SjbyY9oMbC44++A/jCquYqrV0OlMLovBupJNxa4Mi84M9I184a79IGa8qxELyifiL45LkrlC6iDLuoDEn+USdI9d/bFLp07WEkHBNSmviQny7CZvPuJ3OJhlSV1cTFvbjHXhijgbxYK/n6rSAAMKDJV6tBxUpOyOo+YevF9/+MXev/6n5g+Evgr5bv5p1iLgSPL35xSaCgTYzIidrd+1sTVaZPmOkX4na+BngilI9RoKtPviD45zGYlU/wBOkQQUmS09zFrdsVpwJsCA1xP7746EbHj+/HtjrwgLT++LjvgooY4RxY2lKRmSpJMNsDcf7z3xLm89NLwrnTN5uTP5mdz2BwCySt5nv/v++cddPoqzkHzGObRacE0ZsorTHpmap0w1tLwQARMhhB35339Maz+bApKgtq8zEqJJkwNW9h++MAoS5JHBAH+8/wDGG3WemVFVHcMBoXa6zsRYxMGcX/sLVjSSMzT8s+sYzDhMnWYAwb3+ZefcTjMF6ilrKuWRaQ0sCZAE9+ZgdiZwVQfwjDLA1eYDcgG4juO3pjMzVoqvnIZmhgNzMDn1wOlRquacsDEHk2iDJPewv3OMl8gbSbUGZ6Zp1MQPCLeWTdoP6BPHM/fHFBgG0geVSRLAH7fbDH4rqupSlEBBqFonVa9hPlAv74TZPTN76vSSOP8AODY4lllRWzovxGMtSdVph3jysHspJsGEbTeB/vgHrfxLmczl1y1QIACCXAN+YHYDc97bYEpUhPlEKZ9O3/I98HZKmrlgoIgE7bQLH+o39MZ/TiY7nWd2hLvCF6X0VaqkIys23lvH0GBsxlKlHMF3qMqKWKhGIYCDoA4BnSCZnfHAaoKzOaQQadSOJDbAbzB9bdvY2Dq2WquiePUQeUecwCRaFOneMWZDG7JBBVA5VPo1X8TxWZ2JILsWJLdpk3j1xP1uurspSbC9uThhmctTRSVJcGLqO/8A5QN9sDUKYMECxFuDIiZnYxHphvIEh9aVk1lE9EqhQahMBFLmN/L2EYiq5w5uXKBEHlCzck3IkdrE/TvOGGWQrAQ6WIgD3uRI9JBm2+FubZy0lrcS2ogf3wpvEuLgM+UHLuE86ehaFsLRZZNv0rwB/wBxwZ8XBFyS0487uCsCfkuxmdokfXC/IZrRSZ7mBZZgsfpcD1xXTlK1SoTVLBzyZuDwo4AvjOyLlJzJoNN/MpceDZWshl/EpeJTALIbibjTeY5nG6+cexCIq22HMcxE/vfFm6fkadCk7uoChdu8/wCTGKq1FQ2oGReADMentjZHM2RzsYGlpZIHLVOhpaHIBB83pbj74mfKw1gSBu0W7EwBYX3xM9HzMLFpESdRMCb/AIE4np5soxUgCFjzCV2v5YwZebwjQtOhuRG5EReRaT2G1t98dDKbxMj5oXb37+uJadIu1lAQbckxvPI32GISYjTffe3fTAFjx9J98WD7q1BUpHeSQYvEbdxx7YIosqLHefNvFhb+uBWgmJgg2vYx/wA/jEoqFnUATpmBwIi5782HYYZkiirAKly+XpinqL+YzAA7XE/n7YP6p01106xxJvYkDj0uPXfBnw1RpyquAbguJ0kTKqoJ2JJmN/LHIkr4yzTGrTBhkKkyTMmSLD3gRfbfEFkoiMKqt1KDF7dif/8AWMxLSy0gG1xPyzv6zfG8X8KBEJknVk8qmodyeD/TbHWRqxVqln8qiZAJCmRwLkzjKbMCztUMA6VBJ3PaBYc2wb0isAqrKgNKtA31W0kGdW/OMjjjKT80P1vMLXPiIxZVAWCLjSOQdpufxhUMzpb/AE0+pE37DFgPRNLPmqflWmBrBgqw5U0yZJjVYH2gxgTrFFadd0o+ZQ50GDcA/qJ7c9/ri43sqm5RlpDeXYrA7imWqoDaABIknYR9va+MNJisHyTyIt9YkX9ecR6CoUhm1u3mPex2i0Y6p1aiJDAPDbNa44nc/XEtLDvCkodVZfI6rUKneYMjuYvJEmOcGnpy1UeqwhEXVA9B8sbTMiZ3OAqFSkxZ2JRjBKROwi0jzTGBKvxORRfLimdLNqkpBiZg3+XVfvxhZicT/wAYzefl3Q8bK56fk2La6jQSCsEz5WBsBM23AHIGD+m5SUp2kSfuTf8ApH0OEvSnY1lLwRBEteORODKurLV9QdmpkklA0DzSCACY5BEgXGGytcfhvP5hW4EmrT4dMdgDJBA2Em4tb7Tiel8PMGk1EB7c37iLYO6h1RPAp6VLOxU6XTYf902Y8RfnElHPUnqAQUuRqUAAEcBVtFjcDHLEsnEmvKWR8Puu6PSh89R1ibgsDYXJDKbD3jC3r/UaRzFH+HdagCQQCCPmsARt33xL1+vTrAZemzsWYAwpgDc6tXt+McV/gvLrTlqjAHzSAAfQifxgIywU6WxeAK+6jWYrymebr0koipVgAbKLliTYKP1E2t6483z+rxHLDwQ5LaYnSGPpe22DM9UqUqg8CmSxBUVqhNRhP/0S1+dzfGZfoNSowNSqTO5ifsTjodNEzpxyc7f5pNYGxjJQNRgAAriRHMAx6kC57emJKtHVSarJgHSwjYQNpN+L/wC+Gmc6AlFGlomILdzPHe/9MLunEqWiDYiD7WPI7WxqbK17eTE4OBFhaqDw6NPT+tSSdRkbWKzbviH5mVFLvLQWHbgKJ9SeNhiRqbeHBHm29b2ggfX74noC3ygED5vYGBHO/wC5wYxlWokosrQZOoyRG0fQ3gj2HOJshXVcypgAE3Cw23/HON0agU6zBf8A8iTFgZOwna/GB66woJBm0R6XPA25+mCAB2iByrz0/pSPnKfiBXoEyJUEghZGtt7EzImD2thH8cCn/GBKZlFse4k3G0gAcb4XpVqLTCMWCxKkmNJJBYj14k4CzrMXmILCzbE+vub4NgRFdML2NuJW8evkxmBfDbsPt/vjMVxS6RH8VUeSw8gNgsyDOwJ3MEn6YdAkCmTTgCCfcEGI52/ODXyWkRTuoEwOT329xjWcqVnVaKroSmQW76h5iL955745zpQ4jiKVMYHgk4r7lcjodQuJJanr11VmdSzIEbGRbAvWQXbxUC6tJLBirapMyYIvBFgSd/XDdahDU2JdIVgfD1CbGSY3tOBcpmMu1KoadaIGnwykSJBkXttv6HCmyOwfHsltD3mh2VXyfUKrPpIU7kLAAEdjiQZypVBZlgAHzKD5ZMGPW2++N1uluSukrpMtNwILET/4yN8SZDOg02osNCoDqi4JmfNG4HHG/pjcSCLaEwtHG11VyC6FZWLAmLyLjgjnvad8Q53JAUldhOlgfSP2MTZPrNBqqJodvMBrEC5tMHjb/GJs1XD0XRDpVGAg7sNt4+sYr4mkWlgFArnIJelTAC+a478CeIJw96R8QIrJXelqMFTKalKkQZE+p274U06BNB1gTciOQOPfnEeRA0LJJP8AKBx9PrinBpz4S0Yfic6tNhTEQWWWMWk8gnDLI9XoqC2sMXMCFuszcz2nFXbLDWbiDeTYe1+RtgnLI6MCIggxIBE+/Hf6YF8EfZWWNV16atJSosrEd5Yz34k9uMNM9lmddJQssfYCfXzWNvviqZDOKqDxG8RWsbSUPpF49MWuiFND9TaJiGi29u4M845k0ZDrSSCEproqmHIQSRBsSFHHrjfTiPmVZFjttx9hhblMmdYaDBGqDfkzB9xhlk6jNAEoFMevvtH+L4XI0AVaEZU/XejmukQWU3twfpzv6HFa6v8ADb5emtczAYCTaJ5m3aMeg182KVK5ICrqY7kiP+037Rv9ceO9Y6zVru3iVHZZJUEwBc/pFtrY0f44TPPFppo2tMV/RT5WoAoJOxBm4Ha55x1/FhCy3tYxvvM334tiBbqNLajBASO9gfUx9rYlorAIZQRO43ExP2iNu+OwQtClp6SwAJCmTMGJG8km3A+2ODT8VpuiU7Mf6yODxF5xNl2CMTpDDb7fLIPBIAOCfh/pP8UxDMVuWchSxIvcBRvIO2LBoKa2uz1IGop06yDEsI3G0cm4PG/GJv8Apr16JbSJ2HlgmNz9zsP7YAZaYKAqZUkEt5QYJ2gSLWgjnjD6hmNAidJpmVb9SnkHTY6hIva57YEnjpWTaVfwDC3a2/8AtjMOkqLAlL/+ZH4m2NYrPlTkuui5h8qA9NJEEgMdSzebwP5p+gxIvV8zdSKfnbYmd78DEvWGLCk1SoCknSqggAx8pk3Ivcx+MD5TSSpQBm1lmJMQY9dzG2OU4h2TlFJ1E3THg09gdBTHKt4a0iGbymWgcsx034n+v1xBS6MoQFUhgNVQaSfEUQYJUSBIM3PFrYbZqVA0kgBSJ1ATyBe3H4xXavxFVqUIkCSV8iktBidU2AkAwMRgectSIa9S3aQPU869UkuopgLpUAWUTOkkD9zgGpUVVKIurVEsYggbggX53/xgg5eoQZIYEa2WNo5t2PHriGr5VmFkgFfT0gG3tjY2hgKPkcXcjtSZFlQhtERMMLGRyJPHYzifpZpgR87DzMI0i29z6Y4ybsUXyXYMRBtYj67j8Y1VcikE8JZY3YWn0vO+I42SClCiaKY5am4Z2MCm0tC3AF9miRAPfGUcssCoo8p8rSIM8MAe4H4xzlssgQqkqxU2YgBibAHvvifqlc0cuA0FoBHpG0je5n84WSeyFLuoOjOKay2m5JvBJ789sQ1MwqEIwYEG0CQZPbi3GF2RrMamq4JkkxO974b1spUZdW0NPYwNoP5w4jiRaI0NrvJ9P1UqtcHSuv5CPMo4Y9wdoi0DvgX+OqoyOlWrqAsFMD/5LBDH1+vtZ+ikVF9Y0kEQDPp6/wBdsCdZyXgqGdNS2UaRf9+mM46lpk4kZQh/spOkZ9KgKj/TqkQVJswkToP/APU37ThqKnzNoH5B9vt6Y84zT7+Qqfb+3OG/Teu16awxFRSIHiGWH1F/oZ+mAm6SxyZ+yjo/CI+KWrMjFKh0mNSTAInt733xXct0mqSPLIJ/Zviw5zTUcFZj22n0N8M8qypTlpsC15vHA/ZwbJ3QxhrQoJC3CqOWrpTbUyixsOD3kWnuIwx6aVqGHOkCwYpqI+nMiZj7c4V0HXUSVntHBgxB7T+MMMhRPi7kBTquYmOOQG7RPrjpHOVqtRV6jKHWEIY+YwRAF4Ue54vGJem52pT1MpYTaAdK2teLkQxESNz9NEl2YvpIJkgkAkz9zPb74k6jmiHa6CGJETCqdlWRwIBJnY4qzpSsKLNZlpSo0FgSf/EWIkc3J39e1nGSYEAEEBSC7apiJixG+239owmoZvz0mgMASRI+0jmOfthhlMy1R9TkOyzGnubzve8i9oi2KkojKtNDkqh+VxHHnItxbjGsdpnnAANEkgQT5P8AGMwjn7I0CemAMEq1zqiQG3DXK3J7Hf8AGDaPWKC2VC/+mG2iWBC/N3k3Pviq52n4hpl9VxBZhyFtx6fg4uvg0aK3sj0/mtHlvqX1kAkcxOM8kYxyN39FTHBwoNBI7nwldXN5lkLKqEMANDARTfU8mWNlKleT/fFc6H1zwC61BqSoSWIIJm1xNoMQRPOLeatOqUWtKhtio1Ai8MbzxcXi3GKH8SpTXMMtBHVDMFzOs8sBHlB/l49NsaOnaH2xza/pBzLm8Sm+dzusKSqKzEnyiAFMR/cyfTHFIKAfEhZIMxMEDn74F6bm3CFXUMQsAn9IUQJ7xYAegGJst05oUGSD5pa2/N/TEe0NsaSxVH5IwumrWpZ76QSNI8oHG0XGDqNRmIWooAUg6uPWccZzKpRUGrVUKPlCC5J7dzYe0cY2+bWtSpKqaabTuIPlO1iZvffnGY/EOQ15SKO06ylBKrGBJpjUC21vpcjtirddzdXxaiOBp1FUUfyofK086twew9cWvo9CEbSSIOqF9wPMGuRt+O+F/wAa55FREZDvr1RcTaF+0n6YXBLUvAC7+yNuMKq5Cv4bFrC0AMO/rgzJoWcEtpJ2IP8Ag2xGpUNLHU0dp3/GHWSTWAAvvP0/tP2xrlfSB5pT5HKOtTXrMn8hcR08oKh1ux87TJk392Y8esAYaVsyUUzBIEj3wNTzRrFQhUaOBabxI5537Y5/N+T90HLCX9V6E9RgabCFGm/3swmd+e2NVOhGkquT6WuZ35jti0CrTXy1KhkfoZiQLz2wTWpBxpYWm3IP03H0Awk9Y8UOysFVjJ5diLrMdyB9GAwa+UYIwRPNBheCbwIPM89sdfEebpZU61SWCyQDHMbySP8AbFc658atVRFoK9KbuxIk2+URMD132w2KOachzBg+VbIyTaV9PqKIm8evpz9SBg/J1nQFG0sxMgkdrGCN9jF++IOltokaRJWAP9/+LwcdrU1ONEJYXZifl3P8wJaWt7DHZI5EhawiOsV3BQKIMRMadU7Fp7WEiNhgFkaqt1VTdixO4kzz6jDXr3h1K4pU4dokONmYb3P6bCALb41llExJVgfPpItbhWMTx9sFoBGBaT0csrKNJIYbDj6j77dsNemlV1X03GmJgnY624iRY98df9OR6shIUnkky0bz7yY9CMSUum6gQTA3bVNtMkgn22t2wJNoqNrKwJZj4ibn97YzA6ZUEA6he92H+cZicD5Rcmo0aaoCimQNZioOJi+22EPV2c1ApklVhRNiIgleACCfvi25IKwRgUVtP/toxBO8kgnTfePTCLqdFPCqKzHUjJ4Z0Qb6g4kfMsAN3BMbEYzQOBeR4WVrDsI34LypZKodvIi65n5ZPygH6/jAXxFmKVetTWiIWmYkCxmO3tHP0wtpZhDT8xhRa25JIEmeMMDmaWVIDeeRKkdjzJOxvgiwh5eNnSs+yXeJ59N/WB/nDnM5zwqJY3UD5ZiZPJgwNsLauYqvVBpIB2BEzPf6njFgz3T5pNSdNI0xJOzAEifrpOFyuALQ76hARar+SorVqF3HzpqItIP8pHFgT7Rhhk8tLliB5RpUXi3oN4ud8HfBdKnmPE8UpTII2tI7C9/v2wxzmeymWOlmDFtv1AXEE6flG/8AvhM07vUMbQb8Jbg44CafDvT/ADaysRYNG4sTvxIX7YSf+pUE08uRcHxWabtuoWPyT7fR4tSki65VTHzTb6fs4qmdyLVGNQzLH1MR6nsIxh6b/wA/qOOtfNXy4tSSk2m0eb+bgE9/rhhl85VSkzUyrVhpsSI+YahvG03nBH8GFAVoG9u8em5xmVyMyeI3x0TM0iyP7Qc/IU70FP8AqeZpliNzq+mw442xB03INHiO2nkGYA9sH5OsKSFzdU3HpzvaBgLp1Fmcq221+I29MZ+R4nx+YQE4tSUa1ZgxiRcza8dwwvhjl65hREFt534sALH7DDBMiggCTABABNp/xb84Np5Lyh43bS1hv6YyvmB7IASVWerdL8eFa82lTH4J49vripZ/LChVeiSGCgHubgEA7XAIn3x6p0OtlK3iMlamRTs5JKxH83iW02MNtvjyr4pz/wDEZqpVAUAnSunYqlgZ5kCcdH/HulLyxwIAHfytkQcNopSAwJMEiRG5sNh7c/4xzmazK3iLIPEESpG1+MLEzLm7gMV2BvawHuABg7NQdIF2OnUT3IuI95H3jHS4cSnjCkyuZWVkXB1b3BHrtG/49cT9WzYas7qPmbULD8RA3wtCE6oixPpP03OJ+nhmAQjYiTwCe59YEfXBOA2Fdo9apgaGjT5vlNzN4gea3BiIwfmKjeBAIVWNjP6uNV/La8RgHNug0qoETEiQAI9TvM/sYHqZ3xNKQ25VmB1aryLH5YgWnCwLyUwurCFfKLJnMqTydZv/APXGYYVMqgJGgWMXYA/WBGMw31R4QcUxpdSh0LKFLiDyfNME2gW0iPXtgLq3OqNBOoRuSREzwI4xFSf+IOpzFtIJsOwLQLWwo6lWdWCGNCfKkWAkxMXO/N8Yo4QXeD3VNeGEtGQiskV0NSKyz22kgd4/OAOoZAJ4arUaoCNJB/SZJgdu8e+IVYkgrPYQefpgqtlCg8whjsdjPp7d8aw3g7e1HO5ADwjOnZt1qIAxPDTwP8jf6Ye9UphnZxVkhb3PIj/OK6ENMbSCNJIuRPf/ADhhkKOoyGngnmw2v7jGOZovmsz/AIRYQP8A1BRTdFDamMFSIEQRM+k46TpDAKD7Ww16x8Ps1KUB1rt69wf3wMKvh/Ou1dKbkgXSG4IFt9riMEx4fGXRHW/KoHk22reayBWkWv5QSJ45xbMh1UVqVNtPnI8xGxnaBwdjiXO0lpUKtSotkEkd+w9STAxQek9Wq0wwp6FVr7TpI/ln7X9MZ2MPVxk1kHB+apjS8ZRXxfUYV9XmGlVjggi/9YOPQMvkvKuoaZA1cwYBI9RJNsedjP1WqeLVZS6sHGoCJXYRtEY9N6b1WjXQeHUVj5WcD9NiIPbm2A68OZExta2QrmZ8IUeZyYuGXyEEFe82iRvaRhN0PKNrUOpVgBPO1hfmw3nfFwzZQeGhYf6hABJmXfYbWMg3xX/iLrlLL1RSdTqVdUgTr4C/9u257450L5HAxsF3lKDHEUm9LJkwJ274G6v1ihlGpjMFlFSYIUt8sSSBfkYpfXPjyrUVRlg9C0VDIJPopiwF72Ptir9TzNasxrVnao5hdTbwoiB2sALY2dP/AIl7iDMaHgb/AH17prYQNqf4h6hSr5mrUpU9CMxKiL7RPoWI1H1OAMtcXJgWEep/3xEtOLD9/s4kRyAUIvM/jHfDQ1oaOyemyJAIA/TEntuf841RPlJ3AvcfKNh5h9dvXEdCodGgiLGSRc22J7YkSk5phQ2pJ1AA22t7mLfjCxjasZwjcjmVLBGUFXFzeZIPmB3YcRtgjL5khjEAxGo8cSPpP3PfC6hUhbeVgNM3JvxGyjufbucSvTCkQSTAiDa4B+nFjinIgmGW6l4SVktrdUUSBGnc/e1jgTIGSLqvEloid5HbHApDUuuwJG3H+L2xJmqKkkLEiLgx95scAaKMDNo05Kb659v7XxmBkyYgbbfzj/OMwvkEdlFfCuUDUhqmRwffnAnxX/DMyLRaahHmZSCI4vy3pwMNsrQUDbzAQWJiBImB/fCjLdJ8WvUqAECWKgbQNge84zMePUdISsONoHK5YKIuI+p+pj8YbVKIrBSRJWwJEfNHH0G+Jcl0/VqkmNUCP84hpZl8vV1ESsw47349rYt0hc74TlDZtMOm9KJkEG28f8YMzGXp0SjswVFMMT/3RH5jD3MBKVPxnaEN5FwZ2gD0xRPj7qNGqaS0KmsBSXImPNp0j1Ig+2MXT+p1EtGwO6pjCTlEdb+MwyFMtqBmDUiIA/lG9++KmzMyPfUAwluZebmbmSN/bEKCN4PpOOquZZgqG4X5QI59dyPfHeg6dkLaYE8NA0sq5uo4Cs7sOAzExHviEJcRvviXRaCpni8R397Y6KwsxY29bb3j1xoFDStZEgd7zO0Wwd07OPQJ8JmXUADFu17gzGOKIUg7AFouZPtx99sOulIgGpk1tsDAAEbHeZMHGeVwqiL9lNqTO9UzGYVFrEBQdwInuX9wZkQPTCL+HNR2aYEEg3JM+25wf1XOvJKwF29sR5FtTKwBBCwYPB4++ERAMZYAA9kQCXvliG0jc7d8cUzfT779/wBjDRKwRgwiZtYWBsT+Thd/DElyu17k73/OGh94KhGaUFY3iP8AfHWYHlB2PAHHbE7UQ0ff88d9xiPXoBJEiDHvMf2wQOqS7Q9MSZnce/bjDFcyYK1CVWLEcEbAAcTOIhlgWI4F7djiSplPWwPJ79/tiOeDtTlS3QqFF1RBmQd/v2EHEtJ5FyFPqp47kbYIz/Swmqm+ZoB1a9q52t+mgQduJ2xP0zI0wL1qDaihlhWEAG4BOXldVhMi3BtEqxlG0hD0vNTkuoIvEG32ET2xFXYKwAJZf5hYwPtP72w0z1OiwAWpl0IsSPHM+v8A7EH3GIMr0oMVRMxRJJgf+8Lna5ogD6kYCqRckF4w4D/bGsb0nv8Ag/4xmBsKrVxWgvhi28k/v6Y4otpy7MtiKZIPsCR+cZjMch36vqFmbtJfhPO1HpOWaSDANtoJ+t8H9RoqUaR+kN9YN8ZjMPnFTmvZR20gydVvCqrJ0hSQJsI7YX06Y0gxfGYzHQj25aI+62aKxt3/AKYDy6CT9P64zGY0t0i7ozNGHYcadonj1xDqMASY1f1/4GMxmJ/qEJ2pK+67fbDPK2pk83P9cbxmM0n6QrCXIxIIJtG2J8iYRiOBP2OMxmI7X7KLqtRUpTMCWBJO0nURx6DEZMUhHY4zGYr/ALVOWqlnQD0/GO+r0x4ItxOMxmLH6mpfcIHp91+v7/oMGZKodLGd1b/+WN4zDJO6s7UmWUEiRjjNGNuST9QcZjMJH6kLdrig078/7YwudLfX+uMxmCO00rtl/c4zGYzFKL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495" name="AutoShape 16" descr="data:image/jpeg;base64,/9j/4AAQSkZJRgABAQAAAQABAAD/2wCEAAkGBxMTEhUTExMWFhUXGSAYGRgYFx8aIRsgGB8dHx8fGh0ZHSohGR4lGxoYITEhJSkrLi4uHx8zODMtNygtLisBCgoKDg0OGxAQGy0lICUvLy0tLS0wLS0tLS0tNS0tLS0tLTU1LS0tLS8tLS0tLS0tLS0tLS0tLS0tLS0tLS0tLf/AABEIAQMAwgMBIgACEQEDEQH/xAAbAAACAgMBAAAAAAAAAAAAAAAEBQMGAAECB//EAD8QAAIBAgUCBAUCBQMDBAEFAAECEQMhAAQSMUEFURMiYXEGMoGRoULwFFKxwdEj4fEVYnIHM4KikiRjssLS/8QAGgEAAgMBAQAAAAAAAAAAAAAAAgMAAQQFBv/EADERAAEEAgEDAgUEAgIDAQAAAAEAAgMRITESBEFRE2EicYGh8DKRseEFQiPRM1LBFP/aAAwDAQACEQMRAD8ApOVzK0Xebg2ncEbyfrx6Y11MJWXWjISAZhhf+xgR7YBq1FFIBlBE+bYGTLCSJ4POFGWXUxEAA3F/6n674wNi+LleUJGUfVzxKKGBAXnTe/a8GxwXmvD0IxdypW6gaSfTcxcScaydKgAGqVHBOw9PaOTN8HvRfUq0VQDX8wi2oX0yYi0zJxHuF4UKgpAMy+YogFjAXQF2AY3Ekn7nG/8A9OpEjQTyQrWFxtIAmOBgvMUFD7aybqov6zEiftNsZVzLu1TVFSqTDHSoFoFyD6ERA2F+yQ68oVL03ruh2EUnoT5iaYMREkWkHi2HPxB1SoE8oorTqL8xBJ0nYQfKCZ2OKtWFJWDEAqrCQBJIB5HH3w4o1a1VKlUrJkaaZE+SQIPc27YVJGw04jXlGCKyqpnKJJ1apniAI7WFtsFZRC7qChdogAtA+wvG2GxyGXdzRSo3jwSNtMi7LYWIUEzJ2jG0RqQ1qxV1jzxJBG0BrfTb3w4yWKSnnynmS6bRfSCoFYLqKyxgAbIYHAJF9/bD/pmSo0o0IRUa95Nrd+d+fXEHws7VaQesq+KWIJAjVa3kBgHSx2gTxhzns/SoU2q1CFCgkC0xtYA+aeB3GOD1Ujufp5PZKDSShc9Sp1APFpgqsMCSwKk2IEETPY/2wgzXTKNIVHp1NwdKtJ32XVzAE37YQdS+OjVfT4YSlqEtJ1drxa+8YK6lmUCr4D6hUpmIM6STpPpLTEjjGqLppmNAfj2TnNAarDmWZqVLcr4S6tMXKgbHeCALHe+E/WekagIGgggI1m9xJjyyxvaDiz5fIFqFMF2lqVOYO503kHe5Bt64jyj0lLaDrdP0yZBUQQO5kYT6xa+2nSRTrsKrdazeapgUxALeQMIkG2wnc3t3whybrTAWosmbsTJM82M9zft64cdYzFVzK03ZIjUqyBG14n984q2YzIUiqzSdtMepPO3tjp9NHbKrfhPZpPn6nSLhlBBuBYAbA7HaR3nG6yU9DBQpkSkT83/j29fSwwsytWlVdnYGABvO5G4juRt74Nq9Nd9EVFVFJggMJkDc/q9vXFljWEXhHraDp9IZwtVKkPEsB+gra49hg6nSenJ1i485I29YkR9MWDoXRaYpsGZnM2IGgelgTJmSb/7j/EvTFoovjVCFcFg0RBXjsTcfb7pPViST09/RCHBxpKq/TlpwGcLIkCTIMWjc4Fbp/mAWnqLW5sRMydP9Jvvg3LqjrpLFyqapPzLbuGta0R79sLa3gM5pms4Fj/qNoCm0Tc6jttPvzjQxztE69kVlaPS6X81T6Uz+LYzEByQ//cPqKgv7WxrDM/8AsfsrpRdKcMfDamCGMmeLe+9owfnOm06ROmdRBIm9jYcesYky2XKjS4VmJiNMwtrmNrevOHWZSEAWGIRXX1EmYvcSDsbQcW9+cKjhJW6QwRKjAKYsx+VL7xMnnC2vmWLIX0gqSBBKyCbMRx99uMPs1lTUC1Kha0AU2aQTxfj7Y1U6ei02eoLARpYbSbAEC+/v72wDJKw7KHlazp9NmaZWGiCgJkxzbfbY4k6o/lKqSraiRa95k3IAMkH3wgoqTdiRTAFp7bCee1/7Ya5OpXSoSIYGzKZgA3AlbyBFuYv3xTmEOu1ZFZW8jkUdIrV11arIGUMIPKCSxJm1+MB9T6kX1UaLVBTBgDVBtuIUbE8Y5zvTirNX0aJ2UGJPdTxEEwPpiPKdILhWHPtc8wDzNt+cMDG3yJ/6CpF/C3SyTUa3lXTEwb7xyLAj1nDfIdNGzfNrEy0nYwvaN+/GAM24oMnhoUBU6t2nVF/LMGOD6YP6n1PLU0anUqeKYjSi2axtrAgbzM/c4zTeoX4vPskyAkrmv8drlHqJTBqNsWkQpAgAQPMFFtxMb9671zPePVNdv1KukEyQItwOb7DfAWUtLLQDwf7cgC/9MctTcmXGmfp9IGw9MamdPGx3Ib7nynAABDVDI7+2D/h6qTKixG3pPPvgepY/2GNZA+HVVyDE3AtP3w545MIChyCvRepfFtCjlGoTUeuafhrp1IKZKwHLWmP+2TbjHnfTK1Si/iUmKkDcGPufphvUyz5p3dFGlYAkxv6998d0uglLvqBvMbegv/XGOBkUDC3ud2hFAIOtXeqUOmGX5IMgXufQ9z98N8kFCj+NPiKxgECXA9CT51HY7TY8GPJ5IAEGo4gzGmzRuCJP2tievRaoZAbtfyhRNgLm18VJID8I1+d0Bd2QvWswviqlBCtJbktuxsATBjkgLaJn2kyvV2EDTIFhIP8AY4yn0dpl9TAntv7QcPMt0FDuCCB6CPe+wH3wqSSJrQ05QucKpTdC6iGcKWM7kstrbi5/OAPiTOvnTTY0x/Do0U4mfN+pgODAjsPfBy9PUbO8gwtTTMRtpadK8f1xP0zpzKfOzMsyGE77jtNu3+cYw6ON3qDf5pVG4NXn3VMl/q2TSCLAG0dzM739MEUMsUUKDpDyICzPBmBti79V+FHNOrX8Vj+tU0ST3WZFvWO+Kzm6hVoqAKQp8pWCRsNjyDsIx1IeqbM2mm62texYUSV3AABgCwEY3iEZMG+j7ED+uMxfFqukzoEl1DBPMDr08jaT+fthoApYIpXXRQVCsQQHiSLAMtxMWGFgy5ZoUQu7MeRvAgdt942wwzeSUmjm9Ds4jSRMsFJWKkkiDdYiYkWjC5C1pz+FLJBUDfw9QVEHlRTZzeI2MbwDzPfbC/8AhquYVtLamAkOSTOlhYelj7YdUcyUVmVCwYf6cQQRsJ5kTECdvtFUrZg0ndZpwvywpAJm8i+kG5BH3nAskLf0/dCHkCggOm5YaPMDIk6NJE7GYa8SYtO3pjWXylTxwDTKsxBIDEr5hItufmXcCPthXk6uZ0n/AFW0yD5SbneBEH7YbfDHxLSy9YePSfS8gVXckrqkFjI84NpJmInDHskpxGcdkRbY2nWby5y7AVW1q0alJBZRMbLJYRxEH03xVa2T0XkuCBHEAmRBFww0zN+MXXqfSKlfxESoFYkMC1S3rBtcAkbfgThBU6dUqedpVldUbUdKvFgQTYnce/ecI6eQAZ33QMY6rrCiyNCsKb1m1mkFurDVqi8AtYXNyPXCoZEszOCHJ4cCSIkaD+oxbjFtfLaXDGpqUR8j+UQANJva87wDIwnqlVUvSJIV9NrQQbRwZke8nDGy3kIOWUkp0x8qK5nclD+No/VeDjeWpqBABE2lhY+44Mz/AHw0Lawz04aLMkQQDvFpA/d8BLSDkg1II/S3lIntO+G+pavlaCGTfYKDBIJPPrbj0xF4ABD1AWHYW9h+Zw1zeWjympckaR+o9pI4vjrK5dNP+rUUWGlS2mfS49798EJMWrtbymazAQGkqmnJ0ooiCBct7WF8EZ/qdd2dGYQCQSlha82An0Ft8S0qdRdXhUx4hIAUmRB5IEaiLXM+mBhl1A/1XXxbnQXAUGeYsSffCSGE2QP/AKrpYBVcCXtYR8sX7e5wX0zWWnxTtYlvKB3YcGLxgZ2r0qbkK9Vxc6pKgclRe8kfftg3IMWQEIS0waY5XcqRMEhxPeCO2BewkJTm4tOemVGqoxIDAXWwUtcCSe30wbl8vUZWDqAJEADSDfYsSZEemFX/AFVqbk+A1FmUqBUtIPYgD/8AI4a5DqdZx4ZADfz1L2523j+mOZNGW3Q/dKOEeyLAT9W7ACRHuLC31xqtXWihcqFVbkkz9tQMbcHj0xxleoKrFWqJUqG4VYH3bj63xV/jtc5mScvRyz+Gp1SpkVLTKzHlHpJNvbCYIDLIGONDvn+EyNvIpf1H43fM1BTUClQB+rf+XYf9v3wi6hmxVqkqzQTccC4/rAPvgOgrBdJUAtyR2N/bE2SS7C+reOBvtPM49LD00UWGCltArSlFJe//ANgP6nGYBdTJuu/Iv9cZhvD3RWrCOoIis2X0modyP6CRMQb94w16R1wsi0I8MjzAgSJgSSsHSttwJ++KnWqtSZDpEbGVHH+RfDfpbgVvFU+WJLWsV420iLCLwRjFLA0tz80shWM1GTWxmshurTp1Ex8gUWQRee2Ic+9Y5kCVFIGVAvcQGBi+8qZ9Ris5TrxyzO1NldakwCAwG9xfyGSfe2/HNH4wqLR0KiCrrLGoUBnUSTPqSRe+w7nC29I8ZAB+yDhWVOms5okjQAAw81iLjVwBadxMYGzqVSh1EkqflnVsYbUY7iw9ccZDMmrXZ3YaiQ0tMW4Akc8TvgzO1WVihABBlxcBiRq9edxjVlpH0UvKMo/FqCmtOpQZ6ijRq1AB7eWQVsbR9J5xw+azNV1qZisxhg4pKJACmQAxsu+52E/VJSpJTJNUaywlReJPJHPscNxUVQXNSQbAX81rajFjqvHp64U9jGG2Df5jwr5luG90ACabnW5HmMAXB1XM7zxh9Tam2WqKHpFyRHhzEAzsdj9OcAZlaOjW4N4IPe0dzP4xA7haSvRlWgeYCPl3I7G2APxgefsl7T3JdNCHVUYhrmVk6g1/0qSIkWI+2+FOdyrtC1TPhjdt9J2iff8APpjjI5mpVYMCVqgadf8AOpt8pEAjvgupmKRqIHcVCu5MXiJCxvAnEohyrjRUS5bUy+E8wCTcGALiSbE2/GCH8OJq+Gm4llmYjbT3Mned98Q5FFJYJpDX0gg3ExPrcD0scHLkKjr/AKjgjVZIsG4IkxvqEe+Kca3/AGhuksapklQCDq1ag6IZA7TqBiZscaFGm5CrUVtfoWcz2A+Ue/bnDPMZZNGmnSLPLH/x0QSWI4C6v9ovH0vIooZyqljGkMpKtOxlYK6bEj2wVirsoycIM9CckqWIRCYVmtyJEH9jB3T6mXVQvjgMs+UgKCdhqLWtc2MnGeJmKLA1SrqSBp2JvYKbxFtjgTPUKPiMgV2MmCIW5v5iBxt9MKJL8OP7Je9qydHiqCKb0meYYIQQwtDaT8pkXi1hEbYZ9QyNWqfNqEnhhEdhaYBnc/70HNZBqVgUZrHUgnT/APIEEfXBvVfi7NtRFBjoYbupIZh6mTHMkb/ec0nTSucPTcK9+3y/Aq4B3dXvp3SqdMGU1N3JP9PXEXVur1cq6ilRQBx5WZoHa4USQPLcm84866J8S5rLyKdSVJ1EMA897m4BG8EYbVevVc3WQvHZVUlVHfeTeN/bCD0MjX28hzaRhoYlXUem1abktDFyXLCTdiSwA4kneMBPSYeVYEj8+sdt+22Lj8SdQpU6CodZqtenAPl0mCWYgcSI32tziq0c0wZtUFTedMkfbvbvjrdNM+SPkR/futLHW21H/wBLfkifc/4xmGgzQ42xrD/WKZZUOUWmC2oAkkrDAHT2HAnaYBwtq5OoKdRnYBJ2G7lzxBgc/nD3J0mQ1aakDWBqLBeCGsT8okXjtftgX4hzFNEUC17DnYjVY2medrYSx/x0EhriVVcxlXSQVMAxMG/+L4iXcSLYs3itXouCoYLGlhAKkb6p3U4F6X0zXJFysdjv2HfjGr1wAS7siLgFHlnCgvwsAj+bVxjrNdRRwFZTHfnjtx+bDDLJ0QqVl0iQCYYdu4IvadsIOqVJcKIGkCwEXtP3OFtp5ygFFMf4BGAYVD5gdG8yMF5ahVWmqk+YEkrIN5IExPmjCbNS4VUYKoEQO53nvJnFs6XWya0l8euS+keUK1jyJAvG2EzFzGjvnVZUyEhq0KgLEkSfr9uPr6Y0Ghbqur0Av32OLLnRQKipQPiLquOQTsdJAkfvjB/TegQyipRZTpBBaAB2uCYMyY3wl3Uta23KPxSqM1HsdKhvKIW/33jvjfVOliilN1Oo6rCbf/K1/wAYumR6WxI8RURlBHlOoC+4JA4k3xU+uZMNWdUJZRAVp37/AJnFQ9SHScR22gDzaKyVJisUk2srE3J2EACSb7T74KpZBlUqX1uYIYkiJ3sRO9vzhV0/ONlm81MuuzANEjsbETh2+by9ZAKdGpJI1BF/EzMTufQYJ5N6x5Qm9qLL5qoaZRx4vEkhSqmQTv5zt6kTwMTpRqikxpVFCoCzFhOkC8A95vG2Fy0MuxNOSsESWEAxxKmFAMe5vgipk2g09M0i0C5E6TYkgzHpgJXNum4VvIughMlQaqhqVEbQpLB9yST5t9yd8dfxz6iaaI8GAzAgzA+ZZ4NvXFizhAyZGhhA0gESBPykWsAbn/nFUyOXIOoSGIMEnSJ9frhcbxIC4jvhBirRr067Jrap4km++87GB5fY27Y1m8iFChyGLXhR8o7Gb74MzVOsmXanTBFYrZtIYNcWBiAWFr3nAXQ/iJfKM0gQsbVI8pPqD8sHfcbzpGCAkc0uYLo6G1OLiLCzLdLggaPcWJvtE+vGGHT+nXksFVWk6gBAG5JJge+H6ZXUNSxL2MWkQOOPcYF6l0ltBUbXEEzvuJ5HvjGep5miaSwSSg/jLMZYZTSKyPXYgqEIY7gkkr8o0zvE7e1LSoQvmmT+oQCIG39sazmT89RRbQb2+p2EiNsZlKvmAeCpuSdh+5/pjr9LAIo+IJPddBoAFI//AKrUWwqPAt+nj6Y3gRa7wPOo9J2xmNHBngI086DVWqqzo0k7hgIncMtyfces2wZ1D4Yp5kqyaiVtAsWWZglojm427HivfD9JlL04g2JBMAjncgH9POHOR67VouCy+QnSR8sgG8f5xzZg9shMZWWqdhE/E9SgVShSostVL1GA0IwIiwH/ALkEWYiwB3nCTp3VcvQqENSLJGlmB80zcgE9wfp+d9YzTVMyKlCdBXTqZQCpANlgkKL25N8B5fpBLaR80xN/6R+cMjYwRhrj2zlRxAVi6r1HK5im2mq4lh5SpkhbzGwWTEkzb0GN9CSnSGtmBkFiSZAG9twf74hynwlVaCHpw9vM8T6XG4nbG+s9Po5OkadaszO4tTSJhYIHOgTF7c2MYQXRkekxxs9tlLGdKCrTpFA4XiQNr32jjA2TypGoGnqkSLxvcH+2BEJhBJUQIltgRMfnDvI5iw1wRxaB94j6E4Y4OaDWVRsJP0/MNRIZ6RLK2oGdu3lIvF47YtnS+sjMPcEN3BAN/Q/1P0wB1HSGCAanOxGwHAGw++OqWU8MalqKYIDRB0zyGHrbt6nCZQ2ZvIjKhfa76g7bglfUzPIubyWjAVLpLVZENY7kEfY4u2U6XrCuY80MRbc2JleTMz64T/HGbXLJSoovnaTJmANriYaexkc4xxdRbxEzf8KmtJVWpZZ/EZRBVTBkh9WkW3/ue/bDvI0vDYMpCj08oIJ2b1H3+2EnTabkSIUzwLNOwI24iMNcpSMEaiNRIN7EnggzfidojvjZMScWqJKaZ7K+Kx00QxYDUS+jSR3Xdp3EDEWV+HiHBA8oHBjv6+n9cTdKrNRIVgGUgKWi4JsLzaNsN6uaCyVhuw/5t3tjnPlkYeDddlfG123Tg40EASBIE7EEbnm+KMcotN3QMrhWI1FoVokbTAMxfgjBfxR1zMMxVSFpsgJj5jqJBkj5biIHA9cVrpquptbTcW79gRBGNnR9PIxpc52+yhGKVmNGiaYdgYBJ0KWttAKnyzubDAtXIU9RqtS0E3l2jV2I4BPN/XGZ5KqKK1Elio+WCwqKNgVFyQRxxfjBuRpHNUxUdXpsT8tSaaE8BWKxMcnthvJzRzBxr5ImBzhbVx0XrNLLMUqavDJkaQWC94M3UmTYe25xL1/44o1cu9NKVSWOlWYACD+rfUDEkAjtPoVQ+Gby4AvJBafqbR6DFW69QoLmKyo4dEWwW48QmCJFhpEb+owELIJ5uVEkZ9k1gBORlaTJhKYHlIayybkxtbe1+YwFmGVSV1bEal3mIad/fttgVEdzTL1ICEhQT8tp434GImjSzDd2J9dzO+047TR7rSNInWxv4R/f0xmIdSCwXbsDH0xmJXspZVxyTAMalQOtMfyJJmJCrO0me2B36rlVruKi1GWVgsJIJB1WjaQBuNzxhLlXaoYqQdhAWNOkmDPaeAcTZ1pZUpwBDGpU2MLAEEiCbjvjCYml1Hws3ekXQ+I8utN2qUnUzNNV0mQLXJjSZ3N+MRdFzVSqx1ReDpGwG8dzeMZR6fQqMq0yRUNlBncg/MZIAvhx8HdJK0nqgBnDkQDyu2o+/bC5jFEwluzQyrdRV16RlylOCnm+aBvP17wOd5x51X6cubzNSpoNIsZKk6oYcHiCBJja+Icl8Y1xlWybLLMCvjF21AMb2PO4FxHa2A6dXwXoaw72MUkJGqSQNUXIEWF7zhHS9HLE55JydfL9/wCVYZ/qDSLrdLZSyuyagRad9vqMdfx2qstOmsLTUCowLQbcD9WK6aYZm0ny3K2Ig/ytOx+pnfDnpObWiDPzMIHIAF5Mdzb9jHQdEWizlC5vEJt1HLzTWqGPzRJEWg8Y6yDUyQNMVWIRQBpDFjABjuSN9onENPqtTMEKqKUmIIi/pyMTaWQtDWZYsQYmPvG31G2MRsYcs+inHVvjdcpVeglIVNEKWVhp1ACQsCTDSCbXBxXPiX4vbNilqooqoRAXdmaRJMDYHb9hZmslEiN9vp+/zjeRoU/lMqx39bkWPHIwyPp+njPqNbn6pvIUimphmC6vICYibn6b9sWKnQSmgJpsZsfoItBtb97YGy3RQEkDsfyMWDKi0new9ojvvwbRjD1EwOAkEoTL0cvpJpAioYENaeZHB2OC8z09nXyk37c+4/f1xOlBU8wllVpAb8wIMc4qz/8AqdCHwstD8a3lRbsACb8W/thEcc05/wCEXW7KdECcqDrHSfBqhXbzFQTNwJO1gb6fN9RjeVysPKsGFj6SDMbXHvhd8BdPGYNaas1WbVoO55L+slot2xeMv8OsD6Y2dTOID6bnZH0S5g7lhCdPy8Iyt8xIZSOL3keoxUfj3qeZNcK8qikPTi02jVP/AOQjiYOPVOn9MCnUwkC5ntaQTjyz4/65TzWY1UqYWnTlFYEtrE77WHb39cB/jH+rOXVYH2vx/CZ07CMlTZj4tp1MsMtmKLsDZipW2nZlnZg0eX5fbCHL0qgHlUqGte8gdp9hjvJCVAKgTse379/piaoXRWBkx+llPG/pjsMjbHYYNlbTZGVlUEvpYBQZMgWAibjtYb3wMzKrCbqeOYG2+94xvJOXqgATLTI3gbj0F8Mc9lEmV+aSSCAIn5f84Z+jBUAQS9WpAQaInnGYEbJXMxPO+N4L0o/y0PEJ1ncwaZAqsy6m4VQJMQWJIgEQZgc9jitVc/Ul1V5Ukj0ME3E+nfjElRWZYJYidiZ2Bi/oMMKPTQ1FmIhlvMzIicC0NjFlAKCW5WvUW4ZvW8H74b9G6tXoyMtVZC0alIBBj0YETHO+Icnli43C2gyNvY/84Z9AagtaHqqgKn5lsTa0mwJ39xGAnLS022/ZCSuaPTGNQ1DJBaSe8mTx+cWB6pWG2gxBMiJ257z2vhrksqtUBqMPqJliCbD+Ue8iIxrqXSlYAs+hBdjUhQCY+Yk7zjiv6nm+nY7f0gF91UviLqSCuFFMCkVBML8zSZaCYM2BnAn8I3zodSkSvl7mLzsQQbemLP8AEVDJLS8NK61KjEBdJDQdQuSCQgjk3/sVR6GKKin82lfLJBJkknVHva3AxpHUsbG3YOs967qPNBV3pNB1IIfcxIEbdz72gYtfUuihgQhuNMiPSLb7CPwcQ0WVDoYAhYIERPMtF+/BwnzHx/UVyBlwpnctM+x0xHsMZ3CeZ3KMfwlCMuyna/C3ioUapDlpDASF2txM39oxWv8ApBpValMsGZGibiYmJ7T29cWI/GQqUIo02SsbM8zoHdR39eMVvN9T8EHV5iTqg7k9yTe/PfE6b/8ATZD/AKDCtzScDaadPzk11pCw0SeYMrH9fzhr1rrtHKmaxJLbKiyYsNUEgCPU3xWvh+s/jGr5SjbyY9oMbC44++A/jCquYqrV0OlMLovBupJNxa4Mi84M9I184a79IGa8qxELyifiL45LkrlC6iDLuoDEn+USdI9d/bFLp07WEkHBNSmviQny7CZvPuJ3OJhlSV1cTFvbjHXhijgbxYK/n6rSAAMKDJV6tBxUpOyOo+YevF9/+MXev/6n5g+Evgr5bv5p1iLgSPL35xSaCgTYzIidrd+1sTVaZPmOkX4na+BngilI9RoKtPviD45zGYlU/wBOkQQUmS09zFrdsVpwJsCA1xP7746EbHj+/HtjrwgLT++LjvgooY4RxY2lKRmSpJMNsDcf7z3xLm89NLwrnTN5uTP5mdz2BwCySt5nv/v++cddPoqzkHzGObRacE0ZsorTHpmap0w1tLwQARMhhB35339Maz+bApKgtq8zEqJJkwNW9h++MAoS5JHBAH+8/wDGG3WemVFVHcMBoXa6zsRYxMGcX/sLVjSSMzT8s+sYzDhMnWYAwb3+ZefcTjMF6ilrKuWRaQ0sCZAE9+ZgdiZwVQfwjDLA1eYDcgG4juO3pjMzVoqvnIZmhgNzMDn1wOlRquacsDEHk2iDJPewv3OMl8gbSbUGZ6Zp1MQPCLeWTdoP6BPHM/fHFBgG0geVSRLAH7fbDH4rqupSlEBBqFonVa9hPlAv74TZPTN76vSSOP8AODY4lllRWzovxGMtSdVph3jysHspJsGEbTeB/vgHrfxLmczl1y1QIACCXAN+YHYDc97bYEpUhPlEKZ9O3/I98HZKmrlgoIgE7bQLH+o39MZ/TiY7nWd2hLvCF6X0VaqkIys23lvH0GBsxlKlHMF3qMqKWKhGIYCDoA4BnSCZnfHAaoKzOaQQadSOJDbAbzB9bdvY2Dq2WquiePUQeUecwCRaFOneMWZDG7JBBVA5VPo1X8TxWZ2JILsWJLdpk3j1xP1uurspSbC9uThhmctTRSVJcGLqO/8A5QN9sDUKYMECxFuDIiZnYxHphvIEh9aVk1lE9EqhQahMBFLmN/L2EYiq5w5uXKBEHlCzck3IkdrE/TvOGGWQrAQ6WIgD3uRI9JBm2+FubZy0lrcS2ogf3wpvEuLgM+UHLuE86ehaFsLRZZNv0rwB/wBxwZ8XBFyS0487uCsCfkuxmdokfXC/IZrRSZ7mBZZgsfpcD1xXTlK1SoTVLBzyZuDwo4AvjOyLlJzJoNN/MpceDZWshl/EpeJTALIbibjTeY5nG6+cexCIq22HMcxE/vfFm6fkadCk7uoChdu8/wCTGKq1FQ2oGReADMentjZHM2RzsYGlpZIHLVOhpaHIBB83pbj74mfKw1gSBu0W7EwBYX3xM9HzMLFpESdRMCb/AIE4np5soxUgCFjzCV2v5YwZebwjQtOhuRG5EReRaT2G1t98dDKbxMj5oXb37+uJadIu1lAQbckxvPI32GISYjTffe3fTAFjx9J98WD7q1BUpHeSQYvEbdxx7YIosqLHefNvFhb+uBWgmJgg2vYx/wA/jEoqFnUATpmBwIi5782HYYZkiirAKly+XpinqL+YzAA7XE/n7YP6p01106xxJvYkDj0uPXfBnw1RpyquAbguJ0kTKqoJ2JJmN/LHIkr4yzTGrTBhkKkyTMmSLD3gRfbfEFkoiMKqt1KDF7dif/8AWMxLSy0gG1xPyzv6zfG8X8KBEJknVk8qmodyeD/TbHWRqxVqln8qiZAJCmRwLkzjKbMCztUMA6VBJ3PaBYc2wb0isAqrKgNKtA31W0kGdW/OMjjjKT80P1vMLXPiIxZVAWCLjSOQdpufxhUMzpb/AE0+pE37DFgPRNLPmqflWmBrBgqw5U0yZJjVYH2gxgTrFFadd0o+ZQ50GDcA/qJ7c9/ri43sqm5RlpDeXYrA7imWqoDaABIknYR9va+MNJisHyTyIt9YkX9ecR6CoUhm1u3mPex2i0Y6p1aiJDAPDbNa44nc/XEtLDvCkodVZfI6rUKneYMjuYvJEmOcGnpy1UeqwhEXVA9B8sbTMiZ3OAqFSkxZ2JRjBKROwi0jzTGBKvxORRfLimdLNqkpBiZg3+XVfvxhZicT/wAYzefl3Q8bK56fk2La6jQSCsEz5WBsBM23AHIGD+m5SUp2kSfuTf8ApH0OEvSnY1lLwRBEteORODKurLV9QdmpkklA0DzSCACY5BEgXGGytcfhvP5hW4EmrT4dMdgDJBA2Em4tb7Tiel8PMGk1EB7c37iLYO6h1RPAp6VLOxU6XTYf902Y8RfnElHPUnqAQUuRqUAAEcBVtFjcDHLEsnEmvKWR8Puu6PSh89R1ibgsDYXJDKbD3jC3r/UaRzFH+HdagCQQCCPmsARt33xL1+vTrAZemzsWYAwpgDc6tXt+McV/gvLrTlqjAHzSAAfQifxgIywU6WxeAK+6jWYrymebr0koipVgAbKLliTYKP1E2t6483z+rxHLDwQ5LaYnSGPpe22DM9UqUqg8CmSxBUVqhNRhP/0S1+dzfGZfoNSowNSqTO5ifsTjodNEzpxyc7f5pNYGxjJQNRgAAriRHMAx6kC57emJKtHVSarJgHSwjYQNpN+L/wC+Gmc6AlFGlomILdzPHe/9MLunEqWiDYiD7WPI7WxqbK17eTE4OBFhaqDw6NPT+tSSdRkbWKzbviH5mVFLvLQWHbgKJ9SeNhiRqbeHBHm29b2ggfX74noC3ygED5vYGBHO/wC5wYxlWokosrQZOoyRG0fQ3gj2HOJshXVcypgAE3Cw23/HON0agU6zBf8A8iTFgZOwna/GB66woJBm0R6XPA25+mCAB2iByrz0/pSPnKfiBXoEyJUEghZGtt7EzImD2thH8cCn/GBKZlFse4k3G0gAcb4XpVqLTCMWCxKkmNJJBYj14k4CzrMXmILCzbE+vub4NgRFdML2NuJW8evkxmBfDbsPt/vjMVxS6RH8VUeSw8gNgsyDOwJ3MEn6YdAkCmTTgCCfcEGI52/ODXyWkRTuoEwOT329xjWcqVnVaKroSmQW76h5iL955745zpQ4jiKVMYHgk4r7lcjodQuJJanr11VmdSzIEbGRbAvWQXbxUC6tJLBirapMyYIvBFgSd/XDdahDU2JdIVgfD1CbGSY3tOBcpmMu1KoadaIGnwykSJBkXttv6HCmyOwfHsltD3mh2VXyfUKrPpIU7kLAAEdjiQZypVBZlgAHzKD5ZMGPW2++N1uluSukrpMtNwILET/4yN8SZDOg02osNCoDqi4JmfNG4HHG/pjcSCLaEwtHG11VyC6FZWLAmLyLjgjnvad8Q53JAUldhOlgfSP2MTZPrNBqqJodvMBrEC5tMHjb/GJs1XD0XRDpVGAg7sNt4+sYr4mkWlgFArnIJelTAC+a478CeIJw96R8QIrJXelqMFTKalKkQZE+p274U06BNB1gTciOQOPfnEeRA0LJJP8AKBx9PrinBpz4S0Yfic6tNhTEQWWWMWk8gnDLI9XoqC2sMXMCFuszcz2nFXbLDWbiDeTYe1+RtgnLI6MCIggxIBE+/Hf6YF8EfZWWNV16atJSosrEd5Yz34k9uMNM9lmddJQssfYCfXzWNvviqZDOKqDxG8RWsbSUPpF49MWuiFND9TaJiGi29u4M845k0ZDrSSCEproqmHIQSRBsSFHHrjfTiPmVZFjttx9hhblMmdYaDBGqDfkzB9xhlk6jNAEoFMevvtH+L4XI0AVaEZU/XejmukQWU3twfpzv6HFa6v8ADb5emtczAYCTaJ5m3aMeg182KVK5ICrqY7kiP+037Rv9ceO9Y6zVru3iVHZZJUEwBc/pFtrY0f44TPPFppo2tMV/RT5WoAoJOxBm4Ha55x1/FhCy3tYxvvM334tiBbqNLajBASO9gfUx9rYlorAIZQRO43ExP2iNu+OwQtClp6SwAJCmTMGJG8km3A+2ODT8VpuiU7Mf6yODxF5xNl2CMTpDDb7fLIPBIAOCfh/pP8UxDMVuWchSxIvcBRvIO2LBoKa2uz1IGop06yDEsI3G0cm4PG/GJv8Apr16JbSJ2HlgmNz9zsP7YAZaYKAqZUkEt5QYJ2gSLWgjnjD6hmNAidJpmVb9SnkHTY6hIva57YEnjpWTaVfwDC3a2/8AtjMOkqLAlL/+ZH4m2NYrPlTkuui5h8qA9NJEEgMdSzebwP5p+gxIvV8zdSKfnbYmd78DEvWGLCk1SoCknSqggAx8pk3Ivcx+MD5TSSpQBm1lmJMQY9dzG2OU4h2TlFJ1E3THg09gdBTHKt4a0iGbymWgcsx034n+v1xBS6MoQFUhgNVQaSfEUQYJUSBIM3PFrYbZqVA0kgBSJ1ATyBe3H4xXavxFVqUIkCSV8iktBidU2AkAwMRgectSIa9S3aQPU869UkuopgLpUAWUTOkkD9zgGpUVVKIurVEsYggbggX53/xgg5eoQZIYEa2WNo5t2PHriGr5VmFkgFfT0gG3tjY2hgKPkcXcjtSZFlQhtERMMLGRyJPHYzifpZpgR87DzMI0i29z6Y4ybsUXyXYMRBtYj67j8Y1VcikE8JZY3YWn0vO+I42SClCiaKY5am4Z2MCm0tC3AF9miRAPfGUcssCoo8p8rSIM8MAe4H4xzlssgQqkqxU2YgBibAHvvifqlc0cuA0FoBHpG0je5n84WSeyFLuoOjOKay2m5JvBJ789sQ1MwqEIwYEG0CQZPbi3GF2RrMamq4JkkxO974b1spUZdW0NPYwNoP5w4jiRaI0NrvJ9P1UqtcHSuv5CPMo4Y9wdoi0DvgX+OqoyOlWrqAsFMD/5LBDH1+vtZ+ikVF9Y0kEQDPp6/wBdsCdZyXgqGdNS2UaRf9+mM46lpk4kZQh/spOkZ9KgKj/TqkQVJswkToP/APU37ThqKnzNoH5B9vt6Y84zT7+Qqfb+3OG/Teu16awxFRSIHiGWH1F/oZ+mAm6SxyZ+yjo/CI+KWrMjFKh0mNSTAInt733xXct0mqSPLIJ/Zviw5zTUcFZj22n0N8M8qypTlpsC15vHA/ZwbJ3QxhrQoJC3CqOWrpTbUyixsOD3kWnuIwx6aVqGHOkCwYpqI+nMiZj7c4V0HXUSVntHBgxB7T+MMMhRPi7kBTquYmOOQG7RPrjpHOVqtRV6jKHWEIY+YwRAF4Ue54vGJem52pT1MpYTaAdK2teLkQxESNz9NEl2YvpIJkgkAkz9zPb74k6jmiHa6CGJETCqdlWRwIBJnY4qzpSsKLNZlpSo0FgSf/EWIkc3J39e1nGSYEAEEBSC7apiJixG+239owmoZvz0mgMASRI+0jmOfthhlMy1R9TkOyzGnubzve8i9oi2KkojKtNDkqh+VxHHnItxbjGsdpnnAANEkgQT5P8AGMwjn7I0CemAMEq1zqiQG3DXK3J7Hf8AGDaPWKC2VC/+mG2iWBC/N3k3Pviq52n4hpl9VxBZhyFtx6fg4uvg0aK3sj0/mtHlvqX1kAkcxOM8kYxyN39FTHBwoNBI7nwldXN5lkLKqEMANDARTfU8mWNlKleT/fFc6H1zwC61BqSoSWIIJm1xNoMQRPOLeatOqUWtKhtio1Ai8MbzxcXi3GKH8SpTXMMtBHVDMFzOs8sBHlB/l49NsaOnaH2xza/pBzLm8Sm+dzusKSqKzEnyiAFMR/cyfTHFIKAfEhZIMxMEDn74F6bm3CFXUMQsAn9IUQJ7xYAegGJst05oUGSD5pa2/N/TEe0NsaSxVH5IwumrWpZ76QSNI8oHG0XGDqNRmIWooAUg6uPWccZzKpRUGrVUKPlCC5J7dzYe0cY2+bWtSpKqaabTuIPlO1iZvffnGY/EOQ15SKO06ylBKrGBJpjUC21vpcjtirddzdXxaiOBp1FUUfyofK086twew9cWvo9CEbSSIOqF9wPMGuRt+O+F/wAa55FREZDvr1RcTaF+0n6YXBLUvAC7+yNuMKq5Cv4bFrC0AMO/rgzJoWcEtpJ2IP8Ag2xGpUNLHU0dp3/GHWSTWAAvvP0/tP2xrlfSB5pT5HKOtTXrMn8hcR08oKh1ux87TJk392Y8esAYaVsyUUzBIEj3wNTzRrFQhUaOBabxI5537Y5/N+T90HLCX9V6E9RgabCFGm/3swmd+e2NVOhGkquT6WuZ35jti0CrTXy1KhkfoZiQLz2wTWpBxpYWm3IP03H0Awk9Y8UOysFVjJ5diLrMdyB9GAwa+UYIwRPNBheCbwIPM89sdfEebpZU61SWCyQDHMbySP8AbFc658atVRFoK9KbuxIk2+URMD132w2KOachzBg+VbIyTaV9PqKIm8evpz9SBg/J1nQFG0sxMgkdrGCN9jF++IOltokaRJWAP9/+LwcdrU1ONEJYXZifl3P8wJaWt7DHZI5EhawiOsV3BQKIMRMadU7Fp7WEiNhgFkaqt1VTdixO4kzz6jDXr3h1K4pU4dokONmYb3P6bCALb41llExJVgfPpItbhWMTx9sFoBGBaT0csrKNJIYbDj6j77dsNemlV1X03GmJgnY624iRY98df9OR6shIUnkky0bz7yY9CMSUum6gQTA3bVNtMkgn22t2wJNoqNrKwJZj4ibn97YzA6ZUEA6he92H+cZicD5Rcmo0aaoCimQNZioOJi+22EPV2c1ApklVhRNiIgleACCfvi25IKwRgUVtP/toxBO8kgnTfePTCLqdFPCqKzHUjJ4Z0Qb6g4kfMsAN3BMbEYzQOBeR4WVrDsI34LypZKodvIi65n5ZPygH6/jAXxFmKVetTWiIWmYkCxmO3tHP0wtpZhDT8xhRa25JIEmeMMDmaWVIDeeRKkdjzJOxvgiwh5eNnSs+yXeJ59N/WB/nDnM5zwqJY3UD5ZiZPJgwNsLauYqvVBpIB2BEzPf6njFgz3T5pNSdNI0xJOzAEifrpOFyuALQ76hARar+SorVqF3HzpqItIP8pHFgT7Rhhk8tLliB5RpUXi3oN4ud8HfBdKnmPE8UpTII2tI7C9/v2wxzmeymWOlmDFtv1AXEE6flG/8AvhM07vUMbQb8Jbg44CafDvT/ADaysRYNG4sTvxIX7YSf+pUE08uRcHxWabtuoWPyT7fR4tSki65VTHzTb6fs4qmdyLVGNQzLH1MR6nsIxh6b/wA/qOOtfNXy4tSSk2m0eb+bgE9/rhhl85VSkzUyrVhpsSI+YahvG03nBH8GFAVoG9u8em5xmVyMyeI3x0TM0iyP7Qc/IU70FP8AqeZpliNzq+mw442xB03INHiO2nkGYA9sH5OsKSFzdU3HpzvaBgLp1Fmcq221+I29MZ+R4nx+YQE4tSUa1ZgxiRcza8dwwvhjl65hREFt534sALH7DDBMiggCTABABNp/xb84Np5Lyh43bS1hv6YyvmB7IASVWerdL8eFa82lTH4J49vripZ/LChVeiSGCgHubgEA7XAIn3x6p0OtlK3iMlamRTs5JKxH83iW02MNtvjyr4pz/wDEZqpVAUAnSunYqlgZ5kCcdH/HulLyxwIAHfytkQcNopSAwJMEiRG5sNh7c/4xzmazK3iLIPEESpG1+MLEzLm7gMV2BvawHuABg7NQdIF2OnUT3IuI95H3jHS4cSnjCkyuZWVkXB1b3BHrtG/49cT9WzYas7qPmbULD8RA3wtCE6oixPpP03OJ+nhmAQjYiTwCe59YEfXBOA2Fdo9apgaGjT5vlNzN4gea3BiIwfmKjeBAIVWNjP6uNV/La8RgHNug0qoETEiQAI9TvM/sYHqZ3xNKQ25VmB1aryLH5YgWnCwLyUwurCFfKLJnMqTydZv/APXGYYVMqgJGgWMXYA/WBGMw31R4QcUxpdSh0LKFLiDyfNME2gW0iPXtgLq3OqNBOoRuSREzwI4xFSf+IOpzFtIJsOwLQLWwo6lWdWCGNCfKkWAkxMXO/N8Yo4QXeD3VNeGEtGQiskV0NSKyz22kgd4/OAOoZAJ4arUaoCNJB/SZJgdu8e+IVYkgrPYQefpgqtlCg8whjsdjPp7d8aw3g7e1HO5ADwjOnZt1qIAxPDTwP8jf6Ye9UphnZxVkhb3PIj/OK6ENMbSCNJIuRPf/ADhhkKOoyGngnmw2v7jGOZovmsz/AIRYQP8A1BRTdFDamMFSIEQRM+k46TpDAKD7Ww16x8Ps1KUB1rt69wf3wMKvh/Ou1dKbkgXSG4IFt9riMEx4fGXRHW/KoHk22reayBWkWv5QSJ45xbMh1UVqVNtPnI8xGxnaBwdjiXO0lpUKtSotkEkd+w9STAxQek9Wq0wwp6FVr7TpI/ln7X9MZ2MPVxk1kHB+apjS8ZRXxfUYV9XmGlVjggi/9YOPQMvkvKuoaZA1cwYBI9RJNsedjP1WqeLVZS6sHGoCJXYRtEY9N6b1WjXQeHUVj5WcD9NiIPbm2A68OZExta2QrmZ8IUeZyYuGXyEEFe82iRvaRhN0PKNrUOpVgBPO1hfmw3nfFwzZQeGhYf6hABJmXfYbWMg3xX/iLrlLL1RSdTqVdUgTr4C/9u257450L5HAxsF3lKDHEUm9LJkwJ274G6v1ihlGpjMFlFSYIUt8sSSBfkYpfXPjyrUVRlg9C0VDIJPopiwF72Ptir9TzNasxrVnao5hdTbwoiB2sALY2dP/AIl7iDMaHgb/AH17prYQNqf4h6hSr5mrUpU9CMxKiL7RPoWI1H1OAMtcXJgWEep/3xEtOLD9/s4kRyAUIvM/jHfDQ1oaOyemyJAIA/TEntuf841RPlJ3AvcfKNh5h9dvXEdCodGgiLGSRc22J7YkSk5phQ2pJ1AA22t7mLfjCxjasZwjcjmVLBGUFXFzeZIPmB3YcRtgjL5khjEAxGo8cSPpP3PfC6hUhbeVgNM3JvxGyjufbucSvTCkQSTAiDa4B+nFjinIgmGW6l4SVktrdUUSBGnc/e1jgTIGSLqvEloid5HbHApDUuuwJG3H+L2xJmqKkkLEiLgx95scAaKMDNo05Kb659v7XxmBkyYgbbfzj/OMwvkEdlFfCuUDUhqmRwffnAnxX/DMyLRaahHmZSCI4vy3pwMNsrQUDbzAQWJiBImB/fCjLdJ8WvUqAECWKgbQNge84zMePUdISsONoHK5YKIuI+p+pj8YbVKIrBSRJWwJEfNHH0G+Jcl0/VqkmNUCP84hpZl8vV1ESsw47349rYt0hc74TlDZtMOm9KJkEG28f8YMzGXp0SjswVFMMT/3RH5jD3MBKVPxnaEN5FwZ2gD0xRPj7qNGqaS0KmsBSXImPNp0j1Ig+2MXT+p1EtGwO6pjCTlEdb+MwyFMtqBmDUiIA/lG9++KmzMyPfUAwluZebmbmSN/bEKCN4PpOOquZZgqG4X5QI59dyPfHeg6dkLaYE8NA0sq5uo4Cs7sOAzExHviEJcRvviXRaCpni8R397Y6KwsxY29bb3j1xoFDStZEgd7zO0Wwd07OPQJ8JmXUADFu17gzGOKIUg7AFouZPtx99sOulIgGpk1tsDAAEbHeZMHGeVwqiL9lNqTO9UzGYVFrEBQdwInuX9wZkQPTCL+HNR2aYEEg3JM+25wf1XOvJKwF29sR5FtTKwBBCwYPB4++ERAMZYAA9kQCXvliG0jc7d8cUzfT779/wBjDRKwRgwiZtYWBsT+Thd/DElyu17k73/OGh94KhGaUFY3iP8AfHWYHlB2PAHHbE7UQ0ff88d9xiPXoBJEiDHvMf2wQOqS7Q9MSZnce/bjDFcyYK1CVWLEcEbAAcTOIhlgWI4F7djiSplPWwPJ79/tiOeDtTlS3QqFF1RBmQd/v2EHEtJ5FyFPqp47kbYIz/Swmqm+ZoB1a9q52t+mgQduJ2xP0zI0wL1qDaihlhWEAG4BOXldVhMi3BtEqxlG0hD0vNTkuoIvEG32ET2xFXYKwAJZf5hYwPtP72w0z1OiwAWpl0IsSPHM+v8A7EH3GIMr0oMVRMxRJJgf+8Lna5ogD6kYCqRckF4w4D/bGsb0nv8Ag/4xmBsKrVxWgvhi28k/v6Y4otpy7MtiKZIPsCR+cZjMch36vqFmbtJfhPO1HpOWaSDANtoJ+t8H9RoqUaR+kN9YN8ZjMPnFTmvZR20gydVvCqrJ0hSQJsI7YX06Y0gxfGYzHQj25aI+62aKxt3/AKYDy6CT9P64zGY0t0i7ozNGHYcadonj1xDqMASY1f1/4GMxmJ/qEJ2pK+67fbDPK2pk83P9cbxmM0n6QrCXIxIIJtG2J8iYRiOBP2OMxmI7X7KLqtRUpTMCWBJO0nURx6DEZMUhHY4zGYr/ALVOWqlnQD0/GO+r0x4ItxOMxmLH6mpfcIHp91+v7/oMGZKodLGd1b/+WN4zDJO6s7UmWUEiRjjNGNuST9QcZjMJH6kLdrig078/7YwudLfX+uMxmCO00rtl/c4zGYzFKL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496" name="AutoShape 18" descr="data:image/jpeg;base64,/9j/4AAQSkZJRgABAQAAAQABAAD/2wCEAAkGBxQTEhQUExQWFhUXGB4bGBgYGR0gGhwYHxsdHyAdHR0hICggHRolHBgcITEhJSkrLi4uGB8zODMtNygtLisBCgoKDg0OGxAQGzQmICYvLSwvNDAvLCw0NDQsLCwsLCwsLCwsLCwsLCwsLCwsLCwsLCwsLCwsLCwsLCwsLCwsLP/AABEIARMAtwMBIgACEQEDEQH/xAAbAAABBQEBAAAAAAAAAAAAAAAFAAIDBAYBB//EADwQAAIBAgUDAgUBBwMCBwEAAAECEQMhAAQSMUEFIlETYQYycYGRoSNCUrHB0fAUYuFy8QcVFkOCkrKi/8QAGgEAAgMBAQAAAAAAAAAAAAAAAgMAAQQFBv/EADARAAICAgEDAwIEBQUAAAAAAAECABEDIRIEMUETIlFh8IGRsdEjMkJxoQUUweHx/9oADAMBAAIRAxEAPwDyL02dQd4G0+/6WnETJG/4tb64sU37dIm4ueAPfxh2YywWmrGzVLqtxCD98zvqvHsCfGEqTFrs7lVX2kAx9f5+NsJxMH8/X6f5thg9t8XKnYRpGlhYgNJBIIg++4+8cYadbhRuXdQt+JJExPi/ER9cNzTAu2gWOwjn/vP5wwAtJtIuSSJ4sB7EfrjjuJkSLeeeb+P74GpInN7e1j/nnCpUtXj8/wBMcgah4tt4wlJA3ufGL8QjJ6dPfaw5PuP+33xyhR1SswQbSDv4kCwOLlEqVpw37UsbC2hEQRPB1Fj79mJA5JRQysZIWLgnc3i4GEkkCK2JEEUQimJsGi53uT+luMHaVcUqLU1JVSjLrNu5jG3KyFn6H6YDvknLBnXTe0iBYTG0E4t5t09NQrqXbYCPl0/Kf/kMJuyPMlfMhz9Wq8rXCIADGlAoZh2g9q90Egz/AHwLrJFgGAEdx4N/tc/ywearRYUyadRRrIlmMEGAAJsDKg2n7Yp5jJMCD6kFZ97k9gPvcnu/nhoIuQbMgMsQzqBaxCsNxF/pivTMNpIB43ifoftgrVyp9MGrOq7Ak6oiVIPiTH6YGmiHEKGeJgqNhE3HjcH+eKU2YHA8qMirShjfT2gGxBvwDY/3wlq3km1t99vH23wqdLTDPaQNO0wQYMHdbETh3o92mR2gFmkEfWfoeecGahmcWkswzQR7TM8D7ecXKWSBnUpI/iMj6TGGVwBDT8w5iDttYQfuNxinUUkED5Rv/wA4CiexqDxYnRienLNo+UMdLG1uP0xLmbrTBsvtwJJMDz3TGO5V4YpNrkiBcx/b+uIyrxcNfwDf/m2CuzG2wkOYqS5aBczbbCw9qajSQ0m4YeCP++/kHHcMhdp1EhTMfLIIi8kWPkxJ+3jEeZqmoWfuY2lj7WG1gIgD6Ys5cOEGlJvPBBgfz/thnouVAJIUST7X30+cCrUdwOx3Ke0Y6Baffbn/AD+2LSZkrUJK6gQQQ15Q+/nkNvIxylTCmSQUO5IO3APkzEgeDhlw6kdRDAMAAiQAbkfTfEQU+N8FKYBILFpZ9MgieD9OdhGNV1D4fpKH9NXFZFEQxgst9jwYE/0xmydUuM0fMVzlzo/wHQpqGzRWo5g6delVg3EgywIKg7bHGc+JfhR6ddEy6PUFQMwUDVGloIB5USL41XSOpHNr6gRtZZV0CCNUb6jH8VkN5IG98TvmmpzrsKcjuAlR7nwQN54GOYvU9RjyEsb+kT6rgzD/AAv01GrMa2pRSFwd/UuCsexBtjSZnJ0qTrVp0VWAJBZVgsFFxMRMiRvBGBq9aVyWCAu1VpFttQYHbkASebjF1MpAHqanYCYAElySApN9IEknm+GZ2YvbGvFSZHIMLj9q1M1SDpcEdkox0mJBMrAOqATIicV+ufDqV2RkISqx1FiIQxIVdI2csCSw2034xOMmxBJVjEPTUGES8T9gL+YM+17JCWXUYUjuBHm8z9BO3t4xiGZsZBQ/tADzzLqdOpSq+jXUa1K/K0xqAO4MHcfSMHEzlKhpDgmuggFtNhe4gW3vuzE2IF8CPiLqJrVw7poIA7ShDFZlSxNyxH71rC22B9OkTDA9xNxf5jt9Zx3QpZRepsRiNwnnKeYrzUpoakb6ILiLXpjuVPFo98RZPrxRSB2iI0aVIPiWImAbwfpiLJ5asrEiVZeTqVlM8GzKd/xjmYqCobuNQMFnAn/77t8tp8nBigKl2O8ptUDOSURZ3FwJ5PtPjE1ZgokKonwLR76gScSZeRqJjTeZvBn5lPJnY+3viM1NRI1AezN22tN99pj7YhNnUGrMjqV1ZNOkggysGQNh9YOI1tCwbi4G8/3GJW7BNjJgRz7xxYcecNognuAki3uSdv0nBVGBfEZUBsRO24vaf5icPFZzJ1tc933/AL/0wguoEEQwvsZnk/0j3xbrZQU0pubkhWbUNmloVf4pSJ+hxNS68weQbk7ecLDqksCw2nYWj9cLF3BN3qWui5WrVqhKKM7x8qTP1/5OH9RRkeolUMlRSdSv802t9YIM43Xw5lqWW01KGo1mHeZJGlx8toG4VhIP3jBDqPT6ObP7ZEFSVJcwrQour1DukWtLWF8c1uuT1arUztkXlRnlCuJAm35sfPmCP0wswhm/2NgP0xvf/EKnRFKhUQIlQtCBFCsU0iZAgdpgTjB06YaRfVEgfS5530yftjZgzeqgcCoxGLdpHTBaFkxNhx7/AExpundUqVOxiTUgFPLJuQP91hH3xmtII4BEfQidyeDti9VDhVJtUWG1g96gXBtuQT58YLLjVxuEyAz0LL5s1CNLFRTLMIaFEAQxM3bVeT9BhvVP2mrXDBgASVIDoBESNoAVQw2tOI62e9SrSqEr+3p03dU/dZV0Mp4uyl//AJYu9RQG6DYEg+zD5T9gfyPGOIwKPUxPatUyaZKnl1AVy1QVAxVlBIBUqu25+a0xcHBnpGTQozMxDs8EzqNzJhRcG+keL4DZ5ZzlFEMaxBv+9JI95DCwMkTuca3pdL9irk6dI7V4Gnfa9oJmZBGHdS54gnzLybAMuijVKStRjpM6NXbcn5tyWgEmYgcYGdV6suWHq1FgMWAFNY74MA8X0z7YtZpgXDKusR8jWaDERMTAME/rgH8RA1aC0TSY98reCDBEm5BgGL+PbGPCqs4D9vPiVjHu3MR1nqb5ms1WpEmAACYVQICiSTAwb6OtOnQFWoO9aqhZNhADDbYcnzAwA/0pSoUcEad7fujn6H+uCTuoAKtP/ud20gEKoX6zvwova/fyAFQo0PpNLH4moy1Jcw59UFlaCwD6ZJNlY/MfwMCK3w41TM16dFlCoDer811EKNINzJi0AC5xdyVqfdquI0gi4Puo+eSTIm+5thnw7ljFi5IJUsCVkTMNN9/Im5GMKucfIg/SJXIRcDf+UVTW9EUwXjbX2DVG7AwQJHPG2G5jJ1sizCsmh2Rgt5kNbWpEyPc+4xsctTmtrQ6kRNUgwxAG58xMwIsB5wK+OcqutcytXU5ChabCQEVfmB9jBM8sd8Mw9UWcIfP6wseQFqmSp0JAWRa4M7Ag+fcY6tMglSJQ2IF+bEe8x/hxJqASSTqnfkkn6fe8Ya9YoxACgiYe5Pmd429sbQSe02EgiX+n06YUs76o2UKSfmHJGwkNBYA4qZ7qFSqDTeCAwYSo1WBAE8CG2+mJMvSqVA3qHsK8kWG4MeJm3kHEWdzQY2iB8p/qfqZ29sUDR+sWzmounUt5mWMRyIvJ232wsOyfdLEieb3+wg45hWQ+6WM4AqbujWWgVQSxZKbbQF17DfusR7XjBCrXYgz286dNtt4vE+ZsYwC6Lm6taqrsgIWmq3t2rEAE2Jlp+k+MGer1ar0T6YX1QEVSWA+chREgTpmYPsb45GXH/Er58zmvbNUB/HPpmjTpiPXQlgsEkUyW1d20WU3nY4xFKm5NgSQPHGJ8xQqvVqAzWqJJYr39qWLSB8oHPGOIFKksL7Lb7ybzttuMdnDj9LGEu/8AubVtBUgupIuODI4kH+mLmXzEdglVE6p/mBNr20+5xcynRcyYFGmaoemzDRNlmGF4hjpiNyDAxVyFKHAbUO75SkSb2JmbT/O2GM4IMZepoWUt04V6D6alBytRD8wou5ZagB4FRj9n9sFPg3rIzRrDMMVelQNQvTVSKlOkIIi0VSsAHYkXGM3lawStTelBYsNQYzqpyJQjYoVPG/tGD9PIlMw0FfTZqgCRqCswK3AvBMncEXsdsY8jYwtMIDFSNxdTytOpUWs1P02RtSKjC6lgVQ2N1axYcE4M0oIqAyoeoWY8DUI0jydZsANsCcw0O69h9MLJne5mCLRePB3xZ6ZnhUliCGWWAmQQDzPK/NYXg4xZS5UTKWNbhStl0cioyk1NJUkSNILHUovF7EsJmwnDzVo0UFSqQNBt4m5GqN9+P4ROI6tYpRSqG3MHuFjLEMP9puPAI+mAXWuj1a7PDgL6ICq3yAxMK214kt5P4yIvqN72ofepaJZ3KfxP8SUK5lF9QFu/Uvc+mSoFTcLqkkDcHjAYZakMnTqmonreswNGbikVEGPAcNzsRgNTUtAUFtwAB5OC2b6c1JKFRgdJUEsCDBkkof4WAGx8476YlxIEWaTQWhLtHOVZUUyU1llY6ZIBEruLWGDQ6alOkFLEVBPpkG4fg7wVm3OAFLrirQamka3gFiLqP+rfY7Dcx4wZrViipUqKRTSABEDVAEjxPm/5OMWUMCPG/wA5laxUgqdSYUyKJAYgkLxex3vquR98V6nRs3Uoiu9Vm9IFgkQVI+YrHaYAv9DiJSwqtpYaPmAU7eJm6+2NPV6vGTelT0vWqak9FxqbTpsbwVWWaB8pP1xdshHD7/aMVqbQnmfq2IIuTMzz9MTMZRP4pP4sBgxk+jqW9MqFqGIJa4JEEGJ7Qd7efGB+aPpVKlIqoKMUJjUCVMH5tlJEzE46AyK5pfE0hgTQkdetICajAiDEyZv+mK1OnJtx+T9PfEbG9j+OMPesWMk74MLWhLOzC+XyQA16CyEWJIXS3Ia/mY8yMLAhYIIIB2MgCRuPwbfjCws4rOzFnGCZ6B8OgCgGb94GQbKB8o2NzDTbxi9W60tJgPUpIrpEVUDVGubd1l2+YT8wwPcacpRJEaokgKSFiJmJAE/efthnXOn5ajlHZkLVmgU3BbUreWbaNN/F12xykIOTfk0KmVCOUo5/P0KanL5YKj1Cuqqr9qJckEgySRv4FucAP9NAj25BBPI+nEDFMLDf5H0xoOh5QVA1TRrWkBUck3WmrKGDDkDWPsrG0Y6QxjGutzRwhH4Z6sylMsrSqFoJgXbTqi20iYPgecCvirW+ZqEjSpgCxhoC9x8zyR4E4IZbJoM3UGXdaqbg209w1ESd1UmJ/wBuI+p9WOdVKNFCUpsCCT3ToYbcJCkn6C2M6WMxcDVb+koMeRMEdGqUlKmuzjSVZComCpI7hvpsLDxjWZfPppaKilnUldMFiGJBad1jVIMTvzfFF/hI1KKGlC11ZjUJft0fMoAgAWO+x3xF/ocllRUL12atdQKaxTZeLHuk6bnYTGKynFm2CSfgSyA4uczvUCupSshnBKvcsUEAGN51E8QYF4xe6TngKwlVH+2JAlriCN4JER/TAV6/q1Ka04EgxuImSWne8zvxfFpssqt2gxpGrUwkkncCSZJAsTMcYp1BTiZnImpzeupUUs2unTMKO0KGtEKBsRBuff3xR+MadRqJFMkKGO3PGkxxH/5xeVZ0AhYA+YgAgBpuY8HfxbFDOfG1ClqFMGowNgVKgzImSDbkWnHOxDI2RSi3UZiJmCyrQpfcKyyByDO3HB/GNBQ6vSOVzKVCIYB6SaTJqWFrmIYsTfaY3jAjqfV3zFV3006evT2qIA02B92uST74sdCyWpiW7gDeD9pnfTP9Md52CrybUdYWGfhf4eouBVrghKagsJ7SYmWPsbQDxfkYIfFWYy9eiyrmVTR3KqkHWbaRA3FrR7GMXa1Ckcu1Oo4p0ykTwASQH94t+uPPKlKmKrClULoD2uV0k++mTGOdhB6jIchJ9p18fnF99mX8uWOka5MzaP8AjzvjW9NyaOFJL+oCAgSIvuCOZMAAbzjE5GqAx1LJuL8HjjFnqfUHZKdIlEAbUrAaSTaNRBi24MWw7LhZ2ABqAEJML/G3V6f+oprTXupKy1IYBCGOoKpW8oWYEzvbjGZq9Nq+iazCFBEkm51GxHkyfxfFjKUSx0QSxMXF/MX2AmcEM7m2r5dV9MHS/axdQRFiCJuCAYjzhyD0uKr27EmNU1oTMxh1N4MjfEmaotTco4CstjBB3vuCQd/OGvBEgQB78/1xsuOEmrFZYgswIBmACvkMNpnkH+eFiOkSpMggRcXg3tI5x3EoS9zZ9MBNFHtoQKrMxUMNxA1GdJF4AM38Yg+NeqfsqdKm6sKl2KNPattJANlJMwf4RjYf+H/T6FXJV1rMAlQKLagdSjV3MwFMSBIHzRMnGA+KPhlsozDdSsgxAmx/UWjiMc/HhT1Q5iU6f+uVPhBcuc0gzTKtKD8/yF4OkP4Wbz7DicarO0aarWpBQiVHUVhTI0FVYGVgxp7QxHBOAnwfkQrl6yKyMkKCAwvIOocfz2wQyHQ61Cpqo+kaROvS7wQAR9gRIEmRETbFZ3VshAaiPy/9gswLUDuWsvkAiM1ISQYIAkQB2vcEmZFh5xcyuXy1Mu1KloB7oUksCOAWMdsm2wDYqdbzFKmiVKdUmi7CTzTfcqVtDQQbSDFoG1fKfEpqvTV1VKasGLaTsBYMRbbwDa04zPhykH4+/wA4hlYahPPF6oDjUCBp086fmBtsgm52AcjFf/03QBNQk1HYyTVGoXE2AIt7m/8ALFjptanVEeooUEH1Cp1AcAwRCmIv7bYtuAikagWiT4gna03gBpJAi3nGfm+P2rqDzIFCCOo5X011ZfLrrUH1FViygRDMDsI/hBtin1DrmWqlEisFVw4DAErUtqEgnUGNwDh3VviVw7qjtpftcdwk8kgMJN4hpEbzOMsigv8ALMcD+otFzsMdDDgtbfv8xygcdz1foWVXMKGDLB8kExO0TbaTPjGG/wDEDQMwKSpSlAZem4Zmk2V7wCsbbwftiToOVKVNdVL7qTsVFu0DeYi+K3xVTVq5cIqiApIF3qEkk6eGj/8AOEdLhGLqCbsVqGlCB6eVXRc3kn5SSF/vv9IODXSaohUQGZjabQZmeP74MZvIp/otKUiXUg0zPcG2vAmpa2nk4DV6QpLlXHcaiVWKmAFKuRqB/gaBvcaSMaeQzqa+sH+YXDOb6XSNWgzlSVViUcdrHhd7Qt/rx5AtRpNllakjeqpYN7ibDSLQFI7ovecaHL52glN2rIz9hAIUtDNs2uYTui5gfXAX19LLLKJtYm9pk8AX+XgnCMJcLXx/xLLHj2g7p/TKx01KaB4Y6kD98CJMHYXF8TsKoDBqKJ7NeQTaR7cMfzgumcSnNV1IpqIYwZ1NsJ/MQQbTxjlDMtXo1WKMIVmdQ19ESRqYkmBpMEbyLYd6rn3Eag8mIuoLDv6LUvRSnrC66x1tVKDZVLPCKeYAmANscyVapQJ0JRcAEjWhYgeTtpaL3HF4xDS6saamO4wJk3iP1HG9hHnFTMdZqOukwFJMwLwYtO8Ww/jkbuNRmzK70+5pOoyTIvNzJHkH+uKxxLfbxNx/m398RoxBB5BBE7SMaV1GKPmXKLDVrcTAsvLWj7ACP0wsRZmpdjF2MyeLSQPvb6DHcQAncMbmoyObrpRSmtbTTCl0XjU6lGYAxYqWUm4gkxiH/wA/zYpLTOYqehLHQ/cCIIjuBkEGAt4n2x3Iu7UDMIALqlFRYKACXiwJuwuSeDh/S6E1kAX1BKjSFKllsdj3bTDcxjGzcdzIcjA94P8Ah7Mt3SOxUZmIvpgb/mBYfTGiqdeoJSl/2lOpqpstJgGEpdvPAtFwTj0jpFfp+TyZzD0xTeqAKrMi66lT+BQJBkCdKgCGJMEnHkFLKUcyK1RKHpKlYCGc6VRtZ0E7AnSYFrqImcU2LG7DJ+kd6CXyhGnTUrl2kPqkoYDU9K/MWU7VIZVgwBPOMtRdqrkIkiWfSYVY3iPpaBfxglkM2+YYIxVUNoIVdREwJtZQ0CZ3Htiz1bo1UVg5VyraRq3E6bA/7gBYcx7HEDKhKmKYi6jMsKlIo7UwquupCZMiYkX4Nu4WscNr9XEBVJBETFyI/dH98EOo9EchXV7KpB1GBp3Mnbgmf7YzlWmV7yDpJhTBg2Nx5E2nCsfDJ7ooKO4ndAgsxIXuEkGCYmJGzEjnwZOCfRcjrOp4X5QJJgXiJkniTv4xX6RrqVVpBS6ioTpBs9rSfIX947TjRllX1lRVU0t2M9rEXGkzOkMYPJwWfIV9ojWYjQnc5mdQX06X7QyanqCVgMVUq0wo0rJEWO03wOr/ALJ0Hpur7LqG7m0XuRvvG5tg10rp1WpTBpj09THW7ERpEQwECCoBEiRfziouXFR1NFUdqTM9JTcVPTJ7edakDVMmDae7CcZQniJFUs1VL+SqmkutmRjTUvUawWnHyxMHvuFG7EW84wuYzIzGZ1oKgUsSAe5gSS303M/fA/NZlqjMxMExInc+/vMm+04kyWaFN0JUOn7ynkbN9DvGNmLphjBI7mF6YUUJo89UpVKaKhL5jXAUE6dJjUXO3ECNvcbUmy9RopxS1KTIBBYxYwfFuPGL6Z0uNdBVp6W0hWeS5NwbCBpAvO+r2xDks7pqs5UU31zpFgjeVG86pMbS2M4tRVdvxMojVTSdPFWlTYI5pioNLQR3C8KZBExJA98OzPw3Uaj6NKoac6pmSHLW0m06SZmJtxxjPQHamXqMBTcMpJOj2sR2cXOLD9bzTyVqtTknTpQAQfBIJG0TM3OM3p5QQVb677QApHmZLq2XalVek8aqRKEqZUweDyMVVH3xpen9NE3AamEIGk3P0999t5vgP1jIGlUYC6/eFJE6T/ug462POrHh5mlSIygBcHaPMc2/BjEBgH6b/X+2HvQcKrR2tOmCD9QYuD7HEbex4/X+2GVJxj6rzvewgz+f1wsNYyv0N/EH28yMLBDUKviFsv1NFhhRAIC6GUmZQjUSJvq2O2+NB8MsrhWps+tjDEgfs7kQB+9Yg77GI5wEr0lUooUFmRTpYaTcESCInyPpijQrVaJgFim5Qk6WFptNiQN98ZMiDIpHaIKWdTd9Z6dVzj5fJmrSotlqbSahhWr1G1BZHyuUNMAnc6h7YxFHJVBWbLGRV9b02QNINQMVN5gwZg/jfGp+Ga61aiU0pnS+pmDsJY6GHaZ+bum9yVB3xjO+hWnuV6dQw3OpW3nkzfB4jdr8Rgo6Ms121aqOhQweGaCCQttJXYd0kn6eMarpmTYIA7uALgljFrSPBv8AgnGfyj0mc1Azeq9SfTYE6tUklXmZ1Hm/1xsctkJVgSASpNiJVbXIBgNPj+eMXW5KAHaZsppq8R2bzQFMF3CIoO5VQ7RIUFoHBjzjPZ/PUKmUOioNUACmQxdF1AxJsoHkbk4I0fglKjhar1gw7dwZnY3kxcWH6b4xVbL+lWenrVtDFSyzpJH284rpceE/ytZG/iGnGrE9B+E6FGkgYpqtF5ABPcTETfSqjfkzwDn+io1HY6ZE7EX3mJIkgOYi0iRfGf6U0QnaQ4UoVErqKk6RJ4JKxbBxKoKs7BgVg6HI3jkgcxY78Y5/UcvULXEMxswb17p2YzNZaQINCwFJe06xy20rJkGYk7TizkcqMuUYBey67gyQZhgbHiw9r4n+LetNQotUpmmzaV+e2/hf4hwp/iJ4x5Xmup1GrLW16nBDAkWBHAUyI+mNXSYcufGCTQHaPxhj7gaqGPjWiz1mzBpKgazCnw0bt5LG5MDeIwAytLUwWNz97Cbe+/4xtOmdbp5pStVdLEEMACUYWFjupgxfyIOAnWehnK1QyanpTZmG0zaeTY3gHG7DmI/hPpvEarkmm7wn0fpy0VarWAgAaSNhIG8Cxj62O+AnVc0pqAUmLHdmJkaiSbW4xpKWfrVsqFpqtZo+Vlge44BkbYy+Vyt3DAhiWSBFn58jTzbC8Fks7nfaAq/1TiBmIub2jzPngfT6YMZJtJUQYJEDYmeD4j6XxeTIf6fL1GNKX7dPhpMKfp3fyxXyOUb06jm9UqJUwZvaP9mmw8YF8gca7dpagXDGVyxRi5IVVkqpkgEyb72G0e+BvxaF9EMqrqJHqETcbBo4YSBPI4wUyGXL00VnhnMmCTpCg3sBKnYjcWOBfxUqrl2WYIYWAJOq3zkiRyNzzjLhP8Yb8wqNzLioIEUwItdp34FpxWYhQbXNgSOOY98Ro8AxuZv7bf4cOrMTM2BMxxN/6Y7XGjJxINzhEKDf38f5bCxJl6LNsCQfHkf1i+Fg+VRlERr5hmuzM0LoXUxJA8A8ACYG18S0cywiDHgbgke2IawFtO0Ak+/I+mJaTA6QdokTETff2wLURKkz5pmBFgOCoi/H0v8AriXqfUtaBGpIGAEMNwQRJA4LAXuccdCAdQAETIG223v7Yiz1NmJcAlJjWFOnbaeDHGFJV9ooH3STpdVNSM/atMqzt4AYbDck2x6vlQEDJAixU3UlWUSGn90wDBx5FTy8qLDeP6/rMWwX/wDUGZTLCgCoQA6HUQ4GqTDA8kxJvfGPrOmOauBi2UNPRA+kGow7ZOrSJ7bAnSJaIjiLzjz34r6yudzSlaemBoOnu1QT3jtBMi/de3GN3U64KGRapRr0jmBSBLMAdwupRJlnOxOMZ8LdBXMF6jM+oNMJyTe43EzxxjJ0aphVsr+NSKAo3C/RNS0qZZG0apB3kC4In5ojV5gnwMaCpRAqVIIU31L3EEfN9Wn6SIGIsvS0U/SV2IpxAntVraVUbQDMm+5wQzFVkqHSU9RTp9RhEVBv7kkGNj9sZcuTkxqKyVepgPjH4dZA2aJLK5HkENYBuQUJtEyP5Zmplv2QcEWOkgnuMyQyjleCeCR5x6d8UZyjXoVqbOB6YCTYKtTUCBpB5PbbbVOwOPL8rUPcBuVgAjjkDwSLe4Jx2ugyO+IcvH6TRjJI3CHws+iqKxEqsrYiSzCBAIMwJP8AY4NfE3UlqtSpo1T0yAxVgIJIs6gTYAQTN545zWWqsLgkaYiNgN7TsTF8X+kUT6hqP2mNQAUCQfvtc/acMyIvP1D3AjCt2ZO/T2aBqleRr0iwF7G4v74KdKyCLp7bg6dJusT8ovyCTJ3OKCZ0zsNYACLcbe/8O+841PTa90NQKAb3mCRyggEwRBaLecYsz5AtRQDEACS1Kw0FQgA13ZgJIgxpiw3H2EYwNDLxmGRyVeW0kTPOwj9PtjYdI6tSq1mpaWLksF1MpkwSw1EwbqYE+25wK+K83l/VQ07VJlmESFHJ4b2iDA3M4rpg6MUK9xDPIGjLb5gJT11iWaQyKumSdJuCuyeQR4GKWezdLMFfUJAA+ZtWncQCNRmPJjfFvo2YpVEJqACIAEnVINjp89xP0nF3K5VCq02AiS6sFAqdy3U+U1CV3viuSoTYo/faQOQNyv8AC3TqOZqVKehdK6WFR1OmTYHY2YiADAM4E9Z+EqmWrrTLowrGU0NdQSRDSoAva3jjFTohrU6y1CjqFJGkhhadQBA0kgGOYEDHqWQ+KKVRzSSnpWqNOhwugSIKqVjTMm/nxjUW9M0DHIUIq9zy+noWrUpMyg0mMFyEDGIMmJMEt42F+MLEnWvhlKaVStYepRI9Vaj2YNphkbQJILQymIjnnuNigEWDIVMAU6f/ALbECYIPhot9sTP0xxAJWYLIQd43GI8zlyDBktA2G9rRG4xDqaNLSQCYBkaWO5+ttjiUTsGADJ6z3YiQp7dt4/QGI/GI6eXJvqWADz7G39MX+jdMeuCF7SYCz8pGx95228YdnyyQtppgKO2BYntEb2vqwvmAxUd5LG7j8gwCovp6XDAFye3TN+2JJP1icWKqhiAs28XAAMm/Egm3uRhlBdSyukGVBB1XDkw3stoOxEziOlqZBqhZ+WBEfrhL3dwDXcxuYy5FMemsm949jtP6H2wzIddam5qIqhSF1ILAxYx4m5+5xey+VdQvc0kzyQfEjlvvhdeoIwq1jCvZvZ5gQBt5JIE/TEVkb2Nu5EKtqHfhr4tqV6mh6aRJYMJseJLEiSNQmLE40VaoqMWqwSCGJZu1ZkLE2tJ38jGA+CsqWrsRpgLfUYsxgCI5uD4tjVdVzIoUm1hWOwV3G0eN2vYj2jbHO6rCq5+KD8IOSyQDPPM50mstTQ1Ni5GrtGolST3WkxY3PjFVRJH6e/8AfbG0+HsxUqP61apqYgLNgYiALDx/TFvK5J3erXeilMt8yFVU6RABQjiBvME+cdE9XVgjtIcupk26PUXSagYA9wkfMPY3t77DBuhTJQhFnRTNhqIRAAC24DXMy0xJPthvxDWzQqJ65AR1JoopBVFJGqbAzbfnfFDp1b1AS3n8mLTNzxiOzFOR/wARoojcpT6cwRqG35v+h/TGh+Hm1Ai/iG+8x4uTtgHnunnUQTOoA+BOx/X+eNF0zMp6jKvZ+zT1e6JqRDadzpPaZ3kthfUUcWu8R2Ek6/0P1qetRTDyCHLKsj3tLG2KuY+HTWZSzhStMbERpuTwZNzF+IxQ6tl6tXMMtYs8klAEJGgC2gLayi/iDvhtPrgy8pQVKgF1eWA0kA/KIOoXm+4wKY8wQBGs/v8AWGAfEtZzpppCigLahqZ5UgaToKd374gGSNiPJODfRCKzNLSAmkAm0CNpB5J/GAVb4pZ1RVQ6jBOpu0OGBGkbXAg6hzzgl0Xqms/u6mJYggDaSRwPx4wvqEylLYbgsrEQnp0xqgg797i9xeCL2B34HFsVq2WAlHUaTBI1RsQQy7yLDcR3c4u1M6qqNR3nSeCbAXIO3jbfzjmYUU0Zhpc00JA1QDYWvBHcT+MY1drH+IkBr1Mv8U9HREFRFCU1UB4N2lu2EJuZJkTbxbHMRdb+LalVAlNfSVgC+xLEH90kfKIHvbCx6DCrhPd3m1brcqdOpKqhyQCq6t7/AF+l4+uLeWyWtXak4RZnU1xo086tv+rA3LoCHDOflDCBIYePNsTEvUCDX+xkm86Qy9v1giIH+4++EFTd3FkGXaWbRfR9M6Qo72YRrFvlF21G/gbbYs9ZqrXgk6VgG++kDke+ImRS2ospVQO8i0nwPOyi0CGw3M5igqPqJZ6gIG4OwjiItzsD74RQLAjvA2TLmQ6dqVqzkBmUAICJAUzbyYIO3nDnp6XCtKdtzBlfEHb/AL4p185Rq06Zp+oKlMibdhjgkexsd9sE+kUnasxao/zySSx0wZ0GbjtOmNoGFZOQBZj+EjdtyeoUpqrVYVGVtDVCbleQRaQTYHfAbr+dpU1oGiy1HZSSVYEKhsUK3Ktf+dsG/ig0Xpuug1K7NFxUCIpB/aISSCQI5H0xkcxln0js0qYUEgs7abdpAsNrAcYPpsaGnv8ACMUKJzM5o1RTVAU0DzJMxuedtv0vg/nco1YIAFHdqZdh8u94Iv8A5bAzJZFKTkVGIdbtTgzEbWsrTDX8YPVmSmyGsyqGTV3kEmbAnk7TzviZ2ogJ4isnInXiPymU0rYRdY+5m/5wT6rWq0suz0AGqKOb6VIJZgOSLQOBOAGa+IECSiGoQ0KCjC+2omJiNhufG8VevfFYq0TSpIyEwHJIEWkixn8++Ejp8rMGrz5gDG13UD9O6atU6S2mabaSTIDKLAk8T+MTdESopplYddQLJIH5b90W5jbFRmAspCyNJubhvteNiJOCGWetQy7sFHzqjI4B7GUsZU7qYAnYexvjpMCRU0Kdbl6tn6LwEKa4gwDpDz8yuYGnzxgnl8utMitUpFyy2UHTfiTsFEbxzjMUlpibATsBJj741nTaqNQp6nBNlC1CNRYC4AJBJiL/AE84wZwFHtGpnLAk1BLdZqmm1F6dy8lryqgiyCLGdmm0/fAen8N12AKKrA/7lW3Fj7CbTGNrWywNUSsACSAIMCbfmN/GJqcMZkHTedzb3A+2qPOBXrCg9gEr1SooTDZvpNXL+mKiFS8lTIIKpBMEE3uPFsVcwe41P+pvuYCyPYnf2wd+LP8AUF6Zq6TSXUKLhYUAldXqXkEDSL78YC1qmhUIvpsSNiPrHPg43YnLAE0b+JrVrXcdlc7WZtS1GW0T7c2iN8d6j1LMhSlSoSHGxUAxPECwMfphdOzVJG7iXTggFWBtaB+JwOztcPUZgCATaTNv8v8AfBri9+1Ff2i1VuX0kM47jmFjTGzQvlyjAqisDGkyReLzfzx74NdGy9FMrm1qqnrU3TSd4So6EaQY3uJItbzjNZDPsQVMkhSSx4AI/wCL/TDVzOisWo6mR1KOD++psynexiQeIEbYyKjC1aCNTU1qSV6VVQApcLpUbAoe2fqNz/uwK63R9JFI0kqSG1b3AmACCRMbcHFnI5oL3K0qYKhzBUgwVYgWb9CfqcBviPNerU1wTSDQphRewYSJ8WJ33jGfAjnLR7RSKbmp+HqzenTanSVXMkgnsiYnawgqY/3DDlq+kyO5ARjBdWHbsJIn5RuSL9tsDui1GqimGUqrM44Ep2sCSYsPPsMFa+RXuUKrFYBWZJA/h2LLEYz5AFcg+ZGIBIjOvdTDRTo6a2sXeGGkhhBQkDUGA38HA+oalTTTUsDB093yx8xW9gedthgpVyx0BkpneDwAF5AvMkQOMB69FGdtULGqwnaLiRu0QeBaNsTBwUUBofnEk/EGZtCrmoghldtQUaZAkGOCCAZHn64L/wDlVOsoZm7kXUIBOpbaQR4DMeYgHEdPKlXUlDrJbSZAB07xwFuNwPGCPRs0qM0tGimoVN2aJtH8Ny0nxGH5sjAWveOXITvzJqfTvTRFtMDYEGdrjyYxV630lBlmdWK+kthpkHvGlTGxnnaGwMqfFTVadWQyvpIUq2wsB3G8wWNhewtMigfifMf6b/SdgQAqTp7yp3BMwbGJiYxWHp84YMT53LVWEEC8AnYc40fwplyxqBWKuRpneEIg87QcZ5ARuN4n6QQfvcYtdIeuSadBqg1XYJPAMkxcACZPjG7KvJSAYTC9AyfOIlKq9MVA6IxAcQdSg7i+IjmyzBosGBgjgHb6YudU6ahpUMxSgIwWnUAO1VV+YeFYCQDG3vix0wUWq6NaBFF3ZrExJIttaNsLccd1cUy8ToTUdKcmik9xuIJloDsBI4tB8bYvohgGCbme4Ra/i0bFSOcYV8+oqo+WJd9IQD0yCVUizRYiALzsL4l6H1Ks1WqKFL1TW7igIUAj95RtYb4wv0ZNsso4STcvfE3WwFZO9GgaEgQ07kkHYRGk3xn/APV6O0zcXsCAY+uGuSalRqkFlIBCmQByAdp4nzOOdYygEONm9gON4/Qx4nGzFiRKT7uOAC+2Vc2U/dibEaJ0ke4a6t7C2K2FjmNoFRkfTWdr/wCf845iQtG4g/f/AC/9MLFWYNyLFjK12UEAwCQD+uIG3O2DeWytI5cMHQPqOpSw1CbAxN1uLjzheVqGxLfQlOnlW77vcDUqizXkajIi8cHBbpfTmQFk7WNiYkR4gmDY/wAP4xNlqqIWVyFcG4tH1vbTH/OJanWaVPlS0RCAEn2tafxjG+XIfaoiOTnUIZCjUKECpZQITSoAH8JFpW1vri3Uan6q+mzEKFDA7ibNEi8C1sQ9PzLujMKTq78EgyALajHa0k2i1sOpVqliqqrpNz3KAbkk3kWI83xiaySDKvuDJaOaZx6d0dpCzwNOoW45GKDq5IJsYFtNiDckmNoGwxK5LhWpgqWGosG7gJM3I2nn64hpAqdFyoOosRpGqJ7t+6BcYICtweMccqAKZqB2HhY1BZAuDttM832xJmsoCX0Asqy++rSkWDsCIgXYTFzzhdM6o1WozOwQOrL2iSUPyhVWCIImQfzhZvNCnlqrStQhYMqRpJNi2w1FgBBBvE7Yqn5BfM0piXj+J/xM5n8siMUqaVqQTbmbjbk8HxH1xRTLWXSQGJ2bmQNsGX11mGZqqF0rpi5IUTGr+nsLYkyQVap03YQREntPI8G52841+pxFefMUx1qVjSWASqybAybW2Kke39NsWOnFlAKMVJQ7GIW4MgWK7m/jDOuLU1ECIUBLg6trggz8p5F+fpX6fScNaeNpufpv7eMV3W7i1sQQQFdkYau/u0v2HTtETPN8XFyKSIVwdwTMSPwfecTZvp5JVqCAqshtJnSwMlTO8TIIsR9Dgzkwx7WdmBggATY8SRA4G+G5cxAFRmRyDI6nTaJPqZY1lRlhg5g/u/s1g9wNyS0iBscVqGV9GGUBSZ0kEltJBBIJixBI43OC1emqCHlneyUkMQD7TIHliDM+MWMyWltaqrAKApXWwWLKq8DmeZxlbMx7mLZy24F6ZlKQuYVSRckRP4NvoIGA/wAS1waxVW1KvuCNR3gjjbGpekyEkMF8jSAu1pEHSdxxgZR+HKW7E+dIj7CNRkXGDw5kVubGFjcDvMnjqkX88fn9bSMbTrPRErJrplEcAm4s6gQACGIBt4H2xiQ046GHMMq2JoVrEczzc/5/k4WFGxifv/n64WGy6k9ZZEquxvv9h7DEEcEX/X6YsVacFiSRe4F7EzwdsWP9UJDoO8nutLAWuBtthYY+JNgSrSyjMyrAWdi1gPf/ADxjQZDKmno9EMrNJNYwGYG0Ux/7aaZkmWPMbYiymVZqmtt9II9gQLb7iY+oxpv9Sqqopi62MmzRsRsRGMefqiNCIbL4Eko0kp0tNTSKQGoqIgAfxHczF53tgfks9RkldaeuG0BVHdpAAEcKSYn6njAX4o6mWApyPLweRsI+pnyTin0imUU5hidFOVUX7mI2HgSeOThePprx82Oz4l41oWZselZhnWoEUoAQlRxB1kgsVWbAKbSSQdQtivWYVKhegH9G+t3He7sIJ4kARIA2O5wP6BRNWkyS0tD+F1MD3ETe0RawE84JtReoqU6ZK04PdYFlgXtcL4BMxhT0rkD7/eMbIAnD7/CRUNdJaSmqdflUh6RAsdWxBvc4sTOiaR0QquW2qPcsbGDE7Ebk4rtnv2ffeVkECH0kwBJJ1GIIJ98BvijNsadFBUcqoNthFtJPlvmEm9sEqM7hYvGdFblaj1Y06lWmiqUJdRF4W/yk3tE3+mDXR69N2KoQ+rgzIAAgARIHHNhjGgz7Ec4lLkEMpINoi0EbR5P35xsyYFe/mWyg6npdKihAEAs4tEkRydUdzXv4xBU6YEU6itidJF1i1wfE8g7HbFbo3UmemDMsI1kAghgL8bzyPfjBDqfxFSokGq0s62EsbGxLCNMfi/nHGK5A/EDcAKSagnrkZRUFPsetPeFtazGJsTq2vAOMzRzb00lnYGSqwxBtF9778+MWTQVqtUKw0EsKbBtSryBPsIGKfVMgaaKz1dbkwFMm1zqUncTaSORjq4UVfYTuGtXRhrIddOpiwGuNKvKpqaNjI0oTBGrbE/RcyalaWoVEdAGcs8Aw1gDplZU8TMe+MhSWQRMk/wB/J+pH3xsvhvrlIIKNQ3VJ9RgIEmYViZVRP6YrqcQRCUWzLdABaiFMyVFe3fr3bmb3i4MExHgYipqBGklZuREEncW8x+9bjBJKCEwFHdCGDcMe2bARq1Agngj64c+R0A60IgG6yJGxi99x53GOSH+YgKYKeqrKFcqVvMF9MxtvfnuiMZP4oy6LUQIVMpJCXi8Dbt28ffGvzyimAanaoMMyXVYUCe0kx3Tbk+Med5usHqO4AUFiQBwMdLoFslh2j0FCMYRvfyPGFh9PLzFx9iCQPcC+FjpXD5idpsqtEhlnjkYkybBKqPcgMPYkT+hvhmYLbObD2sPxiOfexP8AhxQFj+8IATVPnKKoWNTS2lmVYDHVEqPpq3O1yccy3XKPog1GAqwdQCtE6rW/6Zn3jGbpqWGiJM9p9/4fF+PfENOppMgD6H+uM/8AtEqjF+kId6Nm6dWsVr0kd6jIEJEAHYBoIhSLnyRfEPxFng+mmtvTZgVA7QVOkQRYj5jbzgYsFYMQOAADf9TiGBxh3pjncuhc3fQc2qIvaWJXTCxJlQ3zGAO0x7CMP6Fmy9IalAPyObk6ZgBRwxuSeY4nGf8AhrPnWFczE6ZMyQsKscwf/wCZ8DGiqZsUaBqEHtF6ZIsZIAJHHd9r745mfHxYitkiLfvRkPXc16FSlSemWXU3qGO9TC6VnaR83gyfbArra66ZKi0AiSdUA8/7pB/O+KtPrZqMfURIZgSEBj51J3PhYB8fkEs8jKDB3LFedIaYHvCnDihxFb7wuNNQmUduBEDEzMDJnjxY/XxYxPtitp4w+PzjoGoZG4Ry/Vnpkmm5pkLAjk+CBYz5Nt8M6p1epmFphwkpMFRBMxvfyNhycUSp/piRnI0kEah44i39MLGNQQQNygPiXMrnGoOqkShIZkN/YkHgxzPAwS631ihUpGlRpsTrVjVaAdKgnSBE7tO/GBdaqCKTNcXDQL9pBj7hh+uIadXQRpjab+SLgn2j9cAcQLBz3EsqLuRgCDubjji//H6Yd/oyW0gg+4vI3B/GER80TEwB5Y/5P4x3M1TCg/LA2tMDcjzfDd+IXibj4c6lSdAiliyIA2q9gIDTzsI8QMEev9Z/0qUn3Dl1MGWUhVsZiVYMdrCPOPNnWFXyD+u+/wBsR5nMvUILsWIEAneP++MA/wBPRsvK9fErjU0vxF8V+rS9KmBDABmIOoDwDN5mDaLCNpxlR9MOenEffDcb8OJMS8UkjtPbPvH5/wC2OY6iTbnjHMFqVUtCuFnQWnxAK/8Ab7YrmSY2nwPItH1xIQAsg3O3kC/6zhrDkHuBuPB3BHt/LFLUIipKtd6d0YibMLbxNxcWm1rXwzM11eTohiZJ1GCTv28AmTxjtNp9QkwSQR+TP/6xWGCUSR+v7Wg++OE45jhxYEqhLPTw3qIUMMrBgfGk6p+0Y3RhgASrCII42AHuzH+HiMDOlZGktNq1NpVE72K227lIIMG8CPbfBjK0wtL1CQaejUTeNMe0RKkccjHK6rJyYa7aiMlkzF5itTp5mofTUqCQqo3aDAEzH1kcEnxiyueo1e+sAuhQq0xPdb5p2Hj74F9QWmKriiSaWrsLb6ff/OMV5x0DiDAGPoTrtJJgAeBx7Y7qIjcWw3DlNx7fyw0iQTu9hycMBw6SGnwZxxzJJFgTbFCWTOhrQSYkn7xE/oBhzTBG8X+nP4g4jjD1mxt/nn2xD8yCSGQAZnx/1EfzAw90EPvEqw87wf5/ph2WUEljZUEidtRIAH6z/wDHDGuo3A87zfkW5nAXJcWaMrTM8Gfz/wAYhqoQFnkW/OG6fviY1FNMAzrDW8aI/nP88WBVVIDEZ0iAD7QCftNwfpiG30P9cOpvAO88R5nDW84sCpQE4Tt/n+Wx3HMLBUJI4tb/AC9/+MJTeb78YacdLTA4G1h5n7/fEqWTcciTJHFyPbk4kNHUOwSeYN//AKyf0xDTcqZG/wDlj5GH5jTMpIBEwf3TyAfHj64qtypHhYWHBhsRb9fzgoQEcKjaSNTQTcCdJI88E4sHqtb0/S9V/TgLom2kbDzHtisCIuxgccfa9sKnE3Ij73+mBoGQiMwsKd/GFgpUWOj3xzCxUqPrm52+2GYWFidpJKSBGm55Mc+w8fXEiyJm5g/r/aMQrUI2t7gmY8fTD6VWI/B+nB+2AYfEu4/K1x8tSSn3kW3Hv9cSN3FmDAWkARAAgQATJ/Hk4qQL3+lt/wC2HUDvtsd4/wAm2IR5EqRnDnUcfb6f5bCqPJJACjwNh9PbHU2In3wXaSJYJE2EXjfDV4nbnDqTL+9q+0f14xypE9sx74ku5yN7/fCxwnHcXUqcwsLCxYkiwsLCxZkiwsLCxJJw47juFiGX4nMLCwsVKnBjpx3CxUk5hYWFghJFhY7hYod5I0Y6cLCxYkiOFhYWLMkWFhYWA8yRYWFhYuSf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0497" name="Picture 20" descr="C:\Users\Administrator\Pictures\dia 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683" y="1934771"/>
            <a:ext cx="2143125" cy="252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8498684" y="4461597"/>
            <a:ext cx="2143122" cy="5191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000066"/>
                </a:solidFill>
              </a:rPr>
              <a:t>Địa y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24968" y="1411551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về năm giới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032859"/>
      </p:ext>
    </p:extLst>
  </p:cSld>
  <p:clrMapOvr>
    <a:masterClrMapping/>
  </p:clrMapOvr>
  <p:transition advClick="0" advTm="7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animBg="1" autoUpdateAnimBg="0"/>
      <p:bldP spid="86019" grpId="1" animBg="1"/>
      <p:bldP spid="86020" grpId="0" animBg="1" autoUpdateAnimBg="0"/>
      <p:bldP spid="86020" grpId="1" animBg="1"/>
      <p:bldP spid="86021" grpId="0" animBg="1" autoUpdateAnimBg="0"/>
      <p:bldP spid="86021" grpId="1" animBg="1"/>
      <p:bldP spid="86022" grpId="0" animBg="1"/>
      <p:bldP spid="86022" grpId="1" animBg="1"/>
      <p:bldP spid="86023" grpId="0" animBg="1" autoUpdateAnimBg="0"/>
      <p:bldP spid="86023" grpId="1" animBg="1"/>
      <p:bldP spid="86024" grpId="0" animBg="1"/>
      <p:bldP spid="86024" grpId="1" animBg="1"/>
      <p:bldP spid="86025" grpId="0" animBg="1"/>
      <p:bldP spid="86025" grpId="1" animBg="1"/>
      <p:bldP spid="15" grpId="0" animBg="1"/>
      <p:bldP spid="15" grpId="1" animBg="1"/>
      <p:bldP spid="20494" grpId="0"/>
      <p:bldP spid="20495" grpId="0"/>
      <p:bldP spid="20496" grpId="0"/>
      <p:bldP spid="21" grpId="0" animBg="1" autoUpdateAnimBg="0"/>
      <p:bldP spid="2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803562" y="938657"/>
            <a:ext cx="106818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7411" name="Picture 2" descr="C:\Users\HP\Pictures\tải xuống (5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1582159"/>
            <a:ext cx="4270825" cy="23742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412" name="Picture 4" descr="C:\Users\HP\Pictures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771" y="4337927"/>
            <a:ext cx="3877305" cy="25073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5" descr="C:\Users\HP\Pictures\tải xuống (5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4" y="4325244"/>
            <a:ext cx="4270825" cy="25200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414" name="AutoShape 8" descr="Kỹ thuật trồng và chăm sóc cây vải thiều Thanh Hà - Hướng dẫn trồng cây vải  Thanh Hà - VnDoc.com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" name="Picture 2" descr="Ngành Rêu - Wikiwa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5" t="-344" r="6564" b="344"/>
          <a:stretch/>
        </p:blipFill>
        <p:spPr bwMode="auto">
          <a:xfrm>
            <a:off x="7185390" y="1582159"/>
            <a:ext cx="2561124" cy="256112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9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9" name="Rectangle 43"/>
          <p:cNvSpPr>
            <a:spLocks noChangeArrowheads="1"/>
          </p:cNvSpPr>
          <p:nvPr/>
        </p:nvSpPr>
        <p:spPr bwMode="auto">
          <a:xfrm>
            <a:off x="8436677" y="5251557"/>
            <a:ext cx="25717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eaLnBrk="1" hangingPunct="1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Rectangle 41"/>
          <p:cNvSpPr>
            <a:spLocks noChangeArrowheads="1"/>
          </p:cNvSpPr>
          <p:nvPr/>
        </p:nvSpPr>
        <p:spPr bwMode="auto">
          <a:xfrm>
            <a:off x="6306972" y="5463743"/>
            <a:ext cx="1436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8436677" y="4296862"/>
            <a:ext cx="264318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0" name="Rectangle 13"/>
          <p:cNvSpPr>
            <a:spLocks noChangeArrowheads="1"/>
          </p:cNvSpPr>
          <p:nvPr/>
        </p:nvSpPr>
        <p:spPr bwMode="auto">
          <a:xfrm>
            <a:off x="5794174" y="4273769"/>
            <a:ext cx="2462284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8451639" y="2983930"/>
            <a:ext cx="2643187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just" eaLnBrk="1" hangingPunct="1"/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phức tạp,</a:t>
            </a:r>
          </a:p>
          <a:p>
            <a:pPr algn="just" eaLnBrk="1" hangingPunct="1"/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Khả năng cảm ứng chậm</a:t>
            </a:r>
          </a:p>
          <a:p>
            <a:pPr eaLnBrk="1" hangingPunct="1"/>
            <a:endParaRPr lang="en-US" sz="2400" dirty="0"/>
          </a:p>
        </p:txBody>
      </p:sp>
      <p:sp>
        <p:nvSpPr>
          <p:cNvPr id="21512" name="Rectangle 15"/>
          <p:cNvSpPr>
            <a:spLocks noChangeArrowheads="1"/>
          </p:cNvSpPr>
          <p:nvPr/>
        </p:nvSpPr>
        <p:spPr bwMode="auto">
          <a:xfrm>
            <a:off x="5679001" y="2786207"/>
            <a:ext cx="2577457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Mức độ tổ chức cơ thể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3" name="Rectangle 16"/>
          <p:cNvSpPr>
            <a:spLocks noChangeArrowheads="1"/>
          </p:cNvSpPr>
          <p:nvPr/>
        </p:nvSpPr>
        <p:spPr bwMode="auto">
          <a:xfrm>
            <a:off x="6821711" y="6202676"/>
            <a:ext cx="3669936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eaLnBrk="1" hangingPunct="1">
              <a:spcBef>
                <a:spcPct val="2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(Plantae)</a:t>
            </a:r>
          </a:p>
        </p:txBody>
      </p:sp>
      <p:sp>
        <p:nvSpPr>
          <p:cNvPr id="19466" name="Rectangle 17"/>
          <p:cNvSpPr>
            <a:spLocks noChangeArrowheads="1"/>
          </p:cNvSpPr>
          <p:nvPr/>
        </p:nvSpPr>
        <p:spPr bwMode="auto">
          <a:xfrm>
            <a:off x="6383339" y="1125539"/>
            <a:ext cx="14366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endParaRPr lang="en-US"/>
          </a:p>
        </p:txBody>
      </p:sp>
      <p:sp>
        <p:nvSpPr>
          <p:cNvPr id="23" name="Rectangle 43"/>
          <p:cNvSpPr>
            <a:spLocks noChangeArrowheads="1"/>
          </p:cNvSpPr>
          <p:nvPr/>
        </p:nvSpPr>
        <p:spPr bwMode="auto">
          <a:xfrm>
            <a:off x="8467292" y="1699675"/>
            <a:ext cx="1592693" cy="70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eaLnBrk="1" hangingPunct="1">
              <a:spcBef>
                <a:spcPct val="200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Nhân thực</a:t>
            </a:r>
          </a:p>
        </p:txBody>
      </p:sp>
      <p:sp>
        <p:nvSpPr>
          <p:cNvPr id="21526" name="Rectangle 41"/>
          <p:cNvSpPr>
            <a:spLocks noChangeArrowheads="1"/>
          </p:cNvSpPr>
          <p:nvPr/>
        </p:nvSpPr>
        <p:spPr bwMode="auto">
          <a:xfrm>
            <a:off x="6105020" y="2149551"/>
            <a:ext cx="193105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Loại tế bào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30" name="Picture 26" descr="C:\Users\Administrator\Pictures\te bao thuc va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702" y="1939636"/>
            <a:ext cx="4071938" cy="4379769"/>
          </a:xfrm>
          <a:prstGeom prst="rect">
            <a:avLst/>
          </a:prstGeom>
          <a:ln w="1905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467292" y="2166331"/>
            <a:ext cx="2714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Thành TB chứa xenlulose,có lục lạp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308400"/>
              </p:ext>
            </p:extLst>
          </p:nvPr>
        </p:nvGraphicFramePr>
        <p:xfrm>
          <a:off x="5673805" y="1916115"/>
          <a:ext cx="5555669" cy="44280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0815">
                  <a:extLst>
                    <a:ext uri="{9D8B030D-6E8A-4147-A177-3AD203B41FA5}">
                      <a16:colId xmlns:a16="http://schemas.microsoft.com/office/drawing/2014/main" val="2676102865"/>
                    </a:ext>
                  </a:extLst>
                </a:gridCol>
                <a:gridCol w="2844854">
                  <a:extLst>
                    <a:ext uri="{9D8B030D-6E8A-4147-A177-3AD203B41FA5}">
                      <a16:colId xmlns:a16="http://schemas.microsoft.com/office/drawing/2014/main" val="936103522"/>
                    </a:ext>
                  </a:extLst>
                </a:gridCol>
              </a:tblGrid>
              <a:tr h="10487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764713"/>
                  </a:ext>
                </a:extLst>
              </a:tr>
              <a:tr h="10765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385225"/>
                  </a:ext>
                </a:extLst>
              </a:tr>
              <a:tr h="12262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567408"/>
                  </a:ext>
                </a:extLst>
              </a:tr>
              <a:tr h="10765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38123"/>
                  </a:ext>
                </a:extLst>
              </a:tr>
            </a:tbl>
          </a:graphicData>
        </a:graphic>
      </p:graphicFrame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24968" y="1411551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về năm giới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4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39" grpId="0"/>
      <p:bldP spid="21508" grpId="0"/>
      <p:bldP spid="29708" grpId="0"/>
      <p:bldP spid="21510" grpId="0"/>
      <p:bldP spid="29710" grpId="0"/>
      <p:bldP spid="21512" grpId="0"/>
      <p:bldP spid="21513" grpId="0"/>
      <p:bldP spid="23" grpId="0"/>
      <p:bldP spid="21526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8" name="Line 8"/>
          <p:cNvSpPr>
            <a:spLocks noChangeShapeType="1"/>
          </p:cNvSpPr>
          <p:nvPr/>
        </p:nvSpPr>
        <p:spPr bwMode="auto">
          <a:xfrm flipH="1" flipV="1">
            <a:off x="7524750" y="3422658"/>
            <a:ext cx="248448" cy="1622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9" name="Line 9"/>
          <p:cNvSpPr>
            <a:spLocks noChangeShapeType="1"/>
          </p:cNvSpPr>
          <p:nvPr/>
        </p:nvSpPr>
        <p:spPr bwMode="auto">
          <a:xfrm>
            <a:off x="3363124" y="5611170"/>
            <a:ext cx="2331094" cy="7277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0" name="Line 10"/>
          <p:cNvSpPr>
            <a:spLocks noChangeShapeType="1"/>
          </p:cNvSpPr>
          <p:nvPr/>
        </p:nvSpPr>
        <p:spPr bwMode="auto">
          <a:xfrm>
            <a:off x="4821382" y="4757506"/>
            <a:ext cx="2018865" cy="8816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1" name="Line 11"/>
          <p:cNvSpPr>
            <a:spLocks noChangeShapeType="1"/>
          </p:cNvSpPr>
          <p:nvPr/>
        </p:nvSpPr>
        <p:spPr bwMode="auto">
          <a:xfrm flipV="1">
            <a:off x="5578185" y="3573226"/>
            <a:ext cx="4563341" cy="28427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052" name="Picture 12" descr="Fissidens-fontanus-0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3857408"/>
            <a:ext cx="249555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4" name="Picture 14" descr="images810661_duongxi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408" y="2176174"/>
            <a:ext cx="2552700" cy="211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7" descr="C:\Users\Administrator\Pictures\images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858" y="1934771"/>
            <a:ext cx="250031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Thuyết minh cây lúa nước - Theki.v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4" descr="Thuyết minh cây lúa nước - Theki.v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921" y="1558794"/>
            <a:ext cx="2628967" cy="186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885824" y="5737008"/>
            <a:ext cx="2477299" cy="5191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i="1" dirty="0" err="1"/>
              <a:t>Rêu</a:t>
            </a:r>
            <a:endParaRPr lang="en-US" sz="2800" dirty="0"/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3575409" y="4277370"/>
            <a:ext cx="2552699" cy="52322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i="1" dirty="0" err="1"/>
              <a:t>Dương</a:t>
            </a:r>
            <a:r>
              <a:rPr lang="en-US" sz="2800" i="1" dirty="0"/>
              <a:t> </a:t>
            </a:r>
            <a:r>
              <a:rPr lang="en-US" sz="2800" i="1" dirty="0" err="1"/>
              <a:t>xỉ</a:t>
            </a:r>
            <a:r>
              <a:rPr lang="en-US" sz="2800" i="1" dirty="0"/>
              <a:t> </a:t>
            </a:r>
            <a:endParaRPr lang="en-US" sz="2800" dirty="0"/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6366484" y="3626011"/>
            <a:ext cx="2500313" cy="5191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i="1" dirty="0" err="1"/>
              <a:t>Thông</a:t>
            </a:r>
            <a:r>
              <a:rPr lang="en-US" sz="2800" i="1" dirty="0"/>
              <a:t> </a:t>
            </a:r>
            <a:r>
              <a:rPr lang="en-US" sz="2800" i="1" dirty="0" err="1"/>
              <a:t>đất</a:t>
            </a:r>
            <a:r>
              <a:rPr lang="en-US" sz="2800" i="1" dirty="0"/>
              <a:t> 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9079921" y="3494115"/>
            <a:ext cx="2694643" cy="52322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i="1" dirty="0" err="1"/>
              <a:t>Lúa</a:t>
            </a:r>
            <a:r>
              <a:rPr lang="en-US" sz="2800" i="1" dirty="0"/>
              <a:t> </a:t>
            </a:r>
            <a:r>
              <a:rPr lang="en-US" sz="2800" i="1" dirty="0" err="1"/>
              <a:t>nước</a:t>
            </a:r>
            <a:r>
              <a:rPr lang="en-US" sz="2800" i="1" dirty="0"/>
              <a:t> </a:t>
            </a:r>
            <a:r>
              <a:rPr lang="en-US" sz="2800" dirty="0">
                <a:latin typeface=".VnTime" pitchFamily="34" charset="0"/>
              </a:rPr>
              <a:t> 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24968" y="1411551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về năm giới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2965808" y="6338887"/>
            <a:ext cx="6324600" cy="51911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/>
              <a:t>Giới</a:t>
            </a:r>
            <a:r>
              <a:rPr lang="en-US" sz="2800" b="1" dirty="0"/>
              <a:t> </a:t>
            </a:r>
            <a:r>
              <a:rPr lang="en-US" sz="2800" b="1" dirty="0" err="1"/>
              <a:t>Thực</a:t>
            </a:r>
            <a:r>
              <a:rPr lang="en-US" sz="2800" b="1" dirty="0"/>
              <a:t> </a:t>
            </a:r>
            <a:r>
              <a:rPr lang="en-US" sz="2800" b="1" dirty="0" err="1"/>
              <a:t>vật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41184731"/>
      </p:ext>
    </p:extLst>
  </p:cSld>
  <p:clrMapOvr>
    <a:masterClrMapping/>
  </p:clrMapOvr>
  <p:transition advClick="0" advTm="7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8" grpId="0" animBg="1"/>
      <p:bldP spid="87049" grpId="0" animBg="1"/>
      <p:bldP spid="87050" grpId="0" animBg="1"/>
      <p:bldP spid="87051" grpId="0" animBg="1"/>
      <p:bldP spid="87044" grpId="0" animBg="1"/>
      <p:bldP spid="87045" grpId="0" animBg="1"/>
      <p:bldP spid="87046" grpId="0" animBg="1"/>
      <p:bldP spid="87047" grpId="0" animBg="1"/>
      <p:bldP spid="8704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8715479" y="5000264"/>
            <a:ext cx="3077478" cy="143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Giun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…..</a:t>
            </a:r>
          </a:p>
        </p:txBody>
      </p:sp>
      <p:sp>
        <p:nvSpPr>
          <p:cNvPr id="23558" name="Rectangle 34"/>
          <p:cNvSpPr>
            <a:spLocks noChangeArrowheads="1"/>
          </p:cNvSpPr>
          <p:nvPr/>
        </p:nvSpPr>
        <p:spPr bwMode="auto">
          <a:xfrm>
            <a:off x="6584375" y="5372966"/>
            <a:ext cx="143668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8747133" y="4372553"/>
            <a:ext cx="1347354" cy="74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0" name="Rectangle 13"/>
          <p:cNvSpPr>
            <a:spLocks noChangeArrowheads="1"/>
          </p:cNvSpPr>
          <p:nvPr/>
        </p:nvSpPr>
        <p:spPr bwMode="auto">
          <a:xfrm>
            <a:off x="6082145" y="4319301"/>
            <a:ext cx="2504314" cy="85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8749439" y="2070173"/>
            <a:ext cx="22145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2" name="Rectangle 15"/>
          <p:cNvSpPr>
            <a:spLocks noChangeArrowheads="1"/>
          </p:cNvSpPr>
          <p:nvPr/>
        </p:nvSpPr>
        <p:spPr bwMode="auto">
          <a:xfrm>
            <a:off x="6419708" y="1969150"/>
            <a:ext cx="1766022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Loại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3" name="Rectangle 16"/>
          <p:cNvSpPr>
            <a:spLocks noChangeArrowheads="1"/>
          </p:cNvSpPr>
          <p:nvPr/>
        </p:nvSpPr>
        <p:spPr bwMode="auto">
          <a:xfrm>
            <a:off x="6951085" y="6328242"/>
            <a:ext cx="3972932" cy="43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(Animalia)</a:t>
            </a:r>
          </a:p>
        </p:txBody>
      </p:sp>
      <p:sp>
        <p:nvSpPr>
          <p:cNvPr id="21514" name="Rectangle 17"/>
          <p:cNvSpPr>
            <a:spLocks noChangeArrowheads="1"/>
          </p:cNvSpPr>
          <p:nvPr/>
        </p:nvSpPr>
        <p:spPr bwMode="auto">
          <a:xfrm>
            <a:off x="1666875" y="3286126"/>
            <a:ext cx="143668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endParaRPr lang="en-US"/>
          </a:p>
        </p:txBody>
      </p:sp>
      <p:pic>
        <p:nvPicPr>
          <p:cNvPr id="23574" name="Picture 41" descr="Calopteryx vir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2022331"/>
            <a:ext cx="4002087" cy="219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Rectangle 15"/>
          <p:cNvSpPr>
            <a:spLocks noChangeArrowheads="1"/>
          </p:cNvSpPr>
          <p:nvPr/>
        </p:nvSpPr>
        <p:spPr bwMode="auto">
          <a:xfrm>
            <a:off x="6082145" y="3286126"/>
            <a:ext cx="239669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6" name="Rectangle 15"/>
          <p:cNvSpPr>
            <a:spLocks noChangeArrowheads="1"/>
          </p:cNvSpPr>
          <p:nvPr/>
        </p:nvSpPr>
        <p:spPr bwMode="auto">
          <a:xfrm>
            <a:off x="8607857" y="2897837"/>
            <a:ext cx="3243261" cy="13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eaLnBrk="1" hangingPunct="1">
              <a:spcBef>
                <a:spcPct val="200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phức tạp</a:t>
            </a:r>
          </a:p>
          <a:p>
            <a:pPr eaLnBrk="1" hangingPunct="1">
              <a:spcBef>
                <a:spcPct val="200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Phản ứng nhanh</a:t>
            </a:r>
          </a:p>
          <a:p>
            <a:pPr eaLnBrk="1" hangingPunct="1">
              <a:spcBef>
                <a:spcPct val="200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Có khả năng di chuyển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7" name="AutoShape 28" descr="Kết quả hình ảnh cho con th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3579" name="Picture 29" descr="C:\Users\Administrator\Pictures\th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4221164"/>
            <a:ext cx="4000500" cy="215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9" name="AutoShape 28" descr="Kết quả hình ảnh cho cấu tạo tế bào động vậ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4605" name="Picture 29" descr="C:\Users\Administrator\Pictures\cau_truc_te_bao_dong_vat.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44" y="2022331"/>
            <a:ext cx="5351681" cy="435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717201"/>
              </p:ext>
            </p:extLst>
          </p:nvPr>
        </p:nvGraphicFramePr>
        <p:xfrm>
          <a:off x="6082145" y="2007034"/>
          <a:ext cx="5710812" cy="43660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3091">
                  <a:extLst>
                    <a:ext uri="{9D8B030D-6E8A-4147-A177-3AD203B41FA5}">
                      <a16:colId xmlns:a16="http://schemas.microsoft.com/office/drawing/2014/main" val="2676102865"/>
                    </a:ext>
                  </a:extLst>
                </a:gridCol>
                <a:gridCol w="3147721">
                  <a:extLst>
                    <a:ext uri="{9D8B030D-6E8A-4147-A177-3AD203B41FA5}">
                      <a16:colId xmlns:a16="http://schemas.microsoft.com/office/drawing/2014/main" val="936103522"/>
                    </a:ext>
                  </a:extLst>
                </a:gridCol>
              </a:tblGrid>
              <a:tr h="8702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764713"/>
                  </a:ext>
                </a:extLst>
              </a:tr>
              <a:tr h="14147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385225"/>
                  </a:ext>
                </a:extLst>
              </a:tr>
              <a:tr h="8520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567408"/>
                  </a:ext>
                </a:extLst>
              </a:tr>
              <a:tr h="12290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38123"/>
                  </a:ext>
                </a:extLst>
              </a:tr>
            </a:tbl>
          </a:graphicData>
        </a:graphic>
      </p:graphicFrame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24968" y="1411551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về năm giới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3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6" grpId="0" autoUpdateAnimBg="0"/>
      <p:bldP spid="23558" grpId="0" autoUpdateAnimBg="0"/>
      <p:bldP spid="30732" grpId="0" autoUpdateAnimBg="0"/>
      <p:bldP spid="23560" grpId="0" autoUpdateAnimBg="0"/>
      <p:bldP spid="30734" grpId="0" autoUpdateAnimBg="0"/>
      <p:bldP spid="23562" grpId="0" autoUpdateAnimBg="0"/>
      <p:bldP spid="23563" grpId="0" autoUpdateAnimBg="0"/>
      <p:bldP spid="23575" grpId="0" autoUpdateAnimBg="0"/>
      <p:bldP spid="23576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514600" y="1481138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2400">
              <a:latin typeface="Tahoma" pitchFamily="34" charset="0"/>
            </a:endParaRPr>
          </a:p>
        </p:txBody>
      </p:sp>
      <p:pic>
        <p:nvPicPr>
          <p:cNvPr id="23560" name="Picture 15" descr="C:\Users\Administrator\Pictures\san h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1941698"/>
            <a:ext cx="4386767" cy="225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AutoShape 17" descr="Kết quả hình ảnh cho thủy tứ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1266" name="Picture 2" descr="Tôm đất có bổ dưỡng không? Chế biến được những món gì ngon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142" y="1941698"/>
            <a:ext cx="4340767" cy="219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15401" y="3678656"/>
            <a:ext cx="147550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Những giai thoại thú vị về con trùn (giun đất) - Sfarm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Những giai thoại thú vị về con trùn (giun đất) - Sfarm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2" name="Picture 8" descr="Những giai thoại thú vị về con trùn (giun đất) - Sfar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4171394"/>
            <a:ext cx="4340225" cy="224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9575" y="5957640"/>
            <a:ext cx="133696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274" name="Picture 10" descr="Gà Lôi Trắng - đặc điểm của giống gà lôi - da ga t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64466"/>
            <a:ext cx="4371109" cy="224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023061" y="5932883"/>
            <a:ext cx="136301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1695233" y="3702800"/>
            <a:ext cx="1347787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24968" y="1411551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về năm giới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52564"/>
      </p:ext>
    </p:extLst>
  </p:cSld>
  <p:clrMapOvr>
    <a:masterClrMapping/>
  </p:clrMapOvr>
  <p:transition advClick="0" advTm="7000">
    <p:zoom dir="in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229600" cy="304800"/>
          </a:xfrm>
        </p:spPr>
        <p:txBody>
          <a:bodyPr rtlCol="0" anchor="t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400" b="1" u="sng">
                <a:latin typeface=".VnArial" pitchFamily="34" charset="0"/>
              </a:rPr>
              <a:t>II. ĐÆc ®iÓm chÝnh cña mçi giíi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905000" y="533400"/>
            <a:ext cx="716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2400">
                <a:latin typeface=".VnArial" pitchFamily="34" charset="0"/>
              </a:rPr>
              <a:t>Quan s¸t 1 sè ®¹i diÖn cña c¸c giíi sinh vËt</a:t>
            </a:r>
          </a:p>
        </p:txBody>
      </p:sp>
      <p:pic>
        <p:nvPicPr>
          <p:cNvPr id="26628" name="Picture 2" descr="cabg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059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oup 3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1642218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table">
            <a:tbl>
              <a:tblPr/>
              <a:tblGrid>
                <a:gridCol w="2095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5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07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049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122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hởi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(Monera)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</a:t>
                      </a: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ê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(Protista)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ấm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(Fungi)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hực vật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(Plantae)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 vật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(Animalia)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2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bào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 sơ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 thực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 thực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kitin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 thực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chứa</a:t>
                      </a:r>
                      <a:r>
                        <a:rPr lang="vi-VN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xenlulozơ)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 thực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0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Mức độ tổ chức cơ thể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vi-VN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bào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Kích thước nhỏ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(1-5 µm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Đơn bào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Đa bào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buFontTx/>
                        <a:buChar char="-"/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vi-VN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bào hoặc đa bào</a:t>
                      </a:r>
                    </a:p>
                    <a:p>
                      <a:pPr algn="l" eaLnBrk="0" hangingPunct="0">
                        <a:buFontTx/>
                        <a:buChar char="-"/>
                      </a:pPr>
                      <a:r>
                        <a:rPr lang="vi-VN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Cấu trúc dạng sợi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buFontTx/>
                        <a:buChar char="-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phức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tạp</a:t>
                      </a:r>
                      <a:endParaRPr lang="vi-VN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0" hangingPunct="0">
                        <a:buFontTx/>
                        <a:buChar char="-"/>
                      </a:pPr>
                      <a:r>
                        <a:rPr lang="vi-VN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Khả năng phản ứng chậm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bào</a:t>
                      </a:r>
                      <a:r>
                        <a:rPr lang="vi-VN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phứctạp</a:t>
                      </a:r>
                      <a:endParaRPr lang="vi-VN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vi-VN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Phản ứng nhanh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2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Kiểu dinh dưỡng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dưỡng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0" hangingPunct="0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Dị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dưỡng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hoại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sinh,kí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dưỡng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0" hangingPunct="0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Dị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dưỡng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hoại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sinh,kí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buFontTx/>
                        <a:buChar char="-"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Dị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dưỡng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hoại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sinh,kí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cộng</a:t>
                      </a:r>
                      <a:r>
                        <a:rPr lang="vi-VN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sinh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vi-VN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Quang 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ự </a:t>
                      </a:r>
                      <a:r>
                        <a:rPr lang="vi-VN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dưỡng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0" hangingPunct="0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Dị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dưỡng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Vi khuẩn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San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hô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giun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gà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lôi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673" name="Line 47"/>
          <p:cNvSpPr>
            <a:spLocks noChangeShapeType="1"/>
          </p:cNvSpPr>
          <p:nvPr/>
        </p:nvSpPr>
        <p:spPr bwMode="auto">
          <a:xfrm>
            <a:off x="47625" y="17463"/>
            <a:ext cx="2044411" cy="1017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74" name="Text Box 48"/>
          <p:cNvSpPr txBox="1">
            <a:spLocks noChangeArrowheads="1"/>
          </p:cNvSpPr>
          <p:nvPr/>
        </p:nvSpPr>
        <p:spPr bwMode="auto">
          <a:xfrm>
            <a:off x="314325" y="660401"/>
            <a:ext cx="12096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  <p:sp>
        <p:nvSpPr>
          <p:cNvPr id="26675" name="Text Box 49"/>
          <p:cNvSpPr txBox="1">
            <a:spLocks noChangeArrowheads="1"/>
          </p:cNvSpPr>
          <p:nvPr/>
        </p:nvSpPr>
        <p:spPr bwMode="auto">
          <a:xfrm>
            <a:off x="1336386" y="152400"/>
            <a:ext cx="755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Giới</a:t>
            </a:r>
            <a:endParaRPr lang="en-US" dirty="0">
              <a:latin typeface=".VnArial" pitchFamily="34" charset="0"/>
            </a:endParaRPr>
          </a:p>
        </p:txBody>
      </p:sp>
      <p:sp>
        <p:nvSpPr>
          <p:cNvPr id="26677" name="Rectangle 25"/>
          <p:cNvSpPr>
            <a:spLocks noChangeArrowheads="1"/>
          </p:cNvSpPr>
          <p:nvPr/>
        </p:nvSpPr>
        <p:spPr bwMode="auto">
          <a:xfrm>
            <a:off x="9193214" y="5157789"/>
            <a:ext cx="1474787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78" name="Rectangle 27"/>
          <p:cNvSpPr>
            <a:spLocks noChangeArrowheads="1"/>
          </p:cNvSpPr>
          <p:nvPr/>
        </p:nvSpPr>
        <p:spPr bwMode="auto">
          <a:xfrm>
            <a:off x="6020774" y="5296694"/>
            <a:ext cx="14557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men,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sợi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/>
          </a:p>
        </p:txBody>
      </p:sp>
      <p:sp>
        <p:nvSpPr>
          <p:cNvPr id="26679" name="Rectangle 28"/>
          <p:cNvSpPr>
            <a:spLocks noChangeArrowheads="1"/>
          </p:cNvSpPr>
          <p:nvPr/>
        </p:nvSpPr>
        <p:spPr bwMode="auto">
          <a:xfrm>
            <a:off x="3893344" y="5296694"/>
            <a:ext cx="14652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roi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endParaRPr lang="en-US" dirty="0"/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8138679" y="5428094"/>
            <a:ext cx="14700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tường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xỉ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7104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348386"/>
              </p:ext>
            </p:extLst>
          </p:nvPr>
        </p:nvGraphicFramePr>
        <p:xfrm>
          <a:off x="1032165" y="2747514"/>
          <a:ext cx="10127670" cy="356554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25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5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5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5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236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Giới</a:t>
                      </a:r>
                      <a:r>
                        <a:rPr lang="en-US" sz="2400" baseline="0" dirty="0"/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Đại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diện</a:t>
                      </a:r>
                      <a:r>
                        <a:rPr lang="en-US" sz="2400" baseline="0" dirty="0"/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Môi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trường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sống</a:t>
                      </a:r>
                      <a:r>
                        <a:rPr lang="en-US" sz="2400" baseline="0" dirty="0"/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3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Nước</a:t>
                      </a:r>
                      <a:r>
                        <a:rPr lang="en-US" sz="2400" baseline="0" dirty="0"/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Cạn</a:t>
                      </a:r>
                      <a:r>
                        <a:rPr lang="en-US" sz="2400" baseline="0" dirty="0"/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Sinh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vật</a:t>
                      </a:r>
                      <a:r>
                        <a:rPr lang="en-US" sz="2400" baseline="0" dirty="0"/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2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Khởi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sinh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Vi </a:t>
                      </a:r>
                      <a:r>
                        <a:rPr lang="en-US" sz="2400" dirty="0" err="1"/>
                        <a:t>khuẩn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E.coli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2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Nguyên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sinh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3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Nấm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3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Thực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vật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3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Động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vật</a:t>
                      </a:r>
                      <a:r>
                        <a:rPr lang="en-US" sz="2400" baseline="0" dirty="0"/>
                        <a:t>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32166" y="1796416"/>
            <a:ext cx="10605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4968" y="1411551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về năm giới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4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810231"/>
              </p:ext>
            </p:extLst>
          </p:nvPr>
        </p:nvGraphicFramePr>
        <p:xfrm>
          <a:off x="720435" y="1967346"/>
          <a:ext cx="10460185" cy="435032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92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2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2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2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2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685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Giới</a:t>
                      </a:r>
                      <a:r>
                        <a:rPr lang="en-US" sz="2400" baseline="0" dirty="0"/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Đại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diện</a:t>
                      </a:r>
                      <a:r>
                        <a:rPr lang="en-US" sz="2400" baseline="0" dirty="0"/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Môi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trường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sống</a:t>
                      </a:r>
                      <a:r>
                        <a:rPr lang="en-US" sz="2400" baseline="0" dirty="0"/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36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Nước</a:t>
                      </a:r>
                      <a:r>
                        <a:rPr lang="en-US" sz="2400" baseline="0" dirty="0"/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Cạn</a:t>
                      </a:r>
                      <a:r>
                        <a:rPr lang="en-US" sz="2400" baseline="0" dirty="0"/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Sinh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vật</a:t>
                      </a:r>
                      <a:r>
                        <a:rPr lang="en-US" sz="2400" baseline="0" dirty="0"/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0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Khởi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sinh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Vi </a:t>
                      </a:r>
                      <a:r>
                        <a:rPr lang="en-US" sz="2400" dirty="0" err="1"/>
                        <a:t>khuẩn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E.coli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36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Nguyên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sinh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Trùng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roi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36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Nấm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Nấm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rơm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60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Thực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vật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Cây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rau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muống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36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Động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vật</a:t>
                      </a:r>
                      <a:r>
                        <a:rPr lang="en-US" sz="2400" baseline="0" dirty="0"/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Cá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chép</a:t>
                      </a:r>
                      <a:r>
                        <a:rPr lang="en-US" sz="2400" baseline="0" dirty="0"/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24968" y="1411551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về năm giới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Box 4"/>
          <p:cNvSpPr txBox="1">
            <a:spLocks noChangeArrowheads="1"/>
          </p:cNvSpPr>
          <p:nvPr/>
        </p:nvSpPr>
        <p:spPr bwMode="auto">
          <a:xfrm>
            <a:off x="8616950" y="6381750"/>
            <a:ext cx="622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</a:p>
        </p:txBody>
      </p:sp>
      <p:sp>
        <p:nvSpPr>
          <p:cNvPr id="4104" name="TextBox 12"/>
          <p:cNvSpPr txBox="1">
            <a:spLocks noChangeArrowheads="1"/>
          </p:cNvSpPr>
          <p:nvPr/>
        </p:nvSpPr>
        <p:spPr bwMode="auto">
          <a:xfrm>
            <a:off x="7824789" y="2482850"/>
            <a:ext cx="1366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Hạt Kín</a:t>
            </a:r>
          </a:p>
        </p:txBody>
      </p:sp>
      <p:sp>
        <p:nvSpPr>
          <p:cNvPr id="4105" name="TextBox 13"/>
          <p:cNvSpPr txBox="1">
            <a:spLocks noChangeArrowheads="1"/>
          </p:cNvSpPr>
          <p:nvPr/>
        </p:nvSpPr>
        <p:spPr bwMode="auto">
          <a:xfrm>
            <a:off x="8129588" y="4351339"/>
            <a:ext cx="1135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Hạt Trần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036128" y="2263944"/>
            <a:ext cx="10191174" cy="30469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just" eaLnBrk="1" hangingPunct="1">
              <a:buFontTx/>
              <a:buChar char="-"/>
            </a:pP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hangingPunct="1">
              <a:buFontTx/>
              <a:buChar char="-"/>
            </a:pPr>
            <a:r>
              <a:rPr 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Giới(Regnum)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 đơn vị phân loại </a:t>
            </a:r>
            <a:r>
              <a:rPr lang="vi-VN" sz="3200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 nhất </a:t>
            </a:r>
            <a:r>
              <a:rPr 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bao gồm các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sinh vật có chung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 nhất định.</a:t>
            </a:r>
          </a:p>
          <a:p>
            <a:pPr marL="457200" indent="-457200" algn="just" eaLnBrk="1" hangingPunct="1">
              <a:buFontTx/>
              <a:buChar char="-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Theo Whittaker, 1969,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 eaLnBrk="1" hangingPunct="1">
              <a:buFontTx/>
              <a:buChar char="-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24968" y="1411551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về năm giới sinh vật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12" name="Picture 11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19" y="2337826"/>
            <a:ext cx="596470" cy="5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97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67346"/>
            <a:ext cx="8150801" cy="440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4968" y="1411551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4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cách xây dựng khóa lưỡng phân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3513" y="2144857"/>
            <a:ext cx="3320763" cy="2161309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22.6.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994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805814"/>
              </p:ext>
            </p:extLst>
          </p:nvPr>
        </p:nvGraphicFramePr>
        <p:xfrm>
          <a:off x="872836" y="2175166"/>
          <a:ext cx="10354465" cy="41979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07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6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95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5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Con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thỏ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95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sen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5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Con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rô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phi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95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Con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chim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bồ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24968" y="1507549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4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cách xây dựng khóa lưỡng phân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3855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3266492"/>
            <a:ext cx="6393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bay.</a:t>
            </a:r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4025026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038600" y="4850998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038600" y="5542094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bay.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466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C:\Users\HP\Pictures\tải xuống (5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36" y="3992034"/>
            <a:ext cx="4156365" cy="26864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8435" name="Picture 6" descr="C:\Users\HP\Pictures\con-bo-ngua-so-may-compressed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36" y="1196465"/>
            <a:ext cx="3816928" cy="25977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7" descr="C:\Users\HP\Pictures\tải xuống (5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1196465"/>
            <a:ext cx="4164300" cy="26193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437" name="AutoShape 7" descr="20 công dụng “vàng” của lá và hoa sen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8441" name="Picture 9" descr="C:\Users\HP\Pictures\tải xuống (6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2" y="4092904"/>
            <a:ext cx="4316701" cy="25855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527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453" y="1967346"/>
            <a:ext cx="7716982" cy="357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002276" y="4865363"/>
            <a:ext cx="8901252" cy="1537019"/>
            <a:chOff x="555039" y="2836089"/>
            <a:chExt cx="8928961" cy="1537019"/>
          </a:xfrm>
        </p:grpSpPr>
        <p:sp>
          <p:nvSpPr>
            <p:cNvPr id="9" name="Rectangle 8"/>
            <p:cNvSpPr/>
            <p:nvPr/>
          </p:nvSpPr>
          <p:spPr>
            <a:xfrm>
              <a:off x="1884217" y="3604598"/>
              <a:ext cx="75997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i="1" dirty="0" err="1">
                  <a:solidFill>
                    <a:srgbClr val="FF0000"/>
                  </a:solidFill>
                  <a:latin typeface="+mj-lt"/>
                </a:rPr>
                <a:t>Em</a:t>
              </a:r>
              <a:r>
                <a:rPr lang="en-US" sz="2800" i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+mj-lt"/>
                </a:rPr>
                <a:t>hãy</a:t>
              </a:r>
              <a:r>
                <a:rPr lang="en-US" sz="2800" i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+mj-lt"/>
                </a:rPr>
                <a:t>cho</a:t>
              </a:r>
              <a:r>
                <a:rPr lang="en-US" sz="2800" i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+mj-lt"/>
                </a:rPr>
                <a:t>biết</a:t>
              </a:r>
              <a:r>
                <a:rPr lang="en-US" sz="2800" i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+mj-lt"/>
                </a:rPr>
                <a:t>cách</a:t>
              </a:r>
              <a:r>
                <a:rPr lang="en-US" sz="2800" i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+mj-lt"/>
                </a:rPr>
                <a:t>xây</a:t>
              </a:r>
              <a:r>
                <a:rPr lang="en-US" sz="2800" i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+mj-lt"/>
                </a:rPr>
                <a:t>dựng</a:t>
              </a:r>
              <a:r>
                <a:rPr lang="en-US" sz="2800" i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+mj-lt"/>
                </a:rPr>
                <a:t>khóa</a:t>
              </a:r>
              <a:r>
                <a:rPr lang="en-US" sz="2800" i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+mj-lt"/>
                </a:rPr>
                <a:t>lưỡng</a:t>
              </a:r>
              <a:r>
                <a:rPr lang="en-US" sz="2800" i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+mj-lt"/>
                </a:rPr>
                <a:t>phân</a:t>
              </a:r>
              <a:r>
                <a:rPr lang="en-US" sz="2800" i="1" dirty="0">
                  <a:solidFill>
                    <a:srgbClr val="FF0000"/>
                  </a:solidFill>
                  <a:latin typeface="+mj-lt"/>
                </a:rPr>
                <a:t> </a:t>
              </a:r>
            </a:p>
          </p:txBody>
        </p:sp>
        <p:pic>
          <p:nvPicPr>
            <p:cNvPr id="10" name="Picture 2" descr="Hình ảnh có liên qua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039" y="2836089"/>
              <a:ext cx="1072466" cy="1537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4968" y="1507549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4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cách xây dựng khóa lưỡng phân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3855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197" y="4828076"/>
            <a:ext cx="10389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37163" y="2083796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600" b="1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600" b="1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600" b="1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sz="3600" b="1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197" y="2798543"/>
            <a:ext cx="9774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838195" y="3540575"/>
            <a:ext cx="103891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24968" y="1507549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4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cách xây dựng khóa lưỡng phân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2768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07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Box 4"/>
          <p:cNvSpPr txBox="1">
            <a:spLocks noChangeArrowheads="1"/>
          </p:cNvSpPr>
          <p:nvPr/>
        </p:nvSpPr>
        <p:spPr bwMode="auto">
          <a:xfrm>
            <a:off x="8616950" y="6381750"/>
            <a:ext cx="622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</a:p>
        </p:txBody>
      </p:sp>
      <p:sp>
        <p:nvSpPr>
          <p:cNvPr id="4104" name="TextBox 12"/>
          <p:cNvSpPr txBox="1">
            <a:spLocks noChangeArrowheads="1"/>
          </p:cNvSpPr>
          <p:nvPr/>
        </p:nvSpPr>
        <p:spPr bwMode="auto">
          <a:xfrm>
            <a:off x="7824789" y="2482850"/>
            <a:ext cx="1366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Hạt Kín</a:t>
            </a:r>
          </a:p>
        </p:txBody>
      </p:sp>
      <p:sp>
        <p:nvSpPr>
          <p:cNvPr id="4105" name="TextBox 13"/>
          <p:cNvSpPr txBox="1">
            <a:spLocks noChangeArrowheads="1"/>
          </p:cNvSpPr>
          <p:nvPr/>
        </p:nvSpPr>
        <p:spPr bwMode="auto">
          <a:xfrm>
            <a:off x="8129588" y="4351339"/>
            <a:ext cx="1135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Hạt Trần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60884" y="2089181"/>
            <a:ext cx="10458668" cy="403187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hangingPunct="1">
              <a:buFontTx/>
              <a:buChar char="-"/>
            </a:pP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vi-VN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24968" y="1507549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4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Tìm hiểu cách xây dựng khóa lưỡng phân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2335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12" name="Picture 11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800" y="2133170"/>
            <a:ext cx="596470" cy="5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599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73778" y="3232377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73778" y="2136656"/>
            <a:ext cx="10183091" cy="355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tabLst>
                <a:tab pos="8101330" algn="l"/>
              </a:tabLst>
            </a:pP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trật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lphaUcPeriod"/>
              <a:tabLst>
                <a:tab pos="8101330" algn="l"/>
              </a:tabLst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chi –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lphaUcPeriod"/>
              <a:tabLst>
                <a:tab pos="8101330" algn="l"/>
              </a:tabLst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chi -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lphaUcPeriod"/>
              <a:tabLst>
                <a:tab pos="8101330" algn="l"/>
              </a:tabLst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chi –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lphaUcPeriod"/>
              <a:tabLst>
                <a:tab pos="8101330" algn="l"/>
              </a:tabLst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chi-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en-US" sz="32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24968" y="1507549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5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Vận dụng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2335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9898" y="2297258"/>
            <a:ext cx="104324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Homo sapiens Linnaeus, 1758.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8582" y="3332019"/>
            <a:ext cx="5562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Homo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Sapiens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Linnaeus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1758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4968" y="1507549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5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Vận dụng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2335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07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1" y="2213092"/>
            <a:ext cx="10487890" cy="545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8101330" algn="l"/>
              </a:tabLst>
            </a:pPr>
            <a:r>
              <a:rPr lang="en-US" sz="28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414" y="3008660"/>
            <a:ext cx="89535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4968" y="1507549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5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Vận dụng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2335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9509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345680"/>
              </p:ext>
            </p:extLst>
          </p:nvPr>
        </p:nvGraphicFramePr>
        <p:xfrm>
          <a:off x="2297295" y="2272146"/>
          <a:ext cx="7597410" cy="4114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98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8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3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Giới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khuẩn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Khởi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Gà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Trùng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roi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Rêu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Ếch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phượng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Nấm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đùi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gà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Nấm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24968" y="1507549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5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Vận dụng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2335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9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3564" y="2279072"/>
            <a:ext cx="106402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cuả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algn="just"/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08198" y="983673"/>
            <a:ext cx="7635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 u="sng" dirty="0">
                <a:solidFill>
                  <a:srgbClr val="0070C0"/>
                </a:solidFill>
                <a:latin typeface="+mn-lt"/>
              </a:rPr>
              <a:t>Nội dung 1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vi-VN" altLang="en-US" sz="2800" b="1" dirty="0">
                <a:solidFill>
                  <a:srgbClr val="0070C0"/>
                </a:solidFill>
                <a:latin typeface="+mn-lt"/>
              </a:rPr>
              <a:t> Phân loại thế giới sống</a:t>
            </a:r>
            <a:endParaRPr lang="en-US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24968" y="1507549"/>
            <a:ext cx="106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5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vi-VN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Vận dụng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2335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178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3673"/>
          </a:xfr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br>
              <a:rPr lang="vi-VN" sz="3600" u="sng" dirty="0">
                <a:solidFill>
                  <a:srgbClr val="FF0000"/>
                </a:solidFill>
              </a:rPr>
            </a:br>
            <a:r>
              <a:rPr lang="vi-VN" sz="3100" u="sng" dirty="0">
                <a:solidFill>
                  <a:srgbClr val="FF0000"/>
                </a:solidFill>
              </a:rPr>
              <a:t>CHỦ ĐỀ 8</a:t>
            </a:r>
            <a:r>
              <a:rPr lang="vi-VN" sz="3100" dirty="0">
                <a:solidFill>
                  <a:srgbClr val="FF0000"/>
                </a:solidFill>
              </a:rPr>
              <a:t>: ĐA DẠNG THẾ GIỚI SỐNG</a:t>
            </a:r>
            <a:br>
              <a:rPr lang="vi-VN" sz="3100" dirty="0">
                <a:solidFill>
                  <a:srgbClr val="FF0000"/>
                </a:solidFill>
              </a:rPr>
            </a:br>
            <a:r>
              <a:rPr lang="vi-VN" sz="3100" dirty="0">
                <a:solidFill>
                  <a:srgbClr val="7030A0"/>
                </a:solidFill>
              </a:rPr>
              <a:t>Phân loại thế giới sống</a:t>
            </a:r>
            <a:br>
              <a:rPr lang="vi-VN" sz="3100" dirty="0">
                <a:solidFill>
                  <a:srgbClr val="7030A0"/>
                </a:solidFill>
              </a:rPr>
            </a:br>
            <a:endParaRPr lang="en-US" sz="3100" dirty="0">
              <a:solidFill>
                <a:srgbClr val="7030A0"/>
              </a:solidFill>
            </a:endParaRPr>
          </a:p>
        </p:txBody>
      </p:sp>
      <p:pic>
        <p:nvPicPr>
          <p:cNvPr id="4" name="Content Placeholder 3" descr="Game thử tài trí nhớ - Làm game với Arduino cực kỳ đơn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1261"/>
            <a:ext cx="5755738" cy="4351338"/>
          </a:xfrm>
        </p:spPr>
      </p:pic>
      <p:sp>
        <p:nvSpPr>
          <p:cNvPr id="6" name="Cloud Callout 5"/>
          <p:cNvSpPr/>
          <p:nvPr/>
        </p:nvSpPr>
        <p:spPr>
          <a:xfrm>
            <a:off x="6954982" y="1551709"/>
            <a:ext cx="4752109" cy="2505003"/>
          </a:xfrm>
          <a:prstGeom prst="cloudCallout">
            <a:avLst>
              <a:gd name="adj1" fmla="val -73121"/>
              <a:gd name="adj2" fmla="val 86676"/>
            </a:avLst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Hãy kể tên một số loài sinh vật mà em gặp trên đường đi học?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712526" y="3255819"/>
            <a:ext cx="3990109" cy="3003767"/>
          </a:xfrm>
          <a:prstGeom prst="wedgeEllipseCallout">
            <a:avLst>
              <a:gd name="adj1" fmla="val -73163"/>
              <a:gd name="adj2" fmla="val -32834"/>
            </a:avLst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Làm thế nào để em phân biệt được các loài sinh vật đó?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4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3673"/>
          </a:xfr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br>
              <a:rPr lang="vi-VN" sz="3600" u="sng" dirty="0">
                <a:solidFill>
                  <a:srgbClr val="FF0000"/>
                </a:solidFill>
              </a:rPr>
            </a:br>
            <a:r>
              <a:rPr lang="vi-VN" sz="3100" u="sng" dirty="0">
                <a:solidFill>
                  <a:srgbClr val="FF0000"/>
                </a:solidFill>
              </a:rPr>
              <a:t>CHỦ ĐỀ 8</a:t>
            </a:r>
            <a:r>
              <a:rPr lang="vi-VN" sz="3100" dirty="0">
                <a:solidFill>
                  <a:srgbClr val="FF0000"/>
                </a:solidFill>
              </a:rPr>
              <a:t>: ĐA DẠNG THẾ GIỚI SỐNG</a:t>
            </a:r>
            <a:br>
              <a:rPr lang="vi-VN" sz="3100" dirty="0">
                <a:solidFill>
                  <a:srgbClr val="FF0000"/>
                </a:solidFill>
              </a:rPr>
            </a:br>
            <a:r>
              <a:rPr lang="vi-VN" sz="3100" dirty="0">
                <a:solidFill>
                  <a:srgbClr val="7030A0"/>
                </a:solidFill>
              </a:rPr>
              <a:t>Phân loại thế giới sống</a:t>
            </a:r>
            <a:br>
              <a:rPr lang="vi-VN" sz="3100" dirty="0">
                <a:solidFill>
                  <a:srgbClr val="7030A0"/>
                </a:solidFill>
              </a:rPr>
            </a:br>
            <a:endParaRPr lang="en-US" sz="31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6910" y="990639"/>
            <a:ext cx="935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2</a:t>
            </a:r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Thực hành xây dựng khóa lưỡng phân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307" y="1669042"/>
            <a:ext cx="9227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800" b="1" dirty="0">
                <a:solidFill>
                  <a:schemeClr val="accent1">
                    <a:lumMod val="75000"/>
                  </a:schemeClr>
                </a:solidFill>
              </a:rPr>
              <a:t>. Tìm hiểu sơ đồ khóa lưỡng phân bảy bộ côn trùng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8329" y="2150216"/>
            <a:ext cx="112914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solidFill>
                  <a:srgbClr val="FF0000"/>
                </a:solidFill>
              </a:rPr>
              <a:t>Các nhóm quan sát những sinh vật sau và hoàn thành các bài tập.</a:t>
            </a:r>
            <a:endParaRPr lang="en-US" sz="2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Tôm sú sống (30-35 con/Kg) - Hải Sản Sống.V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881" y="2638684"/>
            <a:ext cx="3157938" cy="187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èo con – Wikipedia tiế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29" y="4664232"/>
            <a:ext cx="3161768" cy="205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ả con cá vàng (6 mẫu) - Tập làm văn lớp 4,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38685"/>
            <a:ext cx="3505200" cy="187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ọ ngựa giết chết chuột chỉ sau một nốt nhạc - VietNam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865" y="4664232"/>
            <a:ext cx="3286990" cy="205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a Con Chi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23" y="4664232"/>
            <a:ext cx="3359194" cy="205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75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HP\Pictures\tải xuống (5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9746" y="1177636"/>
            <a:ext cx="4090414" cy="2498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C:\Users\HP\Pictures\tải xuống (5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160" y="1177636"/>
            <a:ext cx="4097622" cy="2498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16 loài động vật quyến rũ nhất hành tinh thông qua cuộc bình chọn của 170.000 người -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745" y="3675809"/>
            <a:ext cx="4090415" cy="2697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160" y="3675809"/>
            <a:ext cx="4097622" cy="269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3902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3673"/>
          </a:xfr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br>
              <a:rPr lang="vi-VN" sz="3600" u="sng" dirty="0">
                <a:solidFill>
                  <a:srgbClr val="FF0000"/>
                </a:solidFill>
              </a:rPr>
            </a:br>
            <a:r>
              <a:rPr lang="vi-VN" sz="3100" u="sng" dirty="0">
                <a:solidFill>
                  <a:srgbClr val="FF0000"/>
                </a:solidFill>
              </a:rPr>
              <a:t>CHỦ ĐỀ 8</a:t>
            </a:r>
            <a:r>
              <a:rPr lang="vi-VN" sz="3100" dirty="0">
                <a:solidFill>
                  <a:srgbClr val="FF0000"/>
                </a:solidFill>
              </a:rPr>
              <a:t>: ĐA DẠNG THẾ GIỚI SỐNG</a:t>
            </a:r>
            <a:br>
              <a:rPr lang="vi-VN" sz="3100" dirty="0">
                <a:solidFill>
                  <a:srgbClr val="FF0000"/>
                </a:solidFill>
              </a:rPr>
            </a:br>
            <a:r>
              <a:rPr lang="vi-VN" sz="3100" dirty="0">
                <a:solidFill>
                  <a:srgbClr val="7030A0"/>
                </a:solidFill>
              </a:rPr>
              <a:t>Phân loại thế giới sống</a:t>
            </a:r>
            <a:br>
              <a:rPr lang="vi-VN" sz="3100" dirty="0">
                <a:solidFill>
                  <a:srgbClr val="7030A0"/>
                </a:solidFill>
              </a:rPr>
            </a:br>
            <a:endParaRPr lang="en-US" sz="31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6910" y="990639"/>
            <a:ext cx="935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2</a:t>
            </a:r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Thực hành xây dựng khóa lưỡng phân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308" y="1620030"/>
            <a:ext cx="9227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800" b="1" dirty="0">
                <a:solidFill>
                  <a:schemeClr val="accent1">
                    <a:lumMod val="75000"/>
                  </a:schemeClr>
                </a:solidFill>
              </a:rPr>
              <a:t>. Tìm hiểu sơ đồ khóa lưỡng phân bảy bộ côn trùng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5962" y="2143250"/>
            <a:ext cx="10529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 dirty="0">
                <a:solidFill>
                  <a:srgbClr val="FF0000"/>
                </a:solidFill>
              </a:rPr>
              <a:t>Bài tập 1</a:t>
            </a:r>
            <a:r>
              <a:rPr lang="vi-VN" sz="2800" dirty="0">
                <a:solidFill>
                  <a:srgbClr val="FF0000"/>
                </a:solidFill>
              </a:rPr>
              <a:t>: Điền từ </a:t>
            </a:r>
            <a:r>
              <a:rPr lang="vi-VN" sz="2800" dirty="0">
                <a:solidFill>
                  <a:schemeClr val="accent6">
                    <a:lumMod val="75000"/>
                  </a:schemeClr>
                </a:solidFill>
              </a:rPr>
              <a:t>có </a:t>
            </a:r>
            <a:r>
              <a:rPr lang="vi-VN" sz="2800" dirty="0">
                <a:solidFill>
                  <a:srgbClr val="FF0000"/>
                </a:solidFill>
              </a:rPr>
              <a:t>hoặc </a:t>
            </a:r>
            <a:r>
              <a:rPr lang="vi-VN" sz="2800" dirty="0">
                <a:solidFill>
                  <a:schemeClr val="accent6">
                    <a:lumMod val="75000"/>
                  </a:schemeClr>
                </a:solidFill>
              </a:rPr>
              <a:t>không</a:t>
            </a:r>
            <a:r>
              <a:rPr lang="vi-VN" sz="2800" dirty="0">
                <a:solidFill>
                  <a:srgbClr val="FF0000"/>
                </a:solidFill>
              </a:rPr>
              <a:t> vào các ô trống trong bảng sau: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358701"/>
              </p:ext>
            </p:extLst>
          </p:nvPr>
        </p:nvGraphicFramePr>
        <p:xfrm>
          <a:off x="637308" y="2922539"/>
          <a:ext cx="10848110" cy="3242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730">
                  <a:extLst>
                    <a:ext uri="{9D8B030D-6E8A-4147-A177-3AD203B41FA5}">
                      <a16:colId xmlns:a16="http://schemas.microsoft.com/office/drawing/2014/main" val="2417346641"/>
                    </a:ext>
                  </a:extLst>
                </a:gridCol>
                <a:gridCol w="1549730">
                  <a:extLst>
                    <a:ext uri="{9D8B030D-6E8A-4147-A177-3AD203B41FA5}">
                      <a16:colId xmlns:a16="http://schemas.microsoft.com/office/drawing/2014/main" val="3006274456"/>
                    </a:ext>
                  </a:extLst>
                </a:gridCol>
                <a:gridCol w="1549730">
                  <a:extLst>
                    <a:ext uri="{9D8B030D-6E8A-4147-A177-3AD203B41FA5}">
                      <a16:colId xmlns:a16="http://schemas.microsoft.com/office/drawing/2014/main" val="3184634172"/>
                    </a:ext>
                  </a:extLst>
                </a:gridCol>
                <a:gridCol w="1549730">
                  <a:extLst>
                    <a:ext uri="{9D8B030D-6E8A-4147-A177-3AD203B41FA5}">
                      <a16:colId xmlns:a16="http://schemas.microsoft.com/office/drawing/2014/main" val="4279014763"/>
                    </a:ext>
                  </a:extLst>
                </a:gridCol>
                <a:gridCol w="1549730">
                  <a:extLst>
                    <a:ext uri="{9D8B030D-6E8A-4147-A177-3AD203B41FA5}">
                      <a16:colId xmlns:a16="http://schemas.microsoft.com/office/drawing/2014/main" val="1011333707"/>
                    </a:ext>
                  </a:extLst>
                </a:gridCol>
                <a:gridCol w="1549730">
                  <a:extLst>
                    <a:ext uri="{9D8B030D-6E8A-4147-A177-3AD203B41FA5}">
                      <a16:colId xmlns:a16="http://schemas.microsoft.com/office/drawing/2014/main" val="2260566255"/>
                    </a:ext>
                  </a:extLst>
                </a:gridCol>
                <a:gridCol w="1549730">
                  <a:extLst>
                    <a:ext uri="{9D8B030D-6E8A-4147-A177-3AD203B41FA5}">
                      <a16:colId xmlns:a16="http://schemas.microsoft.com/office/drawing/2014/main" val="1470766611"/>
                    </a:ext>
                  </a:extLst>
                </a:gridCol>
              </a:tblGrid>
              <a:tr h="5404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Râu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Cánh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càng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Chân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Vảy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Đuôi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777008"/>
                  </a:ext>
                </a:extLst>
              </a:tr>
              <a:tr h="540456">
                <a:tc>
                  <a:txBody>
                    <a:bodyPr/>
                    <a:lstStyle/>
                    <a:p>
                      <a:r>
                        <a:rPr lang="vi-VN" dirty="0"/>
                        <a:t>Con tôm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213865"/>
                  </a:ext>
                </a:extLst>
              </a:tr>
              <a:tr h="540456">
                <a:tc>
                  <a:txBody>
                    <a:bodyPr/>
                    <a:lstStyle/>
                    <a:p>
                      <a:r>
                        <a:rPr lang="vi-VN" dirty="0"/>
                        <a:t>Con cá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257579"/>
                  </a:ext>
                </a:extLst>
              </a:tr>
              <a:tr h="540456">
                <a:tc>
                  <a:txBody>
                    <a:bodyPr/>
                    <a:lstStyle/>
                    <a:p>
                      <a:r>
                        <a:rPr lang="vi-VN" dirty="0"/>
                        <a:t>Con mèo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002482"/>
                  </a:ext>
                </a:extLst>
              </a:tr>
              <a:tr h="540456">
                <a:tc>
                  <a:txBody>
                    <a:bodyPr/>
                    <a:lstStyle/>
                    <a:p>
                      <a:r>
                        <a:rPr lang="vi-VN" dirty="0"/>
                        <a:t>Con bọ ngựa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65911"/>
                  </a:ext>
                </a:extLst>
              </a:tr>
              <a:tr h="540456">
                <a:tc>
                  <a:txBody>
                    <a:bodyPr/>
                    <a:lstStyle/>
                    <a:p>
                      <a:r>
                        <a:rPr lang="vi-VN" dirty="0"/>
                        <a:t>Con chim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17877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22863" y="3564447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Có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08672" y="3564447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Có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15397" y="3564447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Có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74526" y="3564447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Có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36671" y="3564447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Có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73236" y="3566632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00B050"/>
                </a:solidFill>
              </a:rPr>
              <a:t>Không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46617" y="5273113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Có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74526" y="5294143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Có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70217" y="5273113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Có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77836" y="5273113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Có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77836" y="4663513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Có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74526" y="4643720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Có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15397" y="4141781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Có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418618" y="4663513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Có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508672" y="4141781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Có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18618" y="5795031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Có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74526" y="5826571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Có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70217" y="5795031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Có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290465" y="5268468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00B050"/>
                </a:solidFill>
              </a:rPr>
              <a:t>Không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686799" y="5268468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00B050"/>
                </a:solidFill>
              </a:rPr>
              <a:t>Không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86799" y="5795031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00B050"/>
                </a:solidFill>
              </a:rPr>
              <a:t>Không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52653" y="5795031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00B050"/>
                </a:solidFill>
              </a:rPr>
              <a:t>Không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42309" y="5795031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00B050"/>
                </a:solidFill>
              </a:rPr>
              <a:t>Không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73236" y="4145995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00B050"/>
                </a:solidFill>
              </a:rPr>
              <a:t>Không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46170" y="4136311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00B050"/>
                </a:solidFill>
              </a:rPr>
              <a:t>Không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42908" y="4141781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00B050"/>
                </a:solidFill>
              </a:rPr>
              <a:t>Không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686799" y="4700929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00B050"/>
                </a:solidFill>
              </a:rPr>
              <a:t>Không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52653" y="4678827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00B050"/>
                </a:solidFill>
              </a:rPr>
              <a:t>Không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32363" y="4141781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00B050"/>
                </a:solidFill>
              </a:rPr>
              <a:t>Không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73236" y="4678827"/>
            <a:ext cx="92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00B050"/>
                </a:solidFill>
              </a:rPr>
              <a:t>Không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1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3673"/>
          </a:xfr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br>
              <a:rPr lang="vi-VN" sz="3600" u="sng" dirty="0">
                <a:solidFill>
                  <a:srgbClr val="FF0000"/>
                </a:solidFill>
              </a:rPr>
            </a:br>
            <a:r>
              <a:rPr lang="vi-VN" sz="3100" u="sng" dirty="0">
                <a:solidFill>
                  <a:srgbClr val="FF0000"/>
                </a:solidFill>
              </a:rPr>
              <a:t>CHỦ ĐỀ 8</a:t>
            </a:r>
            <a:r>
              <a:rPr lang="vi-VN" sz="3100" dirty="0">
                <a:solidFill>
                  <a:srgbClr val="FF0000"/>
                </a:solidFill>
              </a:rPr>
              <a:t>: ĐA DẠNG THẾ GIỚI SỐNG</a:t>
            </a:r>
            <a:br>
              <a:rPr lang="vi-VN" sz="3100" dirty="0">
                <a:solidFill>
                  <a:srgbClr val="FF0000"/>
                </a:solidFill>
              </a:rPr>
            </a:br>
            <a:r>
              <a:rPr lang="vi-VN" sz="3100" dirty="0">
                <a:solidFill>
                  <a:srgbClr val="7030A0"/>
                </a:solidFill>
              </a:rPr>
              <a:t>Phân loại thế giới sống</a:t>
            </a:r>
            <a:br>
              <a:rPr lang="vi-VN" sz="3100" dirty="0">
                <a:solidFill>
                  <a:srgbClr val="7030A0"/>
                </a:solidFill>
              </a:rPr>
            </a:br>
            <a:endParaRPr lang="en-US" sz="31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6910" y="990639"/>
            <a:ext cx="935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2</a:t>
            </a:r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Thực hành xây dựng khóa lưỡng phân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308" y="1620030"/>
            <a:ext cx="9227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800" b="1" dirty="0">
                <a:solidFill>
                  <a:schemeClr val="accent1">
                    <a:lumMod val="75000"/>
                  </a:schemeClr>
                </a:solidFill>
              </a:rPr>
              <a:t>. Tìm hiểu sơ đồ khóa lưỡng phân bảy bộ côn trùng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9653" y="2505769"/>
            <a:ext cx="10792693" cy="267765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2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u="sng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800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ý: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1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308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3673"/>
          </a:xfr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br>
              <a:rPr lang="vi-VN" sz="3600" u="sng" dirty="0">
                <a:solidFill>
                  <a:srgbClr val="FF0000"/>
                </a:solidFill>
              </a:rPr>
            </a:br>
            <a:r>
              <a:rPr lang="vi-VN" sz="3100" u="sng" dirty="0">
                <a:solidFill>
                  <a:srgbClr val="FF0000"/>
                </a:solidFill>
              </a:rPr>
              <a:t>CHỦ ĐỀ 8</a:t>
            </a:r>
            <a:r>
              <a:rPr lang="vi-VN" sz="3100" dirty="0">
                <a:solidFill>
                  <a:srgbClr val="FF0000"/>
                </a:solidFill>
              </a:rPr>
              <a:t>: ĐA DẠNG THẾ GIỚI SỐNG</a:t>
            </a:r>
            <a:br>
              <a:rPr lang="vi-VN" sz="3100" dirty="0">
                <a:solidFill>
                  <a:srgbClr val="FF0000"/>
                </a:solidFill>
              </a:rPr>
            </a:br>
            <a:r>
              <a:rPr lang="vi-VN" sz="3100" dirty="0">
                <a:solidFill>
                  <a:srgbClr val="7030A0"/>
                </a:solidFill>
              </a:rPr>
              <a:t>Phân loại thế giới sống</a:t>
            </a:r>
            <a:br>
              <a:rPr lang="vi-VN" sz="3100" dirty="0">
                <a:solidFill>
                  <a:srgbClr val="7030A0"/>
                </a:solidFill>
              </a:rPr>
            </a:br>
            <a:endParaRPr lang="en-US" sz="31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6910" y="990639"/>
            <a:ext cx="935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2</a:t>
            </a:r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Thực hành xây dựng khóa lưỡng phân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308" y="1620030"/>
            <a:ext cx="9227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800" b="1" dirty="0">
                <a:solidFill>
                  <a:schemeClr val="accent1">
                    <a:lumMod val="75000"/>
                  </a:schemeClr>
                </a:solidFill>
              </a:rPr>
              <a:t>. Tìm hiểu sơ đồ khóa lưỡng phân bảy bộ côn trùng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29975055"/>
              </p:ext>
            </p:extLst>
          </p:nvPr>
        </p:nvGraphicFramePr>
        <p:xfrm>
          <a:off x="1246910" y="1520825"/>
          <a:ext cx="9518073" cy="533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272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3673"/>
          </a:xfr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br>
              <a:rPr lang="vi-VN" sz="3600" u="sng" dirty="0">
                <a:solidFill>
                  <a:srgbClr val="FF0000"/>
                </a:solidFill>
              </a:rPr>
            </a:br>
            <a:r>
              <a:rPr lang="vi-VN" sz="3100" u="sng" dirty="0">
                <a:solidFill>
                  <a:srgbClr val="FF0000"/>
                </a:solidFill>
              </a:rPr>
              <a:t>CHỦ ĐỀ 8</a:t>
            </a:r>
            <a:r>
              <a:rPr lang="vi-VN" sz="3100" dirty="0">
                <a:solidFill>
                  <a:srgbClr val="FF0000"/>
                </a:solidFill>
              </a:rPr>
              <a:t>: ĐA DẠNG THẾ GIỚI SỐNG</a:t>
            </a:r>
            <a:br>
              <a:rPr lang="vi-VN" sz="3100" dirty="0">
                <a:solidFill>
                  <a:srgbClr val="FF0000"/>
                </a:solidFill>
              </a:rPr>
            </a:br>
            <a:r>
              <a:rPr lang="vi-VN" sz="3100" dirty="0">
                <a:solidFill>
                  <a:srgbClr val="7030A0"/>
                </a:solidFill>
              </a:rPr>
              <a:t>Phân loại thế giới sống</a:t>
            </a:r>
            <a:br>
              <a:rPr lang="vi-VN" sz="3100" dirty="0">
                <a:solidFill>
                  <a:srgbClr val="7030A0"/>
                </a:solidFill>
              </a:rPr>
            </a:br>
            <a:endParaRPr lang="en-US" sz="31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6910" y="990639"/>
            <a:ext cx="935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2</a:t>
            </a:r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Thực hành xây dựng khóa lưỡng phân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308" y="1620030"/>
            <a:ext cx="9227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800" b="1" dirty="0">
                <a:solidFill>
                  <a:schemeClr val="accent1">
                    <a:lumMod val="75000"/>
                  </a:schemeClr>
                </a:solidFill>
              </a:rPr>
              <a:t>. Xây dựng khóa lưỡng phân</a:t>
            </a: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362" y="2150216"/>
            <a:ext cx="8125693" cy="458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1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3673"/>
          </a:xfr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br>
              <a:rPr lang="vi-VN" sz="3600" u="sng" dirty="0">
                <a:solidFill>
                  <a:srgbClr val="FF0000"/>
                </a:solidFill>
              </a:rPr>
            </a:br>
            <a:r>
              <a:rPr lang="vi-VN" sz="3100" u="sng" dirty="0">
                <a:solidFill>
                  <a:srgbClr val="FF0000"/>
                </a:solidFill>
              </a:rPr>
              <a:t>CHỦ ĐỀ 8</a:t>
            </a:r>
            <a:r>
              <a:rPr lang="vi-VN" sz="3100" dirty="0">
                <a:solidFill>
                  <a:srgbClr val="FF0000"/>
                </a:solidFill>
              </a:rPr>
              <a:t>: ĐA DẠNG THẾ GIỚI SỐNG</a:t>
            </a:r>
            <a:br>
              <a:rPr lang="vi-VN" sz="3100" dirty="0">
                <a:solidFill>
                  <a:srgbClr val="FF0000"/>
                </a:solidFill>
              </a:rPr>
            </a:br>
            <a:r>
              <a:rPr lang="vi-VN" sz="3100" dirty="0">
                <a:solidFill>
                  <a:srgbClr val="7030A0"/>
                </a:solidFill>
              </a:rPr>
              <a:t>Phân loại thế giới sống</a:t>
            </a:r>
            <a:br>
              <a:rPr lang="vi-VN" sz="3100" dirty="0">
                <a:solidFill>
                  <a:srgbClr val="7030A0"/>
                </a:solidFill>
              </a:rPr>
            </a:br>
            <a:endParaRPr lang="en-US" sz="31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6910" y="990639"/>
            <a:ext cx="935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2</a:t>
            </a:r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Thực hành xây dựng khóa lưỡng phân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308" y="1620030"/>
            <a:ext cx="9227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800" b="1" dirty="0">
                <a:solidFill>
                  <a:schemeClr val="accent1">
                    <a:lumMod val="75000"/>
                  </a:schemeClr>
                </a:solidFill>
              </a:rPr>
              <a:t>. Xây dựng khóa lưỡng phân</a:t>
            </a: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2" name="Picture 4" descr="Cây phân loạ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19" y="2150216"/>
            <a:ext cx="7848599" cy="355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46910" y="5700723"/>
            <a:ext cx="9975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Hãy trình bày các bước để xây dựng khóa lưỡng phân?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00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3673"/>
          </a:xfr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br>
              <a:rPr lang="vi-VN" sz="3600" u="sng" dirty="0">
                <a:solidFill>
                  <a:srgbClr val="FF0000"/>
                </a:solidFill>
              </a:rPr>
            </a:br>
            <a:r>
              <a:rPr lang="vi-VN" sz="3100" u="sng" dirty="0">
                <a:solidFill>
                  <a:srgbClr val="FF0000"/>
                </a:solidFill>
              </a:rPr>
              <a:t>CHỦ ĐỀ 8</a:t>
            </a:r>
            <a:r>
              <a:rPr lang="vi-VN" sz="3100" dirty="0">
                <a:solidFill>
                  <a:srgbClr val="FF0000"/>
                </a:solidFill>
              </a:rPr>
              <a:t>: ĐA DẠNG THẾ GIỚI SỐNG</a:t>
            </a:r>
            <a:br>
              <a:rPr lang="vi-VN" sz="3100" dirty="0">
                <a:solidFill>
                  <a:srgbClr val="FF0000"/>
                </a:solidFill>
              </a:rPr>
            </a:br>
            <a:r>
              <a:rPr lang="vi-VN" sz="3100" dirty="0">
                <a:solidFill>
                  <a:srgbClr val="7030A0"/>
                </a:solidFill>
              </a:rPr>
              <a:t>Phân loại thế giới sống</a:t>
            </a:r>
            <a:br>
              <a:rPr lang="vi-VN" sz="3100" dirty="0">
                <a:solidFill>
                  <a:srgbClr val="7030A0"/>
                </a:solidFill>
              </a:rPr>
            </a:br>
            <a:endParaRPr lang="en-US" sz="31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6910" y="990639"/>
            <a:ext cx="935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2</a:t>
            </a:r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Thực hành xây dựng khóa lưỡng phân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309" y="1620031"/>
            <a:ext cx="5915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800" b="1" dirty="0">
                <a:solidFill>
                  <a:schemeClr val="accent1">
                    <a:lumMod val="75000"/>
                  </a:schemeClr>
                </a:solidFill>
              </a:rPr>
              <a:t>. Xây dựng khóa lưỡng phân</a:t>
            </a: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636189194"/>
              </p:ext>
            </p:extLst>
          </p:nvPr>
        </p:nvGraphicFramePr>
        <p:xfrm>
          <a:off x="1371599" y="2680308"/>
          <a:ext cx="8839201" cy="4054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1598" y="2310976"/>
            <a:ext cx="6400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Các bước xây dựng khóa lưỡng phân: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001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3673"/>
          </a:xfr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br>
              <a:rPr lang="vi-VN" sz="3600" u="sng" dirty="0">
                <a:solidFill>
                  <a:srgbClr val="FF0000"/>
                </a:solidFill>
              </a:rPr>
            </a:br>
            <a:r>
              <a:rPr lang="vi-VN" sz="3100" u="sng" dirty="0">
                <a:solidFill>
                  <a:srgbClr val="FF0000"/>
                </a:solidFill>
              </a:rPr>
              <a:t>CHỦ ĐỀ 8</a:t>
            </a:r>
            <a:r>
              <a:rPr lang="vi-VN" sz="3100" dirty="0">
                <a:solidFill>
                  <a:srgbClr val="FF0000"/>
                </a:solidFill>
              </a:rPr>
              <a:t>: ĐA DẠNG THẾ GIỚI SỐNG</a:t>
            </a:r>
            <a:br>
              <a:rPr lang="vi-VN" sz="3100" dirty="0">
                <a:solidFill>
                  <a:srgbClr val="FF0000"/>
                </a:solidFill>
              </a:rPr>
            </a:br>
            <a:r>
              <a:rPr lang="vi-VN" sz="3100" dirty="0">
                <a:solidFill>
                  <a:srgbClr val="7030A0"/>
                </a:solidFill>
              </a:rPr>
              <a:t>Phân loại thế giới sống</a:t>
            </a:r>
            <a:br>
              <a:rPr lang="vi-VN" sz="3100" dirty="0">
                <a:solidFill>
                  <a:srgbClr val="7030A0"/>
                </a:solidFill>
              </a:rPr>
            </a:br>
            <a:endParaRPr lang="en-US" sz="31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6910" y="990639"/>
            <a:ext cx="935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2</a:t>
            </a:r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Thực hành xây dựng khóa lưỡng phân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758" y="1577922"/>
            <a:ext cx="5915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2800" b="1" dirty="0">
                <a:solidFill>
                  <a:schemeClr val="accent1">
                    <a:lumMod val="75000"/>
                  </a:schemeClr>
                </a:solidFill>
              </a:rPr>
              <a:t>. Vận dụng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945" y="2040577"/>
            <a:ext cx="10848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Hãy phân loại các sinh vật sau và sắp xếp chúng thành một mô hình sản xuất hợp lí để đạt năng suất cao.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an mua 130 con lơn tư 8-10k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68" y="2917887"/>
            <a:ext cx="2382984" cy="15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Quy trình, Kỹ thuật nuôi Gà Thịt Hiệu quả, giảm thiểu Chi phí | VIETMOSF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517468" y="2938807"/>
            <a:ext cx="2316882" cy="160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á rô phi vằn - Oreochromis niloticus | Loài thủy sản - Tép Bạ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058" y="3025935"/>
            <a:ext cx="2629189" cy="151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ịt trời Bắc M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509" y="2770910"/>
            <a:ext cx="2422705" cy="177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hopee Việt Nam | Mua và Bán Trên Ứng Dụng Di Động Hoặc Websi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58" y="4544291"/>
            <a:ext cx="2310534" cy="210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ông dụng bất ngờ của bắp cải giúp ngừa ung thư - Đài Phát thanh và Truyền  hình Thanh Hó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289" y="4672035"/>
            <a:ext cx="2078184" cy="186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ông dụng của cà rốt với sức khỏe » Chăm sóc sức khỏe tại nhà MHC | Medi  Health Ca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473" y="4672035"/>
            <a:ext cx="2396836" cy="186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ách chăm sóc hoa lan tại nhà xinh đẹp lâu hơ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004" y="4641273"/>
            <a:ext cx="2164486" cy="189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Ốc Vặn, Ốc Ao, Trai Số Lượng Lớn Tại Hà Nộ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140" y="4641272"/>
            <a:ext cx="2122920" cy="189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24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&lt;strong&gt;Thank You&lt;/strong&gt; - Free of Charge Creative Commons Handwriting imag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6982"/>
            <a:ext cx="10432471" cy="6636327"/>
          </a:xfrm>
        </p:spPr>
      </p:pic>
    </p:spTree>
    <p:extLst>
      <p:ext uri="{BB962C8B-B14F-4D97-AF65-F5344CB8AC3E}">
        <p14:creationId xmlns:p14="http://schemas.microsoft.com/office/powerpoint/2010/main" val="3579495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7" descr="TOP 10 ĐỘNG VẬT ĂN THỊT ĐẸP NHẤT HÀNH TINH. - KyTy Chan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873" y="1180928"/>
            <a:ext cx="3963508" cy="2795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9" name="Picture 9" descr="Tranh Giấy Động Vật ANI-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673" y="4100944"/>
            <a:ext cx="3746514" cy="2403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AutoShape 11" descr="Nâng đời kỹ thuật Putt nhờ cảm hứng từ chim Hồng hạc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48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83" y="4059381"/>
            <a:ext cx="3891198" cy="234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029" y="1180928"/>
            <a:ext cx="3455802" cy="26567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3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 rot="10800000" flipH="1" flipV="1">
            <a:off x="5070764" y="1413885"/>
            <a:ext cx="6428509" cy="2189163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buSzPts val="1200"/>
              <a:tabLst>
                <a:tab pos="8101013" algn="l"/>
              </a:tabLst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94026"/>
            <a:ext cx="35052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605917" y="3983582"/>
            <a:ext cx="64500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05916" y="4680187"/>
            <a:ext cx="635302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05916" y="3333462"/>
            <a:ext cx="519786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605916" y="5762631"/>
            <a:ext cx="519786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5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" y="2953040"/>
            <a:ext cx="35052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loud 4"/>
          <p:cNvSpPr/>
          <p:nvPr/>
        </p:nvSpPr>
        <p:spPr>
          <a:xfrm rot="10800000" flipH="1" flipV="1">
            <a:off x="5206424" y="1479550"/>
            <a:ext cx="5791200" cy="179705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452487" y="3525983"/>
            <a:ext cx="5545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E75B53-1B53-21BC-942C-84C3F8672157}"/>
              </a:ext>
            </a:extLst>
          </p:cNvPr>
          <p:cNvSpPr txBox="1"/>
          <p:nvPr/>
        </p:nvSpPr>
        <p:spPr>
          <a:xfrm>
            <a:off x="5452487" y="4138768"/>
            <a:ext cx="6108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239850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3001097"/>
            <a:ext cx="35052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loud 5"/>
          <p:cNvSpPr/>
          <p:nvPr/>
        </p:nvSpPr>
        <p:spPr>
          <a:xfrm rot="10800000" flipH="1" flipV="1">
            <a:off x="5397069" y="1479550"/>
            <a:ext cx="5791200" cy="198408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153891" y="3761509"/>
            <a:ext cx="57883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9836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vi-VN" sz="2800" u="sng" dirty="0">
                <a:solidFill>
                  <a:srgbClr val="FF0000"/>
                </a:solidFill>
              </a:rPr>
              <a:t>CHỦ ĐỀ 8</a:t>
            </a:r>
            <a:r>
              <a:rPr lang="vi-VN" sz="2800" dirty="0">
                <a:solidFill>
                  <a:srgbClr val="FF0000"/>
                </a:solidFill>
              </a:rPr>
              <a:t>: ĐA DẠNG THẾ GIỚI SỐNG</a:t>
            </a:r>
            <a:br>
              <a:rPr lang="vi-VN" sz="2800" dirty="0">
                <a:solidFill>
                  <a:srgbClr val="FF0000"/>
                </a:solidFill>
              </a:rPr>
            </a:br>
            <a:r>
              <a:rPr lang="vi-VN" sz="2800" dirty="0">
                <a:solidFill>
                  <a:srgbClr val="7030A0"/>
                </a:solidFill>
              </a:rPr>
              <a:t>Phân loại thế giới sống</a:t>
            </a:r>
            <a:br>
              <a:rPr lang="vi-VN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17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2163</TotalTime>
  <Words>4050</Words>
  <PresentationFormat>Widescreen</PresentationFormat>
  <Paragraphs>569</Paragraphs>
  <Slides>57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68" baseType="lpstr">
      <vt:lpstr>.VnArial</vt:lpstr>
      <vt:lpstr>.VnTime</vt:lpstr>
      <vt:lpstr>Arial</vt:lpstr>
      <vt:lpstr>Calibri</vt:lpstr>
      <vt:lpstr>Calibri Light</vt:lpstr>
      <vt:lpstr>CommercialScript BT</vt:lpstr>
      <vt:lpstr>Tahoma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ĐÆc ®iÓm chÝnh cña mçi giíi</vt:lpstr>
      <vt:lpstr>PowerPoint Presentation</vt:lpstr>
      <vt:lpstr>PowerPoint Presentation</vt:lpstr>
      <vt:lpstr>PowerPoint Presentation</vt:lpstr>
      <vt:lpstr>Quan sát hình 22.6. Nêu các đặc điểm được sử dụng để phân biệt các sinh vật trong hình?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CHỦ ĐỀ 8: ĐA DẠNG THẾ GIỚI SỐNG Phân loại thế giới sống </vt:lpstr>
      <vt:lpstr> CHỦ ĐỀ 8: ĐA DẠNG THẾ GIỚI SỐNG Phân loại thế giới sống </vt:lpstr>
      <vt:lpstr> CHỦ ĐỀ 8: ĐA DẠNG THẾ GIỚI SỐNG Phân loại thế giới sống </vt:lpstr>
      <vt:lpstr> CHỦ ĐỀ 8: ĐA DẠNG THẾ GIỚI SỐNG Phân loại thế giới sống </vt:lpstr>
      <vt:lpstr> CHỦ ĐỀ 8: ĐA DẠNG THẾ GIỚI SỐNG Phân loại thế giới sống </vt:lpstr>
      <vt:lpstr> CHỦ ĐỀ 8: ĐA DẠNG THẾ GIỚI SỐNG Phân loại thế giới sống </vt:lpstr>
      <vt:lpstr> CHỦ ĐỀ 8: ĐA DẠNG THẾ GIỚI SỐNG Phân loại thế giới sống </vt:lpstr>
      <vt:lpstr> CHỦ ĐỀ 8: ĐA DẠNG THẾ GIỚI SỐNG Phân loại thế giới sống </vt:lpstr>
      <vt:lpstr> CHỦ ĐỀ 8: ĐA DẠNG THẾ GIỚI SỐNG Phân loại thế giới sống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sao khuê</dc:creator>
  <dcterms:created xsi:type="dcterms:W3CDTF">2021-06-04T02:07:01Z</dcterms:created>
  <dcterms:modified xsi:type="dcterms:W3CDTF">2023-12-12T15:35:19Z</dcterms:modified>
</cp:coreProperties>
</file>