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Lst>
  <p:notesMasterIdLst>
    <p:notesMasterId r:id="rId36"/>
  </p:notesMasterIdLst>
  <p:sldIdLst>
    <p:sldId id="282" r:id="rId5"/>
    <p:sldId id="283" r:id="rId6"/>
    <p:sldId id="268" r:id="rId7"/>
    <p:sldId id="257" r:id="rId8"/>
    <p:sldId id="274" r:id="rId9"/>
    <p:sldId id="2007577954" r:id="rId10"/>
    <p:sldId id="275" r:id="rId11"/>
    <p:sldId id="276" r:id="rId12"/>
    <p:sldId id="277" r:id="rId13"/>
    <p:sldId id="278" r:id="rId14"/>
    <p:sldId id="279" r:id="rId15"/>
    <p:sldId id="280" r:id="rId16"/>
    <p:sldId id="281" r:id="rId17"/>
    <p:sldId id="284" r:id="rId18"/>
    <p:sldId id="285" r:id="rId19"/>
    <p:sldId id="2007577956" r:id="rId20"/>
    <p:sldId id="286" r:id="rId21"/>
    <p:sldId id="287" r:id="rId22"/>
    <p:sldId id="288" r:id="rId23"/>
    <p:sldId id="289" r:id="rId24"/>
    <p:sldId id="290" r:id="rId25"/>
    <p:sldId id="291" r:id="rId26"/>
    <p:sldId id="292" r:id="rId27"/>
    <p:sldId id="294" r:id="rId28"/>
    <p:sldId id="295" r:id="rId29"/>
    <p:sldId id="296" r:id="rId30"/>
    <p:sldId id="297" r:id="rId31"/>
    <p:sldId id="298" r:id="rId32"/>
    <p:sldId id="2007577967" r:id="rId33"/>
    <p:sldId id="293" r:id="rId34"/>
    <p:sldId id="2007577955"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4F1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5" d="100"/>
          <a:sy n="65" d="100"/>
        </p:scale>
        <p:origin x="93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0792B7-0EB0-40B1-A9CB-3B96D4227ACA}" type="datetimeFigureOut">
              <a:rPr lang="en-US" smtClean="0"/>
              <a:t>4/4/2025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C7D6953-A4D3-42D4-9471-7BFCBFE5B5FE}" type="slidenum">
              <a:rPr lang="en-US" smtClean="0"/>
              <a:t>‹#›</a:t>
            </a:fld>
            <a:endParaRPr lang="en-US"/>
          </a:p>
        </p:txBody>
      </p:sp>
    </p:spTree>
    <p:extLst>
      <p:ext uri="{BB962C8B-B14F-4D97-AF65-F5344CB8AC3E}">
        <p14:creationId xmlns:p14="http://schemas.microsoft.com/office/powerpoint/2010/main" val="36859275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9E8262-E211-4161-93DD-13A524925C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46103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9E8262-E211-4161-93DD-13A524925C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09298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9E8262-E211-4161-93DD-13A524925C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89624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9E8262-E211-4161-93DD-13A524925C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47319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9E8262-E211-4161-93DD-13A524925C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18938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9E8262-E211-4161-93DD-13A524925C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50676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9E8262-E211-4161-93DD-13A524925C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43271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9E8262-E211-4161-93DD-13A524925C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53583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9E8262-E211-4161-93DD-13A524925C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14299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9E8262-E211-4161-93DD-13A524925C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9976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9E8262-E211-4161-93DD-13A524925C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87152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9E8262-E211-4161-93DD-13A524925C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27676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9E8262-E211-4161-93DD-13A524925C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90647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9E8262-E211-4161-93DD-13A524925C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58911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9E8262-E211-4161-93DD-13A524925C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73580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9E8262-E211-4161-93DD-13A524925C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30574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9E8262-E211-4161-93DD-13A524925C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74724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9E8262-E211-4161-93DD-13A524925C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27575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a:t>
            </a:r>
            <a:r>
              <a:rPr lang="en-US" baseline="0" dirty="0"/>
              <a:t> </a:t>
            </a:r>
            <a:r>
              <a:rPr lang="en-US" baseline="0" dirty="0" err="1"/>
              <a:t>có</a:t>
            </a:r>
            <a:r>
              <a:rPr lang="en-US" baseline="0" dirty="0"/>
              <a:t> </a:t>
            </a:r>
            <a:r>
              <a:rPr lang="en-US" baseline="0" dirty="0" err="1"/>
              <a:t>nhận</a:t>
            </a:r>
            <a:r>
              <a:rPr lang="en-US" baseline="0" dirty="0"/>
              <a:t> </a:t>
            </a:r>
            <a:r>
              <a:rPr lang="en-US" baseline="0" dirty="0" err="1"/>
              <a:t>xét</a:t>
            </a:r>
            <a:r>
              <a:rPr lang="en-US" baseline="0" dirty="0"/>
              <a:t> </a:t>
            </a:r>
            <a:r>
              <a:rPr lang="en-US" baseline="0" dirty="0" err="1"/>
              <a:t>gì</a:t>
            </a:r>
            <a:r>
              <a:rPr lang="en-US" baseline="0" dirty="0"/>
              <a:t> </a:t>
            </a:r>
            <a:r>
              <a:rPr lang="en-US" baseline="0" dirty="0" err="1"/>
              <a:t>về</a:t>
            </a:r>
            <a:r>
              <a:rPr lang="en-US" baseline="0" dirty="0"/>
              <a:t> </a:t>
            </a:r>
            <a:r>
              <a:rPr lang="en-US" baseline="0" dirty="0" err="1"/>
              <a:t>nghĩa</a:t>
            </a:r>
            <a:r>
              <a:rPr lang="en-US" baseline="0" dirty="0"/>
              <a:t> </a:t>
            </a:r>
            <a:r>
              <a:rPr lang="en-US" baseline="0" dirty="0" err="1"/>
              <a:t>của</a:t>
            </a:r>
            <a:r>
              <a:rPr lang="en-US" baseline="0" dirty="0"/>
              <a:t> </a:t>
            </a:r>
            <a:r>
              <a:rPr lang="en-US" baseline="0" dirty="0" err="1"/>
              <a:t>các</a:t>
            </a:r>
            <a:r>
              <a:rPr lang="en-US" baseline="0" dirty="0"/>
              <a:t> </a:t>
            </a:r>
            <a:r>
              <a:rPr lang="en-US" baseline="0" dirty="0" err="1"/>
              <a:t>từ</a:t>
            </a:r>
            <a:r>
              <a:rPr lang="en-US" baseline="0" dirty="0"/>
              <a:t> “</a:t>
            </a:r>
            <a:r>
              <a:rPr lang="en-US" baseline="0" dirty="0" err="1"/>
              <a:t>lợi</a:t>
            </a:r>
            <a:r>
              <a:rPr lang="en-US" baseline="0" dirty="0"/>
              <a:t>” </a:t>
            </a:r>
            <a:r>
              <a:rPr lang="en-US" baseline="0" dirty="0" err="1"/>
              <a:t>có</a:t>
            </a:r>
            <a:r>
              <a:rPr lang="en-US" baseline="0" dirty="0"/>
              <a:t> </a:t>
            </a:r>
            <a:r>
              <a:rPr lang="en-US" baseline="0" dirty="0" err="1"/>
              <a:t>trong</a:t>
            </a:r>
            <a:r>
              <a:rPr lang="en-US" baseline="0" dirty="0"/>
              <a:t> </a:t>
            </a:r>
            <a:r>
              <a:rPr lang="en-US" baseline="0" dirty="0" err="1"/>
              <a:t>bài</a:t>
            </a:r>
            <a:r>
              <a:rPr lang="en-US" baseline="0" dirty="0"/>
              <a:t> ca </a:t>
            </a:r>
            <a:r>
              <a:rPr lang="en-US" baseline="0" dirty="0" err="1"/>
              <a:t>dao</a:t>
            </a:r>
            <a:r>
              <a:rPr lang="en-US" baseline="0" dirty="0"/>
              <a:t>?</a:t>
            </a:r>
          </a:p>
          <a:p>
            <a:r>
              <a:rPr lang="en-US" baseline="0" dirty="0" err="1"/>
              <a:t>Việc</a:t>
            </a:r>
            <a:r>
              <a:rPr lang="en-US" baseline="0" dirty="0"/>
              <a:t> </a:t>
            </a:r>
            <a:r>
              <a:rPr lang="en-US" baseline="0" dirty="0" err="1"/>
              <a:t>sử</a:t>
            </a:r>
            <a:r>
              <a:rPr lang="en-US" baseline="0" dirty="0"/>
              <a:t> </a:t>
            </a:r>
            <a:r>
              <a:rPr lang="en-US" baseline="0" dirty="0" err="1"/>
              <a:t>dụng</a:t>
            </a:r>
            <a:r>
              <a:rPr lang="en-US" baseline="0" dirty="0"/>
              <a:t> </a:t>
            </a:r>
            <a:r>
              <a:rPr lang="en-US" baseline="0" dirty="0" err="1"/>
              <a:t>từ</a:t>
            </a:r>
            <a:r>
              <a:rPr lang="en-US" baseline="0" dirty="0"/>
              <a:t> “</a:t>
            </a:r>
            <a:r>
              <a:rPr lang="en-US" baseline="0" dirty="0" err="1"/>
              <a:t>lợi</a:t>
            </a:r>
            <a:r>
              <a:rPr lang="en-US" baseline="0" dirty="0"/>
              <a:t>” ở </a:t>
            </a:r>
            <a:r>
              <a:rPr lang="en-US" baseline="0" dirty="0" err="1"/>
              <a:t>cuối</a:t>
            </a:r>
            <a:r>
              <a:rPr lang="en-US" baseline="0" dirty="0"/>
              <a:t> </a:t>
            </a:r>
            <a:r>
              <a:rPr lang="en-US" baseline="0" dirty="0" err="1"/>
              <a:t>bài</a:t>
            </a:r>
            <a:r>
              <a:rPr lang="en-US" baseline="0" dirty="0"/>
              <a:t> ca </a:t>
            </a:r>
            <a:r>
              <a:rPr lang="en-US" baseline="0" dirty="0" err="1"/>
              <a:t>dao</a:t>
            </a:r>
            <a:r>
              <a:rPr lang="en-US" baseline="0" dirty="0"/>
              <a:t> </a:t>
            </a:r>
            <a:r>
              <a:rPr lang="en-US" baseline="0" dirty="0" err="1"/>
              <a:t>là</a:t>
            </a:r>
            <a:r>
              <a:rPr lang="en-US" baseline="0" dirty="0"/>
              <a:t> </a:t>
            </a:r>
            <a:r>
              <a:rPr lang="en-US" baseline="0" dirty="0" err="1"/>
              <a:t>dựa</a:t>
            </a:r>
            <a:r>
              <a:rPr lang="en-US" baseline="0" dirty="0"/>
              <a:t> </a:t>
            </a:r>
            <a:r>
              <a:rPr lang="en-US" baseline="0" dirty="0" err="1"/>
              <a:t>vào</a:t>
            </a:r>
            <a:r>
              <a:rPr lang="en-US" baseline="0" dirty="0"/>
              <a:t> </a:t>
            </a:r>
            <a:r>
              <a:rPr lang="en-US" baseline="0" dirty="0" err="1"/>
              <a:t>hiện</a:t>
            </a:r>
            <a:r>
              <a:rPr lang="en-US" baseline="0" dirty="0"/>
              <a:t> </a:t>
            </a:r>
            <a:r>
              <a:rPr lang="en-US" baseline="0" dirty="0" err="1"/>
              <a:t>tượng</a:t>
            </a:r>
            <a:r>
              <a:rPr lang="en-US" baseline="0" dirty="0"/>
              <a:t> </a:t>
            </a:r>
            <a:r>
              <a:rPr lang="en-US" baseline="0" dirty="0" err="1"/>
              <a:t>gì</a:t>
            </a:r>
            <a:r>
              <a:rPr lang="en-US" baseline="0" dirty="0"/>
              <a:t> </a:t>
            </a:r>
            <a:r>
              <a:rPr lang="en-US" baseline="0" dirty="0" err="1"/>
              <a:t>của</a:t>
            </a:r>
            <a:r>
              <a:rPr lang="en-US" baseline="0" dirty="0"/>
              <a:t> </a:t>
            </a:r>
            <a:r>
              <a:rPr lang="en-US" baseline="0" dirty="0" err="1"/>
              <a:t>từ</a:t>
            </a:r>
            <a:r>
              <a:rPr lang="en-US" baseline="0" dirty="0"/>
              <a:t> </a:t>
            </a:r>
            <a:r>
              <a:rPr lang="en-US" baseline="0" dirty="0" err="1"/>
              <a:t>ngữ</a:t>
            </a:r>
            <a:r>
              <a:rPr lang="en-US" baseline="0" dirty="0"/>
              <a:t>? </a:t>
            </a:r>
            <a:r>
              <a:rPr lang="en-US" baseline="0" dirty="0" err="1"/>
              <a:t>Tác</a:t>
            </a:r>
            <a:r>
              <a:rPr lang="en-US" baseline="0" dirty="0"/>
              <a:t> </a:t>
            </a:r>
            <a:r>
              <a:rPr lang="en-US" baseline="0" dirty="0" err="1"/>
              <a:t>dụng</a:t>
            </a:r>
            <a:r>
              <a:rPr lang="en-US" baseline="0" dirty="0"/>
              <a:t>.</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9E8262-E211-4161-93DD-13A524925C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65225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Em</a:t>
            </a:r>
            <a:r>
              <a:rPr lang="en-US" baseline="0" dirty="0"/>
              <a:t> </a:t>
            </a:r>
            <a:r>
              <a:rPr lang="en-US" baseline="0" dirty="0" err="1"/>
              <a:t>có</a:t>
            </a:r>
            <a:r>
              <a:rPr lang="en-US" baseline="0" dirty="0"/>
              <a:t> </a:t>
            </a:r>
            <a:r>
              <a:rPr lang="en-US" baseline="0" dirty="0" err="1"/>
              <a:t>nhận</a:t>
            </a:r>
            <a:r>
              <a:rPr lang="en-US" baseline="0" dirty="0"/>
              <a:t> </a:t>
            </a:r>
            <a:r>
              <a:rPr lang="en-US" baseline="0" dirty="0" err="1"/>
              <a:t>xét</a:t>
            </a:r>
            <a:r>
              <a:rPr lang="en-US" baseline="0" dirty="0"/>
              <a:t> </a:t>
            </a:r>
            <a:r>
              <a:rPr lang="en-US" baseline="0" dirty="0" err="1"/>
              <a:t>gì</a:t>
            </a:r>
            <a:r>
              <a:rPr lang="en-US" baseline="0" dirty="0"/>
              <a:t> </a:t>
            </a:r>
            <a:r>
              <a:rPr lang="en-US" baseline="0" dirty="0" err="1"/>
              <a:t>về</a:t>
            </a:r>
            <a:r>
              <a:rPr lang="en-US" baseline="0" dirty="0"/>
              <a:t> </a:t>
            </a:r>
            <a:r>
              <a:rPr lang="en-US" baseline="0" dirty="0" err="1"/>
              <a:t>nghĩa</a:t>
            </a:r>
            <a:r>
              <a:rPr lang="en-US" baseline="0" dirty="0"/>
              <a:t> </a:t>
            </a:r>
            <a:r>
              <a:rPr lang="en-US" baseline="0" dirty="0" err="1"/>
              <a:t>của</a:t>
            </a:r>
            <a:r>
              <a:rPr lang="en-US" baseline="0" dirty="0"/>
              <a:t> </a:t>
            </a:r>
            <a:r>
              <a:rPr lang="en-US" baseline="0" dirty="0" err="1"/>
              <a:t>các</a:t>
            </a:r>
            <a:r>
              <a:rPr lang="en-US" baseline="0" dirty="0"/>
              <a:t> </a:t>
            </a:r>
            <a:r>
              <a:rPr lang="en-US" baseline="0" dirty="0" err="1"/>
              <a:t>từ</a:t>
            </a:r>
            <a:r>
              <a:rPr lang="en-US" baseline="0" dirty="0"/>
              <a:t> in </a:t>
            </a:r>
            <a:r>
              <a:rPr lang="en-US" baseline="0" dirty="0" err="1"/>
              <a:t>đậm</a:t>
            </a:r>
            <a:r>
              <a:rPr lang="en-US" baseline="0" dirty="0"/>
              <a:t> </a:t>
            </a:r>
            <a:r>
              <a:rPr lang="en-US" baseline="0" dirty="0" err="1"/>
              <a:t>có</a:t>
            </a:r>
            <a:r>
              <a:rPr lang="en-US" baseline="0" dirty="0"/>
              <a:t> </a:t>
            </a:r>
            <a:r>
              <a:rPr lang="en-US" baseline="0" dirty="0" err="1"/>
              <a:t>trong</a:t>
            </a:r>
            <a:r>
              <a:rPr lang="en-US" baseline="0" dirty="0"/>
              <a:t> </a:t>
            </a:r>
            <a:r>
              <a:rPr lang="en-US" baseline="0" dirty="0" err="1"/>
              <a:t>bài</a:t>
            </a:r>
            <a:r>
              <a:rPr lang="en-US" baseline="0" dirty="0"/>
              <a:t> ca </a:t>
            </a:r>
            <a:r>
              <a:rPr lang="en-US" baseline="0" dirty="0" err="1"/>
              <a:t>dao</a:t>
            </a:r>
            <a:r>
              <a:rPr lang="en-US" baseline="0" dirty="0"/>
              <a: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9E8262-E211-4161-93DD-13A524925C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19670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9E8262-E211-4161-93DD-13A524925C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81506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9E8262-E211-4161-93DD-13A524925C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51081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Em </a:t>
            </a:r>
            <a:r>
              <a:rPr lang="en-US" dirty="0" err="1"/>
              <a:t>có</a:t>
            </a:r>
            <a:r>
              <a:rPr lang="en-US" baseline="0" dirty="0"/>
              <a:t> </a:t>
            </a:r>
            <a:r>
              <a:rPr lang="en-US" baseline="0" dirty="0" err="1"/>
              <a:t>nhận</a:t>
            </a:r>
            <a:r>
              <a:rPr lang="en-US" baseline="0" dirty="0"/>
              <a:t> </a:t>
            </a:r>
            <a:r>
              <a:rPr lang="en-US" baseline="0" dirty="0" err="1"/>
              <a:t>xét</a:t>
            </a:r>
            <a:r>
              <a:rPr lang="en-US" baseline="0" dirty="0"/>
              <a:t> </a:t>
            </a:r>
            <a:r>
              <a:rPr lang="en-US" baseline="0" dirty="0" err="1"/>
              <a:t>về</a:t>
            </a:r>
            <a:r>
              <a:rPr lang="en-US" baseline="0" dirty="0"/>
              <a:t> </a:t>
            </a:r>
            <a:r>
              <a:rPr lang="en-US" baseline="0" dirty="0" err="1"/>
              <a:t>về</a:t>
            </a:r>
            <a:r>
              <a:rPr lang="en-US" baseline="0" dirty="0"/>
              <a:t> </a:t>
            </a:r>
            <a:r>
              <a:rPr lang="en-US" baseline="0" dirty="0" err="1"/>
              <a:t>thanh</a:t>
            </a:r>
            <a:r>
              <a:rPr lang="en-US" baseline="0" dirty="0"/>
              <a:t> </a:t>
            </a:r>
            <a:r>
              <a:rPr lang="en-US" baseline="0" dirty="0" err="1"/>
              <a:t>điệu</a:t>
            </a:r>
            <a:r>
              <a:rPr lang="en-US" baseline="0" dirty="0"/>
              <a:t> </a:t>
            </a:r>
            <a:r>
              <a:rPr lang="en-US" baseline="0" dirty="0" err="1"/>
              <a:t>trong</a:t>
            </a:r>
            <a:r>
              <a:rPr lang="en-US" baseline="0" dirty="0"/>
              <a:t> 2 </a:t>
            </a:r>
            <a:r>
              <a:rPr lang="en-US" baseline="0" dirty="0" err="1"/>
              <a:t>câu</a:t>
            </a:r>
            <a:r>
              <a:rPr lang="en-US" baseline="0" dirty="0"/>
              <a:t> </a:t>
            </a:r>
            <a:r>
              <a:rPr lang="en-US" baseline="0" dirty="0" err="1"/>
              <a:t>thơ</a:t>
            </a:r>
            <a:r>
              <a:rPr lang="en-US" baseline="0" dirty="0"/>
              <a:t> </a:t>
            </a:r>
            <a:r>
              <a:rPr lang="en-US" baseline="0" dirty="0" err="1"/>
              <a:t>trên</a:t>
            </a:r>
            <a:r>
              <a:rPr lang="en-US" baseline="0" dirty="0"/>
              <a:t>?</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aseline="0" dirty="0" err="1"/>
              <a:t>Việc</a:t>
            </a:r>
            <a:r>
              <a:rPr lang="en-US" baseline="0" dirty="0"/>
              <a:t> </a:t>
            </a:r>
            <a:r>
              <a:rPr lang="en-US" baseline="0" dirty="0" err="1"/>
              <a:t>sử</a:t>
            </a:r>
            <a:r>
              <a:rPr lang="en-US" baseline="0" dirty="0"/>
              <a:t> </a:t>
            </a:r>
            <a:r>
              <a:rPr lang="en-US" baseline="0" dirty="0" err="1"/>
              <a:t>dụng</a:t>
            </a:r>
            <a:r>
              <a:rPr lang="en-US" baseline="0" dirty="0"/>
              <a:t> </a:t>
            </a:r>
            <a:r>
              <a:rPr lang="en-US" baseline="0" dirty="0" err="1"/>
              <a:t>liên</a:t>
            </a:r>
            <a:r>
              <a:rPr lang="en-US" baseline="0" dirty="0"/>
              <a:t> </a:t>
            </a:r>
            <a:r>
              <a:rPr lang="en-US" baseline="0" dirty="0" err="1"/>
              <a:t>tiếp</a:t>
            </a:r>
            <a:r>
              <a:rPr lang="en-US" baseline="0" dirty="0"/>
              <a:t> </a:t>
            </a:r>
            <a:r>
              <a:rPr lang="en-US" baseline="0" dirty="0" err="1"/>
              <a:t>những</a:t>
            </a:r>
            <a:r>
              <a:rPr lang="en-US" baseline="0" dirty="0"/>
              <a:t> </a:t>
            </a:r>
            <a:r>
              <a:rPr lang="en-US" baseline="0" dirty="0" err="1"/>
              <a:t>thanh</a:t>
            </a:r>
            <a:r>
              <a:rPr lang="en-US" baseline="0" dirty="0"/>
              <a:t> </a:t>
            </a:r>
            <a:r>
              <a:rPr lang="en-US" baseline="0" dirty="0" err="1"/>
              <a:t>bằng</a:t>
            </a:r>
            <a:r>
              <a:rPr lang="en-US" baseline="0" dirty="0"/>
              <a:t> </a:t>
            </a:r>
            <a:r>
              <a:rPr lang="en-US" baseline="0" dirty="0" err="1"/>
              <a:t>có</a:t>
            </a:r>
            <a:r>
              <a:rPr lang="en-US" baseline="0" dirty="0"/>
              <a:t> </a:t>
            </a:r>
            <a:r>
              <a:rPr lang="en-US" baseline="0" dirty="0" err="1"/>
              <a:t>tác</a:t>
            </a:r>
            <a:r>
              <a:rPr lang="en-US" baseline="0" dirty="0"/>
              <a:t> </a:t>
            </a:r>
            <a:r>
              <a:rPr lang="en-US" baseline="0" dirty="0" err="1"/>
              <a:t>dụng</a:t>
            </a:r>
            <a:r>
              <a:rPr lang="en-US" baseline="0" dirty="0"/>
              <a:t> </a:t>
            </a:r>
            <a:r>
              <a:rPr lang="en-US" baseline="0" dirty="0" err="1"/>
              <a:t>gì</a:t>
            </a:r>
            <a:r>
              <a:rPr lang="en-US" baseline="0" dirty="0"/>
              <a:t>? </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9E8262-E211-4161-93DD-13A524925C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61221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9E8262-E211-4161-93DD-13A524925C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73198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840586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336976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946155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E1416-FB0E-71B5-C19D-0BDFE57B555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ABA5B74-1A23-FE6F-18F5-AEEA3BABBDE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C6268FA-B352-9B34-9A13-E9CBF306CEC3}"/>
              </a:ext>
            </a:extLst>
          </p:cNvPr>
          <p:cNvSpPr>
            <a:spLocks noGrp="1"/>
          </p:cNvSpPr>
          <p:nvPr>
            <p:ph type="dt" sz="half" idx="10"/>
          </p:nvPr>
        </p:nvSpPr>
        <p:spPr/>
        <p:txBody>
          <a:bodyPr/>
          <a:lstStyle/>
          <a:p>
            <a:fld id="{B3D6F96B-7B0F-4A6D-A018-69361F875089}" type="datetimeFigureOut">
              <a:rPr lang="en-US" smtClean="0"/>
              <a:t>4/4/2025</a:t>
            </a:fld>
            <a:endParaRPr lang="en-US"/>
          </a:p>
        </p:txBody>
      </p:sp>
      <p:sp>
        <p:nvSpPr>
          <p:cNvPr id="5" name="Footer Placeholder 4">
            <a:extLst>
              <a:ext uri="{FF2B5EF4-FFF2-40B4-BE49-F238E27FC236}">
                <a16:creationId xmlns:a16="http://schemas.microsoft.com/office/drawing/2014/main" id="{EAFA8232-8803-F4AA-E10F-8096143DD9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389CC3-D9AB-5F6A-6D29-FC3AA11D3027}"/>
              </a:ext>
            </a:extLst>
          </p:cNvPr>
          <p:cNvSpPr>
            <a:spLocks noGrp="1"/>
          </p:cNvSpPr>
          <p:nvPr>
            <p:ph type="sldNum" sz="quarter" idx="12"/>
          </p:nvPr>
        </p:nvSpPr>
        <p:spPr/>
        <p:txBody>
          <a:bodyPr/>
          <a:lstStyle/>
          <a:p>
            <a:fld id="{D1A6AE12-4A0D-426F-8F5D-16493ED4024D}" type="slidenum">
              <a:rPr lang="en-US" smtClean="0"/>
              <a:t>‹#›</a:t>
            </a:fld>
            <a:endParaRPr lang="en-US"/>
          </a:p>
        </p:txBody>
      </p:sp>
    </p:spTree>
    <p:extLst>
      <p:ext uri="{BB962C8B-B14F-4D97-AF65-F5344CB8AC3E}">
        <p14:creationId xmlns:p14="http://schemas.microsoft.com/office/powerpoint/2010/main" val="1218039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D07D4-0ECE-77F0-2DC1-D0A57A57B4F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5221928-8B8D-70E9-05DB-16B55700D3C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65108D-B830-CCAC-2FE7-3D56B646EA90}"/>
              </a:ext>
            </a:extLst>
          </p:cNvPr>
          <p:cNvSpPr>
            <a:spLocks noGrp="1"/>
          </p:cNvSpPr>
          <p:nvPr>
            <p:ph type="dt" sz="half" idx="10"/>
          </p:nvPr>
        </p:nvSpPr>
        <p:spPr/>
        <p:txBody>
          <a:bodyPr/>
          <a:lstStyle/>
          <a:p>
            <a:fld id="{B3D6F96B-7B0F-4A6D-A018-69361F875089}" type="datetimeFigureOut">
              <a:rPr lang="en-US" smtClean="0"/>
              <a:t>4/4/2025</a:t>
            </a:fld>
            <a:endParaRPr lang="en-US"/>
          </a:p>
        </p:txBody>
      </p:sp>
      <p:sp>
        <p:nvSpPr>
          <p:cNvPr id="5" name="Footer Placeholder 4">
            <a:extLst>
              <a:ext uri="{FF2B5EF4-FFF2-40B4-BE49-F238E27FC236}">
                <a16:creationId xmlns:a16="http://schemas.microsoft.com/office/drawing/2014/main" id="{A30361A1-6943-E9BB-C10D-13A84CE120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8C7985-FBCC-21EB-493B-021D0F6E3A27}"/>
              </a:ext>
            </a:extLst>
          </p:cNvPr>
          <p:cNvSpPr>
            <a:spLocks noGrp="1"/>
          </p:cNvSpPr>
          <p:nvPr>
            <p:ph type="sldNum" sz="quarter" idx="12"/>
          </p:nvPr>
        </p:nvSpPr>
        <p:spPr/>
        <p:txBody>
          <a:bodyPr/>
          <a:lstStyle/>
          <a:p>
            <a:fld id="{D1A6AE12-4A0D-426F-8F5D-16493ED4024D}" type="slidenum">
              <a:rPr lang="en-US" smtClean="0"/>
              <a:t>‹#›</a:t>
            </a:fld>
            <a:endParaRPr lang="en-US"/>
          </a:p>
        </p:txBody>
      </p:sp>
    </p:spTree>
    <p:extLst>
      <p:ext uri="{BB962C8B-B14F-4D97-AF65-F5344CB8AC3E}">
        <p14:creationId xmlns:p14="http://schemas.microsoft.com/office/powerpoint/2010/main" val="40157418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7E5281-FBA7-E053-A6BC-115B427E9AE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2796A68-F120-CD78-2E03-ECE5CBE91F2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A02A341-493C-B709-A1CD-20F0407375F5}"/>
              </a:ext>
            </a:extLst>
          </p:cNvPr>
          <p:cNvSpPr>
            <a:spLocks noGrp="1"/>
          </p:cNvSpPr>
          <p:nvPr>
            <p:ph type="dt" sz="half" idx="10"/>
          </p:nvPr>
        </p:nvSpPr>
        <p:spPr/>
        <p:txBody>
          <a:bodyPr/>
          <a:lstStyle/>
          <a:p>
            <a:fld id="{B3D6F96B-7B0F-4A6D-A018-69361F875089}" type="datetimeFigureOut">
              <a:rPr lang="en-US" smtClean="0"/>
              <a:t>4/4/2025</a:t>
            </a:fld>
            <a:endParaRPr lang="en-US"/>
          </a:p>
        </p:txBody>
      </p:sp>
      <p:sp>
        <p:nvSpPr>
          <p:cNvPr id="5" name="Footer Placeholder 4">
            <a:extLst>
              <a:ext uri="{FF2B5EF4-FFF2-40B4-BE49-F238E27FC236}">
                <a16:creationId xmlns:a16="http://schemas.microsoft.com/office/drawing/2014/main" id="{B5DE4CD2-CA95-9E31-174D-BCA32A669F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EAB600-DBDA-D7B2-1C2F-DA995AFA90C3}"/>
              </a:ext>
            </a:extLst>
          </p:cNvPr>
          <p:cNvSpPr>
            <a:spLocks noGrp="1"/>
          </p:cNvSpPr>
          <p:nvPr>
            <p:ph type="sldNum" sz="quarter" idx="12"/>
          </p:nvPr>
        </p:nvSpPr>
        <p:spPr/>
        <p:txBody>
          <a:bodyPr/>
          <a:lstStyle/>
          <a:p>
            <a:fld id="{D1A6AE12-4A0D-426F-8F5D-16493ED4024D}" type="slidenum">
              <a:rPr lang="en-US" smtClean="0"/>
              <a:t>‹#›</a:t>
            </a:fld>
            <a:endParaRPr lang="en-US"/>
          </a:p>
        </p:txBody>
      </p:sp>
    </p:spTree>
    <p:extLst>
      <p:ext uri="{BB962C8B-B14F-4D97-AF65-F5344CB8AC3E}">
        <p14:creationId xmlns:p14="http://schemas.microsoft.com/office/powerpoint/2010/main" val="2834341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592B1B-D6DE-250F-404F-F0E7F07B837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6AF14E8-AC8E-3C10-6FB0-D364FBD20E2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5552BA5-D0DD-B2AC-189F-E3CB588C067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43464DD-374D-DCE6-469F-0288DA77B1AA}"/>
              </a:ext>
            </a:extLst>
          </p:cNvPr>
          <p:cNvSpPr>
            <a:spLocks noGrp="1"/>
          </p:cNvSpPr>
          <p:nvPr>
            <p:ph type="dt" sz="half" idx="10"/>
          </p:nvPr>
        </p:nvSpPr>
        <p:spPr/>
        <p:txBody>
          <a:bodyPr/>
          <a:lstStyle/>
          <a:p>
            <a:fld id="{B3D6F96B-7B0F-4A6D-A018-69361F875089}" type="datetimeFigureOut">
              <a:rPr lang="en-US" smtClean="0"/>
              <a:t>4/4/2025</a:t>
            </a:fld>
            <a:endParaRPr lang="en-US"/>
          </a:p>
        </p:txBody>
      </p:sp>
      <p:sp>
        <p:nvSpPr>
          <p:cNvPr id="6" name="Footer Placeholder 5">
            <a:extLst>
              <a:ext uri="{FF2B5EF4-FFF2-40B4-BE49-F238E27FC236}">
                <a16:creationId xmlns:a16="http://schemas.microsoft.com/office/drawing/2014/main" id="{7BDF1854-815E-271F-C5E1-B43F84540FD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AE4CE7-B14C-DDDC-169B-3626A8E5F64A}"/>
              </a:ext>
            </a:extLst>
          </p:cNvPr>
          <p:cNvSpPr>
            <a:spLocks noGrp="1"/>
          </p:cNvSpPr>
          <p:nvPr>
            <p:ph type="sldNum" sz="quarter" idx="12"/>
          </p:nvPr>
        </p:nvSpPr>
        <p:spPr/>
        <p:txBody>
          <a:bodyPr/>
          <a:lstStyle/>
          <a:p>
            <a:fld id="{D1A6AE12-4A0D-426F-8F5D-16493ED4024D}" type="slidenum">
              <a:rPr lang="en-US" smtClean="0"/>
              <a:t>‹#›</a:t>
            </a:fld>
            <a:endParaRPr lang="en-US"/>
          </a:p>
        </p:txBody>
      </p:sp>
    </p:spTree>
    <p:extLst>
      <p:ext uri="{BB962C8B-B14F-4D97-AF65-F5344CB8AC3E}">
        <p14:creationId xmlns:p14="http://schemas.microsoft.com/office/powerpoint/2010/main" val="12640581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600C7-1E41-61AF-0BBD-409901397B4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F394653-BE97-6195-353B-33D21E1462A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85A797B-042F-AB20-83B1-145F232C245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304F536-EEE3-4837-F86C-F11429D1D17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3C847E7-2496-FF02-6594-2D509D0FABC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29E4433-8A3D-CC27-6108-E97809FCBAC1}"/>
              </a:ext>
            </a:extLst>
          </p:cNvPr>
          <p:cNvSpPr>
            <a:spLocks noGrp="1"/>
          </p:cNvSpPr>
          <p:nvPr>
            <p:ph type="dt" sz="half" idx="10"/>
          </p:nvPr>
        </p:nvSpPr>
        <p:spPr/>
        <p:txBody>
          <a:bodyPr/>
          <a:lstStyle/>
          <a:p>
            <a:fld id="{B3D6F96B-7B0F-4A6D-A018-69361F875089}" type="datetimeFigureOut">
              <a:rPr lang="en-US" smtClean="0"/>
              <a:t>4/4/2025</a:t>
            </a:fld>
            <a:endParaRPr lang="en-US"/>
          </a:p>
        </p:txBody>
      </p:sp>
      <p:sp>
        <p:nvSpPr>
          <p:cNvPr id="8" name="Footer Placeholder 7">
            <a:extLst>
              <a:ext uri="{FF2B5EF4-FFF2-40B4-BE49-F238E27FC236}">
                <a16:creationId xmlns:a16="http://schemas.microsoft.com/office/drawing/2014/main" id="{E836EB13-79C7-7D9E-7226-3EED307674B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6F313EC-62BE-021A-AE06-C827C4ADA6A6}"/>
              </a:ext>
            </a:extLst>
          </p:cNvPr>
          <p:cNvSpPr>
            <a:spLocks noGrp="1"/>
          </p:cNvSpPr>
          <p:nvPr>
            <p:ph type="sldNum" sz="quarter" idx="12"/>
          </p:nvPr>
        </p:nvSpPr>
        <p:spPr/>
        <p:txBody>
          <a:bodyPr/>
          <a:lstStyle/>
          <a:p>
            <a:fld id="{D1A6AE12-4A0D-426F-8F5D-16493ED4024D}" type="slidenum">
              <a:rPr lang="en-US" smtClean="0"/>
              <a:t>‹#›</a:t>
            </a:fld>
            <a:endParaRPr lang="en-US"/>
          </a:p>
        </p:txBody>
      </p:sp>
    </p:spTree>
    <p:extLst>
      <p:ext uri="{BB962C8B-B14F-4D97-AF65-F5344CB8AC3E}">
        <p14:creationId xmlns:p14="http://schemas.microsoft.com/office/powerpoint/2010/main" val="33820301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811B2-29F4-DE26-2131-E79C9797512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CC5941C-2013-C43A-F421-588F05DF333B}"/>
              </a:ext>
            </a:extLst>
          </p:cNvPr>
          <p:cNvSpPr>
            <a:spLocks noGrp="1"/>
          </p:cNvSpPr>
          <p:nvPr>
            <p:ph type="dt" sz="half" idx="10"/>
          </p:nvPr>
        </p:nvSpPr>
        <p:spPr/>
        <p:txBody>
          <a:bodyPr/>
          <a:lstStyle/>
          <a:p>
            <a:fld id="{B3D6F96B-7B0F-4A6D-A018-69361F875089}" type="datetimeFigureOut">
              <a:rPr lang="en-US" smtClean="0"/>
              <a:t>4/4/2025</a:t>
            </a:fld>
            <a:endParaRPr lang="en-US"/>
          </a:p>
        </p:txBody>
      </p:sp>
      <p:sp>
        <p:nvSpPr>
          <p:cNvPr id="4" name="Footer Placeholder 3">
            <a:extLst>
              <a:ext uri="{FF2B5EF4-FFF2-40B4-BE49-F238E27FC236}">
                <a16:creationId xmlns:a16="http://schemas.microsoft.com/office/drawing/2014/main" id="{BBAE570F-5F3C-87A3-F232-D3250237667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90BFD28-42A3-C656-88F8-59C6E8B7EA03}"/>
              </a:ext>
            </a:extLst>
          </p:cNvPr>
          <p:cNvSpPr>
            <a:spLocks noGrp="1"/>
          </p:cNvSpPr>
          <p:nvPr>
            <p:ph type="sldNum" sz="quarter" idx="12"/>
          </p:nvPr>
        </p:nvSpPr>
        <p:spPr/>
        <p:txBody>
          <a:bodyPr/>
          <a:lstStyle/>
          <a:p>
            <a:fld id="{D1A6AE12-4A0D-426F-8F5D-16493ED4024D}" type="slidenum">
              <a:rPr lang="en-US" smtClean="0"/>
              <a:t>‹#›</a:t>
            </a:fld>
            <a:endParaRPr lang="en-US"/>
          </a:p>
        </p:txBody>
      </p:sp>
    </p:spTree>
    <p:extLst>
      <p:ext uri="{BB962C8B-B14F-4D97-AF65-F5344CB8AC3E}">
        <p14:creationId xmlns:p14="http://schemas.microsoft.com/office/powerpoint/2010/main" val="9557363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06B0AEF-19A4-63C8-9E27-84C4771F74AE}"/>
              </a:ext>
            </a:extLst>
          </p:cNvPr>
          <p:cNvSpPr>
            <a:spLocks noGrp="1"/>
          </p:cNvSpPr>
          <p:nvPr>
            <p:ph type="dt" sz="half" idx="10"/>
          </p:nvPr>
        </p:nvSpPr>
        <p:spPr/>
        <p:txBody>
          <a:bodyPr/>
          <a:lstStyle/>
          <a:p>
            <a:fld id="{B3D6F96B-7B0F-4A6D-A018-69361F875089}" type="datetimeFigureOut">
              <a:rPr lang="en-US" smtClean="0"/>
              <a:t>4/4/2025</a:t>
            </a:fld>
            <a:endParaRPr lang="en-US"/>
          </a:p>
        </p:txBody>
      </p:sp>
      <p:sp>
        <p:nvSpPr>
          <p:cNvPr id="3" name="Footer Placeholder 2">
            <a:extLst>
              <a:ext uri="{FF2B5EF4-FFF2-40B4-BE49-F238E27FC236}">
                <a16:creationId xmlns:a16="http://schemas.microsoft.com/office/drawing/2014/main" id="{EA1DAF37-FDBE-4C16-ABC7-DDECB197492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77861EB-5BE1-3ACF-F61F-36818D7CE2BC}"/>
              </a:ext>
            </a:extLst>
          </p:cNvPr>
          <p:cNvSpPr>
            <a:spLocks noGrp="1"/>
          </p:cNvSpPr>
          <p:nvPr>
            <p:ph type="sldNum" sz="quarter" idx="12"/>
          </p:nvPr>
        </p:nvSpPr>
        <p:spPr/>
        <p:txBody>
          <a:bodyPr/>
          <a:lstStyle/>
          <a:p>
            <a:fld id="{D1A6AE12-4A0D-426F-8F5D-16493ED4024D}" type="slidenum">
              <a:rPr lang="en-US" smtClean="0"/>
              <a:t>‹#›</a:t>
            </a:fld>
            <a:endParaRPr lang="en-US"/>
          </a:p>
        </p:txBody>
      </p:sp>
    </p:spTree>
    <p:extLst>
      <p:ext uri="{BB962C8B-B14F-4D97-AF65-F5344CB8AC3E}">
        <p14:creationId xmlns:p14="http://schemas.microsoft.com/office/powerpoint/2010/main" val="6232717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ED2D86-D567-BBCE-4D64-15BF1D799C0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7DA61A5-D588-BC47-20D8-24A15BA1E5C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1B31879-7A1D-99F4-70D5-BE1E64506A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2E1929F-05F4-457E-6B0A-FCE6AE87C0FB}"/>
              </a:ext>
            </a:extLst>
          </p:cNvPr>
          <p:cNvSpPr>
            <a:spLocks noGrp="1"/>
          </p:cNvSpPr>
          <p:nvPr>
            <p:ph type="dt" sz="half" idx="10"/>
          </p:nvPr>
        </p:nvSpPr>
        <p:spPr/>
        <p:txBody>
          <a:bodyPr/>
          <a:lstStyle/>
          <a:p>
            <a:fld id="{B3D6F96B-7B0F-4A6D-A018-69361F875089}" type="datetimeFigureOut">
              <a:rPr lang="en-US" smtClean="0"/>
              <a:t>4/4/2025</a:t>
            </a:fld>
            <a:endParaRPr lang="en-US"/>
          </a:p>
        </p:txBody>
      </p:sp>
      <p:sp>
        <p:nvSpPr>
          <p:cNvPr id="6" name="Footer Placeholder 5">
            <a:extLst>
              <a:ext uri="{FF2B5EF4-FFF2-40B4-BE49-F238E27FC236}">
                <a16:creationId xmlns:a16="http://schemas.microsoft.com/office/drawing/2014/main" id="{D6283C11-93D4-D371-CEFB-11FFE3388EC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6D1608-24CC-4B89-D3A3-07EFAE28C187}"/>
              </a:ext>
            </a:extLst>
          </p:cNvPr>
          <p:cNvSpPr>
            <a:spLocks noGrp="1"/>
          </p:cNvSpPr>
          <p:nvPr>
            <p:ph type="sldNum" sz="quarter" idx="12"/>
          </p:nvPr>
        </p:nvSpPr>
        <p:spPr/>
        <p:txBody>
          <a:bodyPr/>
          <a:lstStyle/>
          <a:p>
            <a:fld id="{D1A6AE12-4A0D-426F-8F5D-16493ED4024D}" type="slidenum">
              <a:rPr lang="en-US" smtClean="0"/>
              <a:t>‹#›</a:t>
            </a:fld>
            <a:endParaRPr lang="en-US"/>
          </a:p>
        </p:txBody>
      </p:sp>
    </p:spTree>
    <p:extLst>
      <p:ext uri="{BB962C8B-B14F-4D97-AF65-F5344CB8AC3E}">
        <p14:creationId xmlns:p14="http://schemas.microsoft.com/office/powerpoint/2010/main" val="8152253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847280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57F99-BF02-90DF-6C8B-1B959FBBF39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83AA6EF-350B-D136-09DC-BEE43BD015D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6FE2903-4C2C-17AB-EC08-991A5741AD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CD336D-24A7-A007-0637-5A60001558C3}"/>
              </a:ext>
            </a:extLst>
          </p:cNvPr>
          <p:cNvSpPr>
            <a:spLocks noGrp="1"/>
          </p:cNvSpPr>
          <p:nvPr>
            <p:ph type="dt" sz="half" idx="10"/>
          </p:nvPr>
        </p:nvSpPr>
        <p:spPr/>
        <p:txBody>
          <a:bodyPr/>
          <a:lstStyle/>
          <a:p>
            <a:fld id="{B3D6F96B-7B0F-4A6D-A018-69361F875089}" type="datetimeFigureOut">
              <a:rPr lang="en-US" smtClean="0"/>
              <a:t>4/4/2025</a:t>
            </a:fld>
            <a:endParaRPr lang="en-US"/>
          </a:p>
        </p:txBody>
      </p:sp>
      <p:sp>
        <p:nvSpPr>
          <p:cNvPr id="6" name="Footer Placeholder 5">
            <a:extLst>
              <a:ext uri="{FF2B5EF4-FFF2-40B4-BE49-F238E27FC236}">
                <a16:creationId xmlns:a16="http://schemas.microsoft.com/office/drawing/2014/main" id="{7B470EA6-2950-C0B0-19EA-2143BB06AC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56B9F06-974F-C605-9F16-AC5C97A5422D}"/>
              </a:ext>
            </a:extLst>
          </p:cNvPr>
          <p:cNvSpPr>
            <a:spLocks noGrp="1"/>
          </p:cNvSpPr>
          <p:nvPr>
            <p:ph type="sldNum" sz="quarter" idx="12"/>
          </p:nvPr>
        </p:nvSpPr>
        <p:spPr/>
        <p:txBody>
          <a:bodyPr/>
          <a:lstStyle/>
          <a:p>
            <a:fld id="{D1A6AE12-4A0D-426F-8F5D-16493ED4024D}" type="slidenum">
              <a:rPr lang="en-US" smtClean="0"/>
              <a:t>‹#›</a:t>
            </a:fld>
            <a:endParaRPr lang="en-US"/>
          </a:p>
        </p:txBody>
      </p:sp>
    </p:spTree>
    <p:extLst>
      <p:ext uri="{BB962C8B-B14F-4D97-AF65-F5344CB8AC3E}">
        <p14:creationId xmlns:p14="http://schemas.microsoft.com/office/powerpoint/2010/main" val="33805033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1FBFC4-C1B7-A9B2-2EE8-AD342DBAE41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FE12122-3F35-2E39-D053-4A15B007150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41C5BB-BDB9-D7B0-87AC-07F0C4C76C52}"/>
              </a:ext>
            </a:extLst>
          </p:cNvPr>
          <p:cNvSpPr>
            <a:spLocks noGrp="1"/>
          </p:cNvSpPr>
          <p:nvPr>
            <p:ph type="dt" sz="half" idx="10"/>
          </p:nvPr>
        </p:nvSpPr>
        <p:spPr/>
        <p:txBody>
          <a:bodyPr/>
          <a:lstStyle/>
          <a:p>
            <a:fld id="{B3D6F96B-7B0F-4A6D-A018-69361F875089}" type="datetimeFigureOut">
              <a:rPr lang="en-US" smtClean="0"/>
              <a:t>4/4/2025</a:t>
            </a:fld>
            <a:endParaRPr lang="en-US"/>
          </a:p>
        </p:txBody>
      </p:sp>
      <p:sp>
        <p:nvSpPr>
          <p:cNvPr id="5" name="Footer Placeholder 4">
            <a:extLst>
              <a:ext uri="{FF2B5EF4-FFF2-40B4-BE49-F238E27FC236}">
                <a16:creationId xmlns:a16="http://schemas.microsoft.com/office/drawing/2014/main" id="{E5B2F5C5-54AF-FE42-EE22-52B9C146D3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79B594-7A9C-77AF-AF4F-1FBA35A1F2E0}"/>
              </a:ext>
            </a:extLst>
          </p:cNvPr>
          <p:cNvSpPr>
            <a:spLocks noGrp="1"/>
          </p:cNvSpPr>
          <p:nvPr>
            <p:ph type="sldNum" sz="quarter" idx="12"/>
          </p:nvPr>
        </p:nvSpPr>
        <p:spPr/>
        <p:txBody>
          <a:bodyPr/>
          <a:lstStyle/>
          <a:p>
            <a:fld id="{D1A6AE12-4A0D-426F-8F5D-16493ED4024D}" type="slidenum">
              <a:rPr lang="en-US" smtClean="0"/>
              <a:t>‹#›</a:t>
            </a:fld>
            <a:endParaRPr lang="en-US"/>
          </a:p>
        </p:txBody>
      </p:sp>
    </p:spTree>
    <p:extLst>
      <p:ext uri="{BB962C8B-B14F-4D97-AF65-F5344CB8AC3E}">
        <p14:creationId xmlns:p14="http://schemas.microsoft.com/office/powerpoint/2010/main" val="38500732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90E7BC5-CC96-4F50-DB57-B192EB8C6EF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15B55D8-5357-FBE0-85BA-432932A6003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E53170-D9E2-D81B-ADF3-B41F982E2440}"/>
              </a:ext>
            </a:extLst>
          </p:cNvPr>
          <p:cNvSpPr>
            <a:spLocks noGrp="1"/>
          </p:cNvSpPr>
          <p:nvPr>
            <p:ph type="dt" sz="half" idx="10"/>
          </p:nvPr>
        </p:nvSpPr>
        <p:spPr/>
        <p:txBody>
          <a:bodyPr/>
          <a:lstStyle/>
          <a:p>
            <a:fld id="{B3D6F96B-7B0F-4A6D-A018-69361F875089}" type="datetimeFigureOut">
              <a:rPr lang="en-US" smtClean="0"/>
              <a:t>4/4/2025</a:t>
            </a:fld>
            <a:endParaRPr lang="en-US"/>
          </a:p>
        </p:txBody>
      </p:sp>
      <p:sp>
        <p:nvSpPr>
          <p:cNvPr id="5" name="Footer Placeholder 4">
            <a:extLst>
              <a:ext uri="{FF2B5EF4-FFF2-40B4-BE49-F238E27FC236}">
                <a16:creationId xmlns:a16="http://schemas.microsoft.com/office/drawing/2014/main" id="{B7476A61-C503-3D02-8DAA-730C250D45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68A27F-8D59-BE85-1BDF-23E248951747}"/>
              </a:ext>
            </a:extLst>
          </p:cNvPr>
          <p:cNvSpPr>
            <a:spLocks noGrp="1"/>
          </p:cNvSpPr>
          <p:nvPr>
            <p:ph type="sldNum" sz="quarter" idx="12"/>
          </p:nvPr>
        </p:nvSpPr>
        <p:spPr/>
        <p:txBody>
          <a:bodyPr/>
          <a:lstStyle/>
          <a:p>
            <a:fld id="{D1A6AE12-4A0D-426F-8F5D-16493ED4024D}" type="slidenum">
              <a:rPr lang="en-US" smtClean="0"/>
              <a:t>‹#›</a:t>
            </a:fld>
            <a:endParaRPr lang="en-US"/>
          </a:p>
        </p:txBody>
      </p:sp>
    </p:spTree>
    <p:extLst>
      <p:ext uri="{BB962C8B-B14F-4D97-AF65-F5344CB8AC3E}">
        <p14:creationId xmlns:p14="http://schemas.microsoft.com/office/powerpoint/2010/main" val="39716259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4506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756918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991872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69007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033381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140041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71074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0554231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394611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6194228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156506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7152307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0229963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8423110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8176505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0932461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7424147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393029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4025595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7150615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3367387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3593140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0392665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281549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204842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340770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050397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714218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737731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sv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sv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59000"/>
            <a:lum/>
            <a:extLst>
              <a:ext uri="{96DAC541-7B7A-43D3-8B79-37D633B846F1}">
                <asvg:svgBlip xmlns:asvg="http://schemas.microsoft.com/office/drawing/2016/SVG/main" r:embed="rId14"/>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4/4/2025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67896537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09B1DED-BF50-23A2-DCC5-2B89A189BDE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CAB40C2-CE70-638F-9063-53C4D4B9D53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4717CE-50D7-3DC9-36C1-A7DED00F7D6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D6F96B-7B0F-4A6D-A018-69361F875089}" type="datetimeFigureOut">
              <a:rPr lang="en-US" smtClean="0"/>
              <a:t>4/4/2025</a:t>
            </a:fld>
            <a:endParaRPr lang="en-US"/>
          </a:p>
        </p:txBody>
      </p:sp>
      <p:sp>
        <p:nvSpPr>
          <p:cNvPr id="5" name="Footer Placeholder 4">
            <a:extLst>
              <a:ext uri="{FF2B5EF4-FFF2-40B4-BE49-F238E27FC236}">
                <a16:creationId xmlns:a16="http://schemas.microsoft.com/office/drawing/2014/main" id="{B2E8482F-6995-92DF-73B8-7C539539251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D0442F2-0909-E934-5C92-36DBD31BD94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A6AE12-4A0D-426F-8F5D-16493ED4024D}" type="slidenum">
              <a:rPr lang="en-US" smtClean="0"/>
              <a:t>‹#›</a:t>
            </a:fld>
            <a:endParaRPr lang="en-US"/>
          </a:p>
        </p:txBody>
      </p:sp>
    </p:spTree>
    <p:extLst>
      <p:ext uri="{BB962C8B-B14F-4D97-AF65-F5344CB8AC3E}">
        <p14:creationId xmlns:p14="http://schemas.microsoft.com/office/powerpoint/2010/main" val="108817686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59000"/>
            <a:lum/>
            <a:extLst>
              <a:ext uri="{96DAC541-7B7A-43D3-8B79-37D633B846F1}">
                <asvg:svgBlip xmlns:asvg="http://schemas.microsoft.com/office/drawing/2016/SVG/main" r:embed="rId14"/>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4/4/2025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93606923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59000"/>
            <a:lum/>
            <a:extLst>
              <a:ext uri="{96DAC541-7B7A-43D3-8B79-37D633B846F1}">
                <asvg:svgBlip xmlns:asvg="http://schemas.microsoft.com/office/drawing/2016/SVG/main" r:embed="rId14"/>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4/4/2025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73620828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8.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40.xml"/><Relationship Id="rId4" Type="http://schemas.openxmlformats.org/officeDocument/2006/relationships/image" Target="../media/image34.svg"/></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40.xml"/><Relationship Id="rId5" Type="http://schemas.openxmlformats.org/officeDocument/2006/relationships/image" Target="../media/image37.svg"/><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0.xml"/></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40.xml"/><Relationship Id="rId4" Type="http://schemas.openxmlformats.org/officeDocument/2006/relationships/image" Target="../media/image39.svg"/></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40.xm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40.xml"/><Relationship Id="rId4" Type="http://schemas.openxmlformats.org/officeDocument/2006/relationships/image" Target="../media/image39.svg"/></Relationships>
</file>

<file path=ppt/slides/_rels/slide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0.xml"/></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40.xml"/><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0.xml"/></Relationships>
</file>

<file path=ppt/slides/_rels/slide2.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18.xml"/><Relationship Id="rId6" Type="http://schemas.openxmlformats.org/officeDocument/2006/relationships/image" Target="../media/image14.svg"/><Relationship Id="rId5" Type="http://schemas.openxmlformats.org/officeDocument/2006/relationships/image" Target="../media/image13.png"/><Relationship Id="rId10" Type="http://schemas.openxmlformats.org/officeDocument/2006/relationships/image" Target="../media/image18.svg"/><Relationship Id="rId4" Type="http://schemas.openxmlformats.org/officeDocument/2006/relationships/image" Target="../media/image12.png"/><Relationship Id="rId9" Type="http://schemas.openxmlformats.org/officeDocument/2006/relationships/image" Target="../media/image17.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0.xml"/></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6.xml"/><Relationship Id="rId1" Type="http://schemas.openxmlformats.org/officeDocument/2006/relationships/slideLayout" Target="../slideLayouts/slideLayout40.xml"/><Relationship Id="rId5" Type="http://schemas.openxmlformats.org/officeDocument/2006/relationships/image" Target="../media/image45.svg"/><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0.xml"/></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8.xml"/><Relationship Id="rId1" Type="http://schemas.openxmlformats.org/officeDocument/2006/relationships/slideLayout" Target="../slideLayouts/slideLayout40.xml"/></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9.xml"/><Relationship Id="rId1" Type="http://schemas.openxmlformats.org/officeDocument/2006/relationships/slideLayout" Target="../slideLayouts/slideLayout40.xml"/></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0.xml"/><Relationship Id="rId1" Type="http://schemas.openxmlformats.org/officeDocument/2006/relationships/slideLayout" Target="../slideLayouts/slideLayout40.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0.xml"/></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2.xml"/><Relationship Id="rId1" Type="http://schemas.openxmlformats.org/officeDocument/2006/relationships/slideLayout" Target="../slideLayouts/slideLayout40.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0.xml"/></Relationships>
</file>

<file path=ppt/slides/_rels/slide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1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0.xml"/></Relationships>
</file>

<file path=ppt/slides/_rels/slide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Layout" Target="../slideLayouts/slideLayout18.xml"/><Relationship Id="rId5" Type="http://schemas.openxmlformats.org/officeDocument/2006/relationships/image" Target="../media/image50.svg"/><Relationship Id="rId4" Type="http://schemas.openxmlformats.org/officeDocument/2006/relationships/image" Target="../media/image49.png"/></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svg"/><Relationship Id="rId2" Type="http://schemas.openxmlformats.org/officeDocument/2006/relationships/notesSlide" Target="../notesSlides/notesSlide2.xml"/><Relationship Id="rId1" Type="http://schemas.openxmlformats.org/officeDocument/2006/relationships/slideLayout" Target="../slideLayouts/slideLayout29.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8.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29.xml"/><Relationship Id="rId4" Type="http://schemas.openxmlformats.org/officeDocument/2006/relationships/image" Target="../media/image27.sv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40.xml"/><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40.xml"/><Relationship Id="rId5" Type="http://schemas.openxmlformats.org/officeDocument/2006/relationships/image" Target="../media/image32.svg"/><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14B06B96-9E85-0B2B-8001-B96CB139423D}"/>
              </a:ext>
            </a:extLst>
          </p:cNvPr>
          <p:cNvPicPr>
            <a:picLocks noChangeAspect="1"/>
          </p:cNvPicPr>
          <p:nvPr/>
        </p:nvPicPr>
        <p:blipFill>
          <a:blip r:embed="rId2"/>
          <a:stretch>
            <a:fillRect/>
          </a:stretch>
        </p:blipFill>
        <p:spPr>
          <a:xfrm>
            <a:off x="0" y="1673"/>
            <a:ext cx="12192000" cy="6854653"/>
          </a:xfrm>
          <a:prstGeom prst="rect">
            <a:avLst/>
          </a:prstGeom>
        </p:spPr>
      </p:pic>
      <p:sp>
        <p:nvSpPr>
          <p:cNvPr id="12" name="Google Shape;572;p37">
            <a:extLst>
              <a:ext uri="{FF2B5EF4-FFF2-40B4-BE49-F238E27FC236}">
                <a16:creationId xmlns:a16="http://schemas.microsoft.com/office/drawing/2014/main" id="{DDDA00B9-0641-FE60-56A1-CEB66BA9911F}"/>
              </a:ext>
            </a:extLst>
          </p:cNvPr>
          <p:cNvSpPr txBox="1">
            <a:spLocks/>
          </p:cNvSpPr>
          <p:nvPr/>
        </p:nvSpPr>
        <p:spPr>
          <a:xfrm>
            <a:off x="3760132" y="2543098"/>
            <a:ext cx="7102116" cy="993000"/>
          </a:xfrm>
          <a:prstGeom prst="rect">
            <a:avLst/>
          </a:prstGeom>
        </p:spPr>
        <p:txBody>
          <a:bodyPr spcFirstLastPara="1" wrap="square" lIns="91425" tIns="91425" rIns="91425" bIns="91425"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vi-VN" sz="8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HOẠT ĐỘNG MỞ ĐẦU</a:t>
            </a:r>
            <a:endParaRPr kumimoji="0" lang="en-US" sz="8000" b="0"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grpSp>
        <p:nvGrpSpPr>
          <p:cNvPr id="6" name="Group 5">
            <a:extLst>
              <a:ext uri="{FF2B5EF4-FFF2-40B4-BE49-F238E27FC236}">
                <a16:creationId xmlns:a16="http://schemas.microsoft.com/office/drawing/2014/main" id="{719BED07-6919-BEEF-D24E-F47626EF3C94}"/>
              </a:ext>
            </a:extLst>
          </p:cNvPr>
          <p:cNvGrpSpPr/>
          <p:nvPr/>
        </p:nvGrpSpPr>
        <p:grpSpPr>
          <a:xfrm>
            <a:off x="157375" y="2099131"/>
            <a:ext cx="3685421" cy="4757195"/>
            <a:chOff x="11604736" y="839607"/>
            <a:chExt cx="6309347" cy="8177673"/>
          </a:xfrm>
        </p:grpSpPr>
        <p:sp>
          <p:nvSpPr>
            <p:cNvPr id="2" name="Freeform 16">
              <a:extLst>
                <a:ext uri="{FF2B5EF4-FFF2-40B4-BE49-F238E27FC236}">
                  <a16:creationId xmlns:a16="http://schemas.microsoft.com/office/drawing/2014/main" id="{847FC567-EE76-9240-2CC0-9964AFB3678C}"/>
                </a:ext>
              </a:extLst>
            </p:cNvPr>
            <p:cNvSpPr/>
            <p:nvPr/>
          </p:nvSpPr>
          <p:spPr>
            <a:xfrm rot="-9800757">
              <a:off x="15541212" y="6452982"/>
              <a:ext cx="458368" cy="2564298"/>
            </a:xfrm>
            <a:custGeom>
              <a:avLst/>
              <a:gdLst/>
              <a:ahLst/>
              <a:cxnLst/>
              <a:rect l="l" t="t" r="r" b="b"/>
              <a:pathLst>
                <a:path w="458368" h="2564298">
                  <a:moveTo>
                    <a:pt x="0" y="0"/>
                  </a:moveTo>
                  <a:lnTo>
                    <a:pt x="458369" y="0"/>
                  </a:lnTo>
                  <a:lnTo>
                    <a:pt x="458369" y="2564298"/>
                  </a:lnTo>
                  <a:lnTo>
                    <a:pt x="0" y="256429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Freeform 17">
              <a:extLst>
                <a:ext uri="{FF2B5EF4-FFF2-40B4-BE49-F238E27FC236}">
                  <a16:creationId xmlns:a16="http://schemas.microsoft.com/office/drawing/2014/main" id="{AE3C6927-DE6B-BD47-7D1F-40A7049A5CAB}"/>
                </a:ext>
              </a:extLst>
            </p:cNvPr>
            <p:cNvSpPr/>
            <p:nvPr/>
          </p:nvSpPr>
          <p:spPr>
            <a:xfrm rot="-890567">
              <a:off x="11604736" y="4324391"/>
              <a:ext cx="3946267" cy="3278989"/>
            </a:xfrm>
            <a:custGeom>
              <a:avLst/>
              <a:gdLst/>
              <a:ahLst/>
              <a:cxnLst/>
              <a:rect l="l" t="t" r="r" b="b"/>
              <a:pathLst>
                <a:path w="3946267" h="3278989">
                  <a:moveTo>
                    <a:pt x="0" y="0"/>
                  </a:moveTo>
                  <a:lnTo>
                    <a:pt x="3946267" y="0"/>
                  </a:lnTo>
                  <a:lnTo>
                    <a:pt x="3946267" y="3278989"/>
                  </a:lnTo>
                  <a:lnTo>
                    <a:pt x="0" y="327898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reeform 18">
              <a:extLst>
                <a:ext uri="{FF2B5EF4-FFF2-40B4-BE49-F238E27FC236}">
                  <a16:creationId xmlns:a16="http://schemas.microsoft.com/office/drawing/2014/main" id="{BF0D1AA5-A326-3C28-DCCA-89BE98CB7C68}"/>
                </a:ext>
              </a:extLst>
            </p:cNvPr>
            <p:cNvSpPr/>
            <p:nvPr/>
          </p:nvSpPr>
          <p:spPr>
            <a:xfrm rot="-3671378">
              <a:off x="14207454" y="258863"/>
              <a:ext cx="3125885" cy="4287373"/>
            </a:xfrm>
            <a:custGeom>
              <a:avLst/>
              <a:gdLst/>
              <a:ahLst/>
              <a:cxnLst/>
              <a:rect l="l" t="t" r="r" b="b"/>
              <a:pathLst>
                <a:path w="3125885" h="4287373">
                  <a:moveTo>
                    <a:pt x="0" y="0"/>
                  </a:moveTo>
                  <a:lnTo>
                    <a:pt x="3125885" y="0"/>
                  </a:lnTo>
                  <a:lnTo>
                    <a:pt x="3125885" y="4287373"/>
                  </a:lnTo>
                  <a:lnTo>
                    <a:pt x="0" y="428737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391498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additive="base">
                                        <p:cTn id="7"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7">
            <a:extLst>
              <a:ext uri="{FF2B5EF4-FFF2-40B4-BE49-F238E27FC236}">
                <a16:creationId xmlns:a16="http://schemas.microsoft.com/office/drawing/2014/main" id="{B7B8C514-07BF-7813-7A2B-6E443ADB5D89}"/>
              </a:ext>
            </a:extLst>
          </p:cNvPr>
          <p:cNvSpPr/>
          <p:nvPr/>
        </p:nvSpPr>
        <p:spPr>
          <a:xfrm>
            <a:off x="4724400" y="1854200"/>
            <a:ext cx="2743200" cy="27432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sp>
        <p:nvSpPr>
          <p:cNvPr id="3" name="Rectangle 2">
            <a:extLst>
              <a:ext uri="{FF2B5EF4-FFF2-40B4-BE49-F238E27FC236}">
                <a16:creationId xmlns:a16="http://schemas.microsoft.com/office/drawing/2014/main" id="{53238571-5E32-CDE6-AD7A-756BF778A7C7}"/>
              </a:ext>
            </a:extLst>
          </p:cNvPr>
          <p:cNvSpPr/>
          <p:nvPr/>
        </p:nvSpPr>
        <p:spPr>
          <a:xfrm>
            <a:off x="5384800" y="2616200"/>
            <a:ext cx="1422400" cy="1077218"/>
          </a:xfrm>
          <a:prstGeom prst="rect">
            <a:avLst/>
          </a:prstGeom>
        </p:spPr>
        <p:txBody>
          <a:bodyPr wrap="square">
            <a:spAutoFit/>
          </a:bodyPr>
          <a:lstStyle/>
          <a:p>
            <a:pPr algn="ctr" defTabSz="609630"/>
            <a:r>
              <a:rPr lang="en-US" sz="3200" b="1" dirty="0" err="1">
                <a:solidFill>
                  <a:srgbClr val="333333"/>
                </a:solidFill>
                <a:latin typeface="Times New Roman" panose="02020603050405020304" pitchFamily="18" charset="0"/>
                <a:cs typeface="Times New Roman" panose="02020603050405020304" pitchFamily="18" charset="0"/>
              </a:rPr>
              <a:t>Chơi</a:t>
            </a:r>
            <a:r>
              <a:rPr lang="en-US" sz="3200" b="1" dirty="0">
                <a:solidFill>
                  <a:srgbClr val="333333"/>
                </a:solidFill>
                <a:latin typeface="Times New Roman" panose="02020603050405020304" pitchFamily="18" charset="0"/>
                <a:cs typeface="Times New Roman" panose="02020603050405020304" pitchFamily="18" charset="0"/>
              </a:rPr>
              <a:t> </a:t>
            </a:r>
            <a:r>
              <a:rPr lang="en-US" sz="3200" b="1" dirty="0" err="1">
                <a:solidFill>
                  <a:srgbClr val="333333"/>
                </a:solidFill>
                <a:latin typeface="Times New Roman" panose="02020603050405020304" pitchFamily="18" charset="0"/>
                <a:cs typeface="Times New Roman" panose="02020603050405020304" pitchFamily="18" charset="0"/>
              </a:rPr>
              <a:t>chữ</a:t>
            </a:r>
            <a:endParaRPr lang="vi-VN" sz="3200" b="1" dirty="0">
              <a:solidFill>
                <a:srgbClr val="333333"/>
              </a:solidFill>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6E9EF321-652A-25B0-8596-6A45413622C8}"/>
              </a:ext>
            </a:extLst>
          </p:cNvPr>
          <p:cNvSpPr/>
          <p:nvPr/>
        </p:nvSpPr>
        <p:spPr>
          <a:xfrm>
            <a:off x="457200" y="920611"/>
            <a:ext cx="4165600" cy="1897699"/>
          </a:xfrm>
          <a:prstGeom prst="rect">
            <a:avLst/>
          </a:prstGeom>
        </p:spPr>
        <p:txBody>
          <a:bodyPr wrap="square">
            <a:spAutoFit/>
          </a:bodyPr>
          <a:lstStyle/>
          <a:p>
            <a:pPr algn="just" defTabSz="609630"/>
            <a:r>
              <a:rPr lang="en-US" sz="2933" b="1" dirty="0">
                <a:solidFill>
                  <a:srgbClr val="F2981B"/>
                </a:solidFill>
                <a:latin typeface="Times New Roman" panose="02020603050405020304" pitchFamily="18" charset="0"/>
                <a:cs typeface="Times New Roman" panose="02020603050405020304" pitchFamily="18" charset="0"/>
              </a:rPr>
              <a:t>* </a:t>
            </a:r>
            <a:r>
              <a:rPr lang="en-US" sz="2933" b="1" dirty="0" err="1">
                <a:solidFill>
                  <a:srgbClr val="F2981B"/>
                </a:solidFill>
                <a:latin typeface="Times New Roman" panose="02020603050405020304" pitchFamily="18" charset="0"/>
                <a:cs typeface="Times New Roman" panose="02020603050405020304" pitchFamily="18" charset="0"/>
              </a:rPr>
              <a:t>Khái</a:t>
            </a:r>
            <a:r>
              <a:rPr lang="en-US" sz="2933" b="1" dirty="0">
                <a:solidFill>
                  <a:srgbClr val="F2981B"/>
                </a:solidFill>
                <a:latin typeface="Times New Roman" panose="02020603050405020304" pitchFamily="18" charset="0"/>
                <a:cs typeface="Times New Roman" panose="02020603050405020304" pitchFamily="18" charset="0"/>
              </a:rPr>
              <a:t> </a:t>
            </a:r>
            <a:r>
              <a:rPr lang="en-US" sz="2933" b="1" dirty="0" err="1">
                <a:solidFill>
                  <a:srgbClr val="F2981B"/>
                </a:solidFill>
                <a:latin typeface="Times New Roman" panose="02020603050405020304" pitchFamily="18" charset="0"/>
                <a:cs typeface="Times New Roman" panose="02020603050405020304" pitchFamily="18" charset="0"/>
              </a:rPr>
              <a:t>niệm</a:t>
            </a:r>
            <a:r>
              <a:rPr lang="en-US" sz="2933" dirty="0">
                <a:solidFill>
                  <a:srgbClr val="F2981B"/>
                </a:solidFill>
                <a:latin typeface="Times New Roman" panose="02020603050405020304" pitchFamily="18" charset="0"/>
                <a:cs typeface="Times New Roman" panose="02020603050405020304" pitchFamily="18" charset="0"/>
              </a:rPr>
              <a:t>: </a:t>
            </a:r>
          </a:p>
          <a:p>
            <a:pPr algn="just" defTabSz="609630"/>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là</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BPTT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sử</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dụng</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âm</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thanh</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từ</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ngữ</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để</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tạo</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sắc</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thái</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dí</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dỏm</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hài</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hước</a:t>
            </a:r>
            <a:endParaRPr lang="vi-VN" sz="2933" dirty="0">
              <a:solidFill>
                <a:prstClr val="black">
                  <a:lumMod val="95000"/>
                  <a:lumOff val="5000"/>
                </a:prstClr>
              </a:solidFill>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C7AB8BC6-9229-E766-D13C-BE7E4D523B35}"/>
              </a:ext>
            </a:extLst>
          </p:cNvPr>
          <p:cNvSpPr/>
          <p:nvPr/>
        </p:nvSpPr>
        <p:spPr>
          <a:xfrm>
            <a:off x="7740316" y="920610"/>
            <a:ext cx="3994484" cy="1897699"/>
          </a:xfrm>
          <a:prstGeom prst="rect">
            <a:avLst/>
          </a:prstGeom>
        </p:spPr>
        <p:txBody>
          <a:bodyPr wrap="square">
            <a:spAutoFit/>
          </a:bodyPr>
          <a:lstStyle/>
          <a:p>
            <a:pPr algn="just" defTabSz="609630"/>
            <a:r>
              <a:rPr lang="en-US" sz="2933" b="1" dirty="0">
                <a:solidFill>
                  <a:srgbClr val="F05556"/>
                </a:solidFill>
                <a:latin typeface="Times New Roman" panose="02020603050405020304" pitchFamily="18" charset="0"/>
                <a:cs typeface="Times New Roman" panose="02020603050405020304" pitchFamily="18" charset="0"/>
              </a:rPr>
              <a:t>* </a:t>
            </a:r>
            <a:r>
              <a:rPr lang="en-US" sz="2933" b="1" dirty="0" err="1">
                <a:solidFill>
                  <a:srgbClr val="F05556"/>
                </a:solidFill>
                <a:latin typeface="Times New Roman" panose="02020603050405020304" pitchFamily="18" charset="0"/>
                <a:cs typeface="Times New Roman" panose="02020603050405020304" pitchFamily="18" charset="0"/>
              </a:rPr>
              <a:t>Tác</a:t>
            </a:r>
            <a:r>
              <a:rPr lang="en-US" sz="2933" b="1" dirty="0">
                <a:solidFill>
                  <a:srgbClr val="F05556"/>
                </a:solidFill>
                <a:latin typeface="Times New Roman" panose="02020603050405020304" pitchFamily="18" charset="0"/>
                <a:cs typeface="Times New Roman" panose="02020603050405020304" pitchFamily="18" charset="0"/>
              </a:rPr>
              <a:t> </a:t>
            </a:r>
            <a:r>
              <a:rPr lang="en-US" sz="2933" b="1" dirty="0" err="1">
                <a:solidFill>
                  <a:srgbClr val="F05556"/>
                </a:solidFill>
                <a:latin typeface="Times New Roman" panose="02020603050405020304" pitchFamily="18" charset="0"/>
                <a:cs typeface="Times New Roman" panose="02020603050405020304" pitchFamily="18" charset="0"/>
              </a:rPr>
              <a:t>dụng</a:t>
            </a:r>
            <a:r>
              <a:rPr lang="en-US" sz="2933" b="1" dirty="0">
                <a:solidFill>
                  <a:srgbClr val="F05556"/>
                </a:solidFill>
                <a:latin typeface="Times New Roman" panose="02020603050405020304" pitchFamily="18" charset="0"/>
                <a:cs typeface="Times New Roman" panose="02020603050405020304" pitchFamily="18" charset="0"/>
              </a:rPr>
              <a:t>: </a:t>
            </a:r>
          </a:p>
          <a:p>
            <a:pPr algn="just" defTabSz="609630"/>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tạo</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ra</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ý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nghĩa</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bất</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ngờ</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thú</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vị</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làm</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tăng</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sức</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hấp</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dẫn</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cho</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văn</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bản</a:t>
            </a:r>
            <a:endParaRPr lang="vi-VN" sz="2933" dirty="0">
              <a:solidFill>
                <a:prstClr val="black">
                  <a:lumMod val="95000"/>
                  <a:lumOff val="5000"/>
                </a:prstClr>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3EA92456-7ACA-51D5-A758-D7E9FE413417}"/>
              </a:ext>
            </a:extLst>
          </p:cNvPr>
          <p:cNvSpPr/>
          <p:nvPr/>
        </p:nvSpPr>
        <p:spPr>
          <a:xfrm>
            <a:off x="7740316" y="3581400"/>
            <a:ext cx="4096084" cy="2800382"/>
          </a:xfrm>
          <a:prstGeom prst="rect">
            <a:avLst/>
          </a:prstGeom>
        </p:spPr>
        <p:txBody>
          <a:bodyPr wrap="square">
            <a:spAutoFit/>
          </a:bodyPr>
          <a:lstStyle/>
          <a:p>
            <a:pPr algn="just" defTabSz="609630"/>
            <a:r>
              <a:rPr lang="en-US" sz="2933" b="1" dirty="0">
                <a:solidFill>
                  <a:srgbClr val="2E8799"/>
                </a:solidFill>
                <a:latin typeface="Times New Roman" panose="02020603050405020304" pitchFamily="18" charset="0"/>
                <a:cs typeface="Times New Roman" panose="02020603050405020304" pitchFamily="18" charset="0"/>
              </a:rPr>
              <a:t>* </a:t>
            </a:r>
            <a:r>
              <a:rPr lang="en-US" sz="2933" b="1" dirty="0" err="1">
                <a:solidFill>
                  <a:srgbClr val="2E8799"/>
                </a:solidFill>
                <a:latin typeface="Times New Roman" panose="02020603050405020304" pitchFamily="18" charset="0"/>
                <a:cs typeface="Times New Roman" panose="02020603050405020304" pitchFamily="18" charset="0"/>
              </a:rPr>
              <a:t>Phân</a:t>
            </a:r>
            <a:r>
              <a:rPr lang="en-US" sz="2933" b="1" dirty="0">
                <a:solidFill>
                  <a:srgbClr val="2E8799"/>
                </a:solidFill>
                <a:latin typeface="Times New Roman" panose="02020603050405020304" pitchFamily="18" charset="0"/>
                <a:cs typeface="Times New Roman" panose="02020603050405020304" pitchFamily="18" charset="0"/>
              </a:rPr>
              <a:t> </a:t>
            </a:r>
            <a:r>
              <a:rPr lang="en-US" sz="2933" b="1" dirty="0" err="1">
                <a:solidFill>
                  <a:srgbClr val="2E8799"/>
                </a:solidFill>
                <a:latin typeface="Times New Roman" panose="02020603050405020304" pitchFamily="18" charset="0"/>
                <a:cs typeface="Times New Roman" panose="02020603050405020304" pitchFamily="18" charset="0"/>
              </a:rPr>
              <a:t>loại</a:t>
            </a:r>
            <a:endParaRPr lang="en-US" sz="2933" b="1" dirty="0">
              <a:solidFill>
                <a:srgbClr val="2E8799"/>
              </a:solidFill>
              <a:latin typeface="Times New Roman" panose="02020603050405020304" pitchFamily="18" charset="0"/>
              <a:cs typeface="Times New Roman" panose="02020603050405020304" pitchFamily="18" charset="0"/>
            </a:endParaRPr>
          </a:p>
          <a:p>
            <a:pPr algn="just" defTabSz="609630"/>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Hiện</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tượng</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đồng</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âm</a:t>
            </a:r>
            <a:endParaRPr lang="en-US" sz="2933" dirty="0">
              <a:solidFill>
                <a:prstClr val="black">
                  <a:lumMod val="95000"/>
                  <a:lumOff val="5000"/>
                </a:prstClr>
              </a:solidFill>
              <a:latin typeface="Times New Roman" panose="02020603050405020304" pitchFamily="18" charset="0"/>
              <a:cs typeface="Times New Roman" panose="02020603050405020304" pitchFamily="18" charset="0"/>
            </a:endParaRPr>
          </a:p>
          <a:p>
            <a:pPr algn="just" defTabSz="609630"/>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Lối</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nói</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gần</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âm</a:t>
            </a:r>
            <a:endParaRPr lang="en-US" sz="2933" dirty="0">
              <a:solidFill>
                <a:prstClr val="black">
                  <a:lumMod val="95000"/>
                  <a:lumOff val="5000"/>
                </a:prstClr>
              </a:solidFill>
              <a:latin typeface="Times New Roman" panose="02020603050405020304" pitchFamily="18" charset="0"/>
              <a:cs typeface="Times New Roman" panose="02020603050405020304" pitchFamily="18" charset="0"/>
            </a:endParaRPr>
          </a:p>
          <a:p>
            <a:pPr algn="just" defTabSz="609630"/>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Cách</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điệp</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âm</a:t>
            </a:r>
            <a:endParaRPr lang="en-US" sz="2933" dirty="0">
              <a:solidFill>
                <a:prstClr val="black">
                  <a:lumMod val="95000"/>
                  <a:lumOff val="5000"/>
                </a:prstClr>
              </a:solidFill>
              <a:latin typeface="Times New Roman" panose="02020603050405020304" pitchFamily="18" charset="0"/>
              <a:cs typeface="Times New Roman" panose="02020603050405020304" pitchFamily="18" charset="0"/>
            </a:endParaRPr>
          </a:p>
          <a:p>
            <a:pPr algn="just" defTabSz="609630"/>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Lối</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nói</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lái</a:t>
            </a:r>
            <a:endParaRPr lang="en-US" sz="2933" dirty="0">
              <a:solidFill>
                <a:prstClr val="black">
                  <a:lumMod val="95000"/>
                  <a:lumOff val="5000"/>
                </a:prstClr>
              </a:solidFill>
              <a:latin typeface="Times New Roman" panose="02020603050405020304" pitchFamily="18" charset="0"/>
              <a:cs typeface="Times New Roman" panose="02020603050405020304" pitchFamily="18" charset="0"/>
            </a:endParaRPr>
          </a:p>
          <a:p>
            <a:pPr algn="just" defTabSz="609630"/>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Lối</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tách</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từ</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a:t>
            </a:r>
            <a:endParaRPr lang="vi-VN" sz="2933" dirty="0">
              <a:solidFill>
                <a:prstClr val="black">
                  <a:lumMod val="95000"/>
                  <a:lumOff val="5000"/>
                </a:prstClr>
              </a:solidFill>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46986F62-9FC6-B698-7322-2978D5D76D9C}"/>
              </a:ext>
            </a:extLst>
          </p:cNvPr>
          <p:cNvSpPr/>
          <p:nvPr/>
        </p:nvSpPr>
        <p:spPr>
          <a:xfrm>
            <a:off x="457200" y="3784601"/>
            <a:ext cx="4165600" cy="3251724"/>
          </a:xfrm>
          <a:prstGeom prst="rect">
            <a:avLst/>
          </a:prstGeom>
        </p:spPr>
        <p:txBody>
          <a:bodyPr wrap="square">
            <a:spAutoFit/>
          </a:bodyPr>
          <a:lstStyle/>
          <a:p>
            <a:pPr algn="just" defTabSz="609630"/>
            <a:r>
              <a:rPr lang="en-US" sz="2933" b="1" dirty="0">
                <a:solidFill>
                  <a:srgbClr val="30ADDB"/>
                </a:solidFill>
                <a:latin typeface="Times New Roman" panose="02020603050405020304" pitchFamily="18" charset="0"/>
                <a:cs typeface="Times New Roman" panose="02020603050405020304" pitchFamily="18" charset="0"/>
              </a:rPr>
              <a:t>* </a:t>
            </a:r>
            <a:r>
              <a:rPr lang="en-US" sz="2933" b="1" dirty="0" err="1">
                <a:solidFill>
                  <a:srgbClr val="30ADDB"/>
                </a:solidFill>
                <a:latin typeface="Times New Roman" panose="02020603050405020304" pitchFamily="18" charset="0"/>
                <a:cs typeface="Times New Roman" panose="02020603050405020304" pitchFamily="18" charset="0"/>
              </a:rPr>
              <a:t>Phạm</a:t>
            </a:r>
            <a:r>
              <a:rPr lang="en-US" sz="2933" b="1" dirty="0">
                <a:solidFill>
                  <a:srgbClr val="30ADDB"/>
                </a:solidFill>
                <a:latin typeface="Times New Roman" panose="02020603050405020304" pitchFamily="18" charset="0"/>
                <a:cs typeface="Times New Roman" panose="02020603050405020304" pitchFamily="18" charset="0"/>
              </a:rPr>
              <a:t> vi </a:t>
            </a:r>
            <a:r>
              <a:rPr lang="en-US" sz="2933" b="1" dirty="0" err="1">
                <a:solidFill>
                  <a:srgbClr val="30ADDB"/>
                </a:solidFill>
                <a:latin typeface="Times New Roman" panose="02020603050405020304" pitchFamily="18" charset="0"/>
                <a:cs typeface="Times New Roman" panose="02020603050405020304" pitchFamily="18" charset="0"/>
              </a:rPr>
              <a:t>sử</a:t>
            </a:r>
            <a:r>
              <a:rPr lang="en-US" sz="2933" b="1" dirty="0">
                <a:solidFill>
                  <a:srgbClr val="30ADDB"/>
                </a:solidFill>
                <a:latin typeface="Times New Roman" panose="02020603050405020304" pitchFamily="18" charset="0"/>
                <a:cs typeface="Times New Roman" panose="02020603050405020304" pitchFamily="18" charset="0"/>
              </a:rPr>
              <a:t> </a:t>
            </a:r>
            <a:r>
              <a:rPr lang="en-US" sz="2933" b="1" dirty="0" err="1">
                <a:solidFill>
                  <a:srgbClr val="30ADDB"/>
                </a:solidFill>
                <a:latin typeface="Times New Roman" panose="02020603050405020304" pitchFamily="18" charset="0"/>
                <a:cs typeface="Times New Roman" panose="02020603050405020304" pitchFamily="18" charset="0"/>
              </a:rPr>
              <a:t>dụng</a:t>
            </a:r>
            <a:r>
              <a:rPr lang="en-US" sz="2933" b="1" dirty="0">
                <a:solidFill>
                  <a:srgbClr val="30ADDB"/>
                </a:solidFill>
                <a:latin typeface="Times New Roman" panose="02020603050405020304" pitchFamily="18" charset="0"/>
                <a:cs typeface="Times New Roman" panose="02020603050405020304" pitchFamily="18" charset="0"/>
              </a:rPr>
              <a:t>: </a:t>
            </a:r>
          </a:p>
          <a:p>
            <a:pPr algn="just" defTabSz="609630"/>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Trong</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sáng</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tác</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văn</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chương</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đặc</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biệt</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trong</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thơ</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văn</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trào</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phúng</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a:t>
            </a:r>
          </a:p>
          <a:p>
            <a:pPr algn="just" defTabSz="609630"/>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Trong</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cuộc</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sống</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hàng</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ngày</a:t>
            </a:r>
            <a:endParaRPr lang="en-US" sz="2933" dirty="0">
              <a:solidFill>
                <a:prstClr val="black">
                  <a:lumMod val="95000"/>
                  <a:lumOff val="5000"/>
                </a:prstClr>
              </a:solidFill>
              <a:latin typeface="Times New Roman" panose="02020603050405020304" pitchFamily="18" charset="0"/>
              <a:cs typeface="Times New Roman" panose="02020603050405020304" pitchFamily="18" charset="0"/>
            </a:endParaRPr>
          </a:p>
          <a:p>
            <a:pPr algn="just" defTabSz="609630"/>
            <a:endParaRPr lang="vi-VN" sz="2933" dirty="0">
              <a:solidFill>
                <a:prstClr val="black">
                  <a:lumMod val="95000"/>
                  <a:lumOff val="5000"/>
                </a:prst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781630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29544A-B7AB-C57F-019F-377BF9EB9C91}"/>
              </a:ext>
            </a:extLst>
          </p:cNvPr>
          <p:cNvSpPr/>
          <p:nvPr/>
        </p:nvSpPr>
        <p:spPr>
          <a:xfrm>
            <a:off x="762000" y="358698"/>
            <a:ext cx="10363200" cy="584775"/>
          </a:xfrm>
          <a:prstGeom prst="rect">
            <a:avLst/>
          </a:prstGeom>
        </p:spPr>
        <p:txBody>
          <a:bodyPr wrap="square">
            <a:spAutoFit/>
          </a:bodyPr>
          <a:lstStyle/>
          <a:p>
            <a:pPr algn="ctr" defTabSz="609630"/>
            <a:r>
              <a:rPr lang="en-US" sz="3200" b="1" dirty="0">
                <a:solidFill>
                  <a:prstClr val="black"/>
                </a:solidFill>
                <a:latin typeface="Times New Roman" panose="02020603050405020304" pitchFamily="18" charset="0"/>
                <a:cs typeface="Times New Roman" panose="02020603050405020304" pitchFamily="18" charset="0"/>
              </a:rPr>
              <a:t>2. </a:t>
            </a:r>
            <a:r>
              <a:rPr lang="en-US" sz="3200" b="1" dirty="0" err="1">
                <a:solidFill>
                  <a:prstClr val="black"/>
                </a:solidFill>
                <a:latin typeface="Times New Roman" panose="02020603050405020304" pitchFamily="18" charset="0"/>
                <a:cs typeface="Times New Roman" panose="02020603050405020304" pitchFamily="18" charset="0"/>
              </a:rPr>
              <a:t>Điệp</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thanh</a:t>
            </a:r>
            <a:endParaRPr lang="vi-VN" sz="3200" b="1" dirty="0">
              <a:solidFill>
                <a:prstClr val="black"/>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7CD56DE8-358E-F61A-028E-643B611AFDF7}"/>
              </a:ext>
            </a:extLst>
          </p:cNvPr>
          <p:cNvPicPr>
            <a:picLocks noChangeAspect="1"/>
          </p:cNvPicPr>
          <p:nvPr/>
        </p:nvPicPr>
        <p:blipFill rotWithShape="1">
          <a:blip r:embed="rId3"/>
          <a:srcRect t="-4358" b="13725"/>
          <a:stretch/>
        </p:blipFill>
        <p:spPr>
          <a:xfrm>
            <a:off x="3308498" y="912695"/>
            <a:ext cx="8370277" cy="5689600"/>
          </a:xfrm>
          <a:prstGeom prst="rect">
            <a:avLst/>
          </a:prstGeom>
        </p:spPr>
      </p:pic>
      <p:sp>
        <p:nvSpPr>
          <p:cNvPr id="4" name="Freeform 2">
            <a:extLst>
              <a:ext uri="{FF2B5EF4-FFF2-40B4-BE49-F238E27FC236}">
                <a16:creationId xmlns:a16="http://schemas.microsoft.com/office/drawing/2014/main" id="{6F1DE4DC-2018-64A5-9586-590192C04FDA}"/>
              </a:ext>
            </a:extLst>
          </p:cNvPr>
          <p:cNvSpPr/>
          <p:nvPr/>
        </p:nvSpPr>
        <p:spPr>
          <a:xfrm>
            <a:off x="203200" y="2260600"/>
            <a:ext cx="3086582" cy="2743200"/>
          </a:xfrm>
          <a:custGeom>
            <a:avLst/>
            <a:gdLst/>
            <a:ahLst/>
            <a:cxnLst/>
            <a:rect l="l" t="t" r="r" b="b"/>
            <a:pathLst>
              <a:path w="4629873" h="4114800">
                <a:moveTo>
                  <a:pt x="0" y="0"/>
                </a:moveTo>
                <a:lnTo>
                  <a:pt x="4629873" y="0"/>
                </a:lnTo>
                <a:lnTo>
                  <a:pt x="4629873"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Tree>
    <p:extLst>
      <p:ext uri="{BB962C8B-B14F-4D97-AF65-F5344CB8AC3E}">
        <p14:creationId xmlns:p14="http://schemas.microsoft.com/office/powerpoint/2010/main" val="3432545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29544A-B7AB-C57F-019F-377BF9EB9C91}"/>
              </a:ext>
            </a:extLst>
          </p:cNvPr>
          <p:cNvSpPr/>
          <p:nvPr/>
        </p:nvSpPr>
        <p:spPr>
          <a:xfrm>
            <a:off x="762000" y="358698"/>
            <a:ext cx="10363200" cy="584775"/>
          </a:xfrm>
          <a:prstGeom prst="rect">
            <a:avLst/>
          </a:prstGeom>
        </p:spPr>
        <p:txBody>
          <a:bodyPr wrap="square">
            <a:spAutoFit/>
          </a:bodyPr>
          <a:lstStyle/>
          <a:p>
            <a:pPr algn="ctr" defTabSz="609630"/>
            <a:r>
              <a:rPr lang="en-US" sz="3200" b="1" dirty="0">
                <a:solidFill>
                  <a:prstClr val="black"/>
                </a:solidFill>
                <a:latin typeface="Times New Roman" panose="02020603050405020304" pitchFamily="18" charset="0"/>
                <a:cs typeface="Times New Roman" panose="02020603050405020304" pitchFamily="18" charset="0"/>
              </a:rPr>
              <a:t>2. </a:t>
            </a:r>
            <a:r>
              <a:rPr lang="en-US" sz="3200" b="1" dirty="0" err="1">
                <a:solidFill>
                  <a:prstClr val="black"/>
                </a:solidFill>
                <a:latin typeface="Times New Roman" panose="02020603050405020304" pitchFamily="18" charset="0"/>
                <a:cs typeface="Times New Roman" panose="02020603050405020304" pitchFamily="18" charset="0"/>
              </a:rPr>
              <a:t>Điệp</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thanh</a:t>
            </a:r>
            <a:endParaRPr lang="vi-VN" sz="3200" b="1" dirty="0">
              <a:solidFill>
                <a:prstClr val="black"/>
              </a:solidFill>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81FD6947-73FB-F516-168F-A0299DBE749D}"/>
              </a:ext>
            </a:extLst>
          </p:cNvPr>
          <p:cNvSpPr/>
          <p:nvPr/>
        </p:nvSpPr>
        <p:spPr>
          <a:xfrm>
            <a:off x="2794000" y="1701800"/>
            <a:ext cx="7366000" cy="1446358"/>
          </a:xfrm>
          <a:prstGeom prst="rect">
            <a:avLst/>
          </a:prstGeom>
        </p:spPr>
        <p:txBody>
          <a:bodyPr wrap="square">
            <a:spAutoFit/>
          </a:bodyPr>
          <a:lstStyle/>
          <a:p>
            <a:pPr algn="just" defTabSz="609630">
              <a:defRPr/>
            </a:pPr>
            <a:r>
              <a:rPr lang="nl-NL" sz="2933" i="1" dirty="0">
                <a:solidFill>
                  <a:prstClr val="black">
                    <a:lumMod val="95000"/>
                    <a:lumOff val="5000"/>
                  </a:prstClr>
                </a:solidFill>
                <a:latin typeface="Times New Roman" panose="02020603050405020304" pitchFamily="18" charset="0"/>
                <a:cs typeface="Times New Roman" panose="02020603050405020304" pitchFamily="18" charset="0"/>
              </a:rPr>
              <a:t>Khi trời quanh tôi làm bằng tơ</a:t>
            </a:r>
          </a:p>
          <a:p>
            <a:pPr algn="just" defTabSz="609630">
              <a:defRPr/>
            </a:pPr>
            <a:r>
              <a:rPr lang="nl-NL" sz="2933" i="1" dirty="0">
                <a:solidFill>
                  <a:prstClr val="black">
                    <a:lumMod val="95000"/>
                    <a:lumOff val="5000"/>
                  </a:prstClr>
                </a:solidFill>
                <a:latin typeface="Times New Roman" panose="02020603050405020304" pitchFamily="18" charset="0"/>
                <a:cs typeface="Times New Roman" panose="02020603050405020304" pitchFamily="18" charset="0"/>
              </a:rPr>
              <a:t>Khi trời quanh tôi làm bằng thơ.</a:t>
            </a:r>
          </a:p>
          <a:p>
            <a:pPr algn="r" defTabSz="609630">
              <a:defRPr/>
            </a:pPr>
            <a:r>
              <a:rPr lang="nl-NL" sz="2933" i="1" dirty="0">
                <a:solidFill>
                  <a:prstClr val="black">
                    <a:lumMod val="95000"/>
                    <a:lumOff val="5000"/>
                  </a:prstClr>
                </a:solidFill>
                <a:latin typeface="Times New Roman" panose="02020603050405020304" pitchFamily="18" charset="0"/>
                <a:cs typeface="Times New Roman" panose="02020603050405020304" pitchFamily="18" charset="0"/>
              </a:rPr>
              <a:t>(Xuân Diệu)</a:t>
            </a:r>
            <a:endParaRPr lang="en-US" sz="2933" dirty="0">
              <a:solidFill>
                <a:prstClr val="black">
                  <a:lumMod val="95000"/>
                  <a:lumOff val="5000"/>
                </a:prstClr>
              </a:solidFill>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FF2E6A1F-B353-BD76-A417-2175AAFFC571}"/>
              </a:ext>
            </a:extLst>
          </p:cNvPr>
          <p:cNvSpPr/>
          <p:nvPr/>
        </p:nvSpPr>
        <p:spPr>
          <a:xfrm>
            <a:off x="762000" y="3412167"/>
            <a:ext cx="10363200" cy="1732077"/>
          </a:xfrm>
          <a:prstGeom prst="rect">
            <a:avLst/>
          </a:prstGeom>
        </p:spPr>
        <p:txBody>
          <a:bodyPr wrap="square">
            <a:spAutoFit/>
          </a:bodyPr>
          <a:lstStyle/>
          <a:p>
            <a:pPr algn="just" defTabSz="609630">
              <a:lnSpc>
                <a:spcPct val="125000"/>
              </a:lnSpc>
            </a:pPr>
            <a:r>
              <a:rPr lang="en-US" sz="2933" b="1" dirty="0">
                <a:solidFill>
                  <a:prstClr val="black">
                    <a:lumMod val="95000"/>
                    <a:lumOff val="5000"/>
                  </a:prstClr>
                </a:solidFill>
                <a:latin typeface="Times New Roman" panose="02020603050405020304" pitchFamily="18" charset="0"/>
                <a:cs typeface="Times New Roman" panose="02020603050405020304" pitchFamily="18" charset="0"/>
              </a:rPr>
              <a:t>2 </a:t>
            </a:r>
            <a:r>
              <a:rPr lang="en-US" sz="2933" b="1" dirty="0" err="1">
                <a:solidFill>
                  <a:prstClr val="black">
                    <a:lumMod val="95000"/>
                    <a:lumOff val="5000"/>
                  </a:prstClr>
                </a:solidFill>
                <a:latin typeface="Times New Roman" panose="02020603050405020304" pitchFamily="18" charset="0"/>
                <a:cs typeface="Times New Roman" panose="02020603050405020304" pitchFamily="18" charset="0"/>
              </a:rPr>
              <a:t>câu</a:t>
            </a:r>
            <a:r>
              <a:rPr lang="en-US" sz="2933"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b="1" dirty="0" err="1">
                <a:solidFill>
                  <a:prstClr val="black">
                    <a:lumMod val="95000"/>
                    <a:lumOff val="5000"/>
                  </a:prstClr>
                </a:solidFill>
                <a:latin typeface="Times New Roman" panose="02020603050405020304" pitchFamily="18" charset="0"/>
                <a:cs typeface="Times New Roman" panose="02020603050405020304" pitchFamily="18" charset="0"/>
              </a:rPr>
              <a:t>thơ</a:t>
            </a:r>
            <a:r>
              <a:rPr lang="en-US" sz="2933"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b="1" dirty="0" err="1">
                <a:solidFill>
                  <a:prstClr val="black">
                    <a:lumMod val="95000"/>
                    <a:lumOff val="5000"/>
                  </a:prstClr>
                </a:solidFill>
                <a:latin typeface="Times New Roman" panose="02020603050405020304" pitchFamily="18" charset="0"/>
                <a:cs typeface="Times New Roman" panose="02020603050405020304" pitchFamily="18" charset="0"/>
              </a:rPr>
              <a:t>đều</a:t>
            </a:r>
            <a:r>
              <a:rPr lang="en-US" sz="2933"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b="1" dirty="0" err="1">
                <a:solidFill>
                  <a:prstClr val="black">
                    <a:lumMod val="95000"/>
                    <a:lumOff val="5000"/>
                  </a:prstClr>
                </a:solidFill>
                <a:latin typeface="Times New Roman" panose="02020603050405020304" pitchFamily="18" charset="0"/>
                <a:cs typeface="Times New Roman" panose="02020603050405020304" pitchFamily="18" charset="0"/>
              </a:rPr>
              <a:t>sử</a:t>
            </a:r>
            <a:r>
              <a:rPr lang="en-US" sz="2933"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b="1" dirty="0" err="1">
                <a:solidFill>
                  <a:prstClr val="black">
                    <a:lumMod val="95000"/>
                    <a:lumOff val="5000"/>
                  </a:prstClr>
                </a:solidFill>
                <a:latin typeface="Times New Roman" panose="02020603050405020304" pitchFamily="18" charset="0"/>
                <a:cs typeface="Times New Roman" panose="02020603050405020304" pitchFamily="18" charset="0"/>
              </a:rPr>
              <a:t>dụng</a:t>
            </a:r>
            <a:r>
              <a:rPr lang="en-US" sz="2933"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b="1" dirty="0" err="1">
                <a:solidFill>
                  <a:prstClr val="black">
                    <a:lumMod val="95000"/>
                    <a:lumOff val="5000"/>
                  </a:prstClr>
                </a:solidFill>
                <a:latin typeface="Times New Roman" panose="02020603050405020304" pitchFamily="18" charset="0"/>
                <a:cs typeface="Times New Roman" panose="02020603050405020304" pitchFamily="18" charset="0"/>
              </a:rPr>
              <a:t>thanh</a:t>
            </a:r>
            <a:r>
              <a:rPr lang="en-US" sz="2933"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b="1" dirty="0" err="1">
                <a:solidFill>
                  <a:prstClr val="black">
                    <a:lumMod val="95000"/>
                    <a:lumOff val="5000"/>
                  </a:prstClr>
                </a:solidFill>
                <a:latin typeface="Times New Roman" panose="02020603050405020304" pitchFamily="18" charset="0"/>
                <a:cs typeface="Times New Roman" panose="02020603050405020304" pitchFamily="18" charset="0"/>
              </a:rPr>
              <a:t>bằng</a:t>
            </a:r>
            <a:r>
              <a:rPr lang="en-US" sz="2933" b="1" dirty="0">
                <a:solidFill>
                  <a:prstClr val="black">
                    <a:lumMod val="95000"/>
                    <a:lumOff val="5000"/>
                  </a:prstClr>
                </a:solidFill>
                <a:latin typeface="Times New Roman" panose="02020603050405020304" pitchFamily="18" charset="0"/>
                <a:cs typeface="Times New Roman" panose="02020603050405020304" pitchFamily="18" charset="0"/>
              </a:rPr>
              <a:t> </a:t>
            </a:r>
          </a:p>
          <a:p>
            <a:pPr algn="just" defTabSz="609630">
              <a:lnSpc>
                <a:spcPct val="125000"/>
              </a:lnSpc>
            </a:pP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Gợi</a:t>
            </a: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ra</a:t>
            </a: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một</a:t>
            </a: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không</a:t>
            </a: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gian</a:t>
            </a: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rất</a:t>
            </a: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nhẹ</a:t>
            </a: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và</a:t>
            </a: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thơ</a:t>
            </a: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tăng</a:t>
            </a: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sức</a:t>
            </a: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tạo</a:t>
            </a: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hình</a:t>
            </a: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và</a:t>
            </a: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sức</a:t>
            </a: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biểu</a:t>
            </a: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cảm</a:t>
            </a: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cho</a:t>
            </a: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sự</a:t>
            </a: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diễn</a:t>
            </a: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đạt</a:t>
            </a: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góp</a:t>
            </a: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phần</a:t>
            </a: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làm</a:t>
            </a: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nên</a:t>
            </a: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tính</a:t>
            </a: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nhạc</a:t>
            </a: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cho</a:t>
            </a: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đoạn</a:t>
            </a: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thơ</a:t>
            </a: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a:t>
            </a:r>
            <a:endParaRPr lang="vi-VN" sz="2933" dirty="0">
              <a:solidFill>
                <a:prstClr val="black">
                  <a:lumMod val="95000"/>
                  <a:lumOff val="5000"/>
                </a:prst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71425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arn(inVertic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barn(inVertical)">
                                      <p:cBhvr>
                                        <p:cTn id="17"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CC5493C-ECEB-564D-CE0F-871AB0A00C6C}"/>
              </a:ext>
            </a:extLst>
          </p:cNvPr>
          <p:cNvSpPr/>
          <p:nvPr/>
        </p:nvSpPr>
        <p:spPr>
          <a:xfrm>
            <a:off x="762000" y="358698"/>
            <a:ext cx="10363200" cy="584775"/>
          </a:xfrm>
          <a:prstGeom prst="rect">
            <a:avLst/>
          </a:prstGeom>
        </p:spPr>
        <p:txBody>
          <a:bodyPr wrap="square">
            <a:spAutoFit/>
          </a:bodyPr>
          <a:lstStyle/>
          <a:p>
            <a:pPr algn="ctr" defTabSz="609630"/>
            <a:r>
              <a:rPr lang="en-US" sz="3200" b="1" dirty="0">
                <a:solidFill>
                  <a:prstClr val="black"/>
                </a:solidFill>
                <a:latin typeface="Times New Roman" panose="02020603050405020304" pitchFamily="18" charset="0"/>
                <a:cs typeface="Times New Roman" panose="02020603050405020304" pitchFamily="18" charset="0"/>
              </a:rPr>
              <a:t>2. </a:t>
            </a:r>
            <a:r>
              <a:rPr lang="en-US" sz="3200" b="1" dirty="0" err="1">
                <a:solidFill>
                  <a:prstClr val="black"/>
                </a:solidFill>
                <a:latin typeface="Times New Roman" panose="02020603050405020304" pitchFamily="18" charset="0"/>
                <a:cs typeface="Times New Roman" panose="02020603050405020304" pitchFamily="18" charset="0"/>
              </a:rPr>
              <a:t>Điệp</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thanh</a:t>
            </a:r>
            <a:endParaRPr lang="vi-VN" sz="3200" b="1" dirty="0">
              <a:solidFill>
                <a:prstClr val="black"/>
              </a:solidFill>
              <a:latin typeface="Times New Roman" panose="02020603050405020304" pitchFamily="18" charset="0"/>
              <a:cs typeface="Times New Roman" panose="02020603050405020304" pitchFamily="18" charset="0"/>
            </a:endParaRPr>
          </a:p>
        </p:txBody>
      </p:sp>
      <p:sp>
        <p:nvSpPr>
          <p:cNvPr id="3" name="Freeform 3">
            <a:extLst>
              <a:ext uri="{FF2B5EF4-FFF2-40B4-BE49-F238E27FC236}">
                <a16:creationId xmlns:a16="http://schemas.microsoft.com/office/drawing/2014/main" id="{A78E124D-7D80-8E00-2A83-1EA07F1844FA}"/>
              </a:ext>
            </a:extLst>
          </p:cNvPr>
          <p:cNvSpPr/>
          <p:nvPr/>
        </p:nvSpPr>
        <p:spPr>
          <a:xfrm>
            <a:off x="3149600" y="2417064"/>
            <a:ext cx="4876800" cy="2023872"/>
          </a:xfrm>
          <a:custGeom>
            <a:avLst/>
            <a:gdLst/>
            <a:ahLst/>
            <a:cxnLst/>
            <a:rect l="l" t="t" r="r" b="b"/>
            <a:pathLst>
              <a:path w="7315200" h="3035808">
                <a:moveTo>
                  <a:pt x="0" y="0"/>
                </a:moveTo>
                <a:lnTo>
                  <a:pt x="7315200" y="0"/>
                </a:lnTo>
                <a:lnTo>
                  <a:pt x="7315200" y="3035808"/>
                </a:lnTo>
                <a:lnTo>
                  <a:pt x="0" y="303580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sp>
        <p:nvSpPr>
          <p:cNvPr id="5" name="Rectangle 4">
            <a:extLst>
              <a:ext uri="{FF2B5EF4-FFF2-40B4-BE49-F238E27FC236}">
                <a16:creationId xmlns:a16="http://schemas.microsoft.com/office/drawing/2014/main" id="{565210F7-821C-2670-E5AD-77994B7C1CDF}"/>
              </a:ext>
            </a:extLst>
          </p:cNvPr>
          <p:cNvSpPr/>
          <p:nvPr/>
        </p:nvSpPr>
        <p:spPr>
          <a:xfrm>
            <a:off x="5283200" y="2209800"/>
            <a:ext cx="2844800" cy="584775"/>
          </a:xfrm>
          <a:prstGeom prst="rect">
            <a:avLst/>
          </a:prstGeom>
        </p:spPr>
        <p:txBody>
          <a:bodyPr wrap="square">
            <a:spAutoFit/>
          </a:bodyPr>
          <a:lstStyle/>
          <a:p>
            <a:pPr algn="ctr" defTabSz="609630"/>
            <a:r>
              <a:rPr lang="en-US" sz="3200" b="1" dirty="0" err="1">
                <a:solidFill>
                  <a:prstClr val="black"/>
                </a:solidFill>
                <a:latin typeface="Times New Roman" panose="02020603050405020304" pitchFamily="18" charset="0"/>
                <a:cs typeface="Times New Roman" panose="02020603050405020304" pitchFamily="18" charset="0"/>
              </a:rPr>
              <a:t>Khái</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niệm</a:t>
            </a:r>
            <a:endParaRPr lang="vi-VN" sz="3200" b="1" dirty="0">
              <a:solidFill>
                <a:prstClr val="black"/>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1CE9F1AF-04E0-96B4-1B96-A9320A4133E2}"/>
              </a:ext>
            </a:extLst>
          </p:cNvPr>
          <p:cNvSpPr/>
          <p:nvPr/>
        </p:nvSpPr>
        <p:spPr>
          <a:xfrm>
            <a:off x="3125537" y="3783904"/>
            <a:ext cx="2844800" cy="584775"/>
          </a:xfrm>
          <a:prstGeom prst="rect">
            <a:avLst/>
          </a:prstGeom>
        </p:spPr>
        <p:txBody>
          <a:bodyPr wrap="square">
            <a:spAutoFit/>
          </a:bodyPr>
          <a:lstStyle/>
          <a:p>
            <a:pPr algn="ctr" defTabSz="609630"/>
            <a:r>
              <a:rPr lang="en-US" sz="3200" b="1" dirty="0" err="1">
                <a:solidFill>
                  <a:prstClr val="black"/>
                </a:solidFill>
                <a:latin typeface="Times New Roman" panose="02020603050405020304" pitchFamily="18" charset="0"/>
                <a:cs typeface="Times New Roman" panose="02020603050405020304" pitchFamily="18" charset="0"/>
              </a:rPr>
              <a:t>Tác</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dụng</a:t>
            </a:r>
            <a:endParaRPr lang="vi-VN" sz="3200" b="1" dirty="0">
              <a:solidFill>
                <a:prstClr val="black"/>
              </a:solidFill>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EF54494A-2BF0-B1F4-620E-F2FA3FE8FF57}"/>
              </a:ext>
            </a:extLst>
          </p:cNvPr>
          <p:cNvSpPr/>
          <p:nvPr/>
        </p:nvSpPr>
        <p:spPr>
          <a:xfrm>
            <a:off x="7162801" y="3160613"/>
            <a:ext cx="4216400" cy="1897699"/>
          </a:xfrm>
          <a:prstGeom prst="rect">
            <a:avLst/>
          </a:prstGeom>
        </p:spPr>
        <p:txBody>
          <a:bodyPr wrap="square">
            <a:spAutoFit/>
          </a:bodyPr>
          <a:lstStyle/>
          <a:p>
            <a:pPr algn="just" defTabSz="609630"/>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là</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biện</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pháp</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tu</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từ</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lặp</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lại</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thanh</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điệu</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thường</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cùng</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thanh</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bằng</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hoặc</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cùng</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thanh</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trắc</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a:t>
            </a:r>
          </a:p>
        </p:txBody>
      </p:sp>
      <p:sp>
        <p:nvSpPr>
          <p:cNvPr id="8" name="Rectangle 7">
            <a:extLst>
              <a:ext uri="{FF2B5EF4-FFF2-40B4-BE49-F238E27FC236}">
                <a16:creationId xmlns:a16="http://schemas.microsoft.com/office/drawing/2014/main" id="{2CB57030-A330-DA53-78EA-61E674BF79BB}"/>
              </a:ext>
            </a:extLst>
          </p:cNvPr>
          <p:cNvSpPr/>
          <p:nvPr/>
        </p:nvSpPr>
        <p:spPr>
          <a:xfrm>
            <a:off x="508000" y="2221831"/>
            <a:ext cx="3521242" cy="1897699"/>
          </a:xfrm>
          <a:prstGeom prst="rect">
            <a:avLst/>
          </a:prstGeom>
        </p:spPr>
        <p:txBody>
          <a:bodyPr wrap="square">
            <a:spAutoFit/>
          </a:bodyPr>
          <a:lstStyle/>
          <a:p>
            <a:pPr algn="just" defTabSz="609630"/>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tạo</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nên</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nhạc</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tính</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tăng</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tính</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tạo</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hình</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và</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sức</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biểu</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cảm</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cho</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văn</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bản</a:t>
            </a:r>
            <a:endParaRPr lang="en-US" sz="2933" dirty="0">
              <a:solidFill>
                <a:prstClr val="black">
                  <a:lumMod val="95000"/>
                  <a:lumOff val="5000"/>
                </a:prst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98107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FE0EC23-700C-63C2-8656-ECFA9FC63984}"/>
              </a:ext>
            </a:extLst>
          </p:cNvPr>
          <p:cNvSpPr/>
          <p:nvPr/>
        </p:nvSpPr>
        <p:spPr>
          <a:xfrm>
            <a:off x="762000" y="381000"/>
            <a:ext cx="10363200" cy="584775"/>
          </a:xfrm>
          <a:prstGeom prst="rect">
            <a:avLst/>
          </a:prstGeom>
        </p:spPr>
        <p:txBody>
          <a:bodyPr wrap="square">
            <a:spAutoFit/>
          </a:bodyPr>
          <a:lstStyle/>
          <a:p>
            <a:pPr algn="ctr" defTabSz="609630">
              <a:defRPr/>
            </a:pPr>
            <a:r>
              <a:rPr lang="en-US" sz="3200" b="1" dirty="0">
                <a:solidFill>
                  <a:prstClr val="black"/>
                </a:solidFill>
                <a:latin typeface="Times New Roman" panose="02020603050405020304" pitchFamily="18" charset="0"/>
                <a:cs typeface="Times New Roman" panose="02020603050405020304" pitchFamily="18" charset="0"/>
              </a:rPr>
              <a:t>3. </a:t>
            </a:r>
            <a:r>
              <a:rPr lang="en-US" sz="3200" b="1" dirty="0" err="1">
                <a:solidFill>
                  <a:prstClr val="black"/>
                </a:solidFill>
                <a:latin typeface="Times New Roman" panose="02020603050405020304" pitchFamily="18" charset="0"/>
                <a:cs typeface="Times New Roman" panose="02020603050405020304" pitchFamily="18" charset="0"/>
              </a:rPr>
              <a:t>Điệp</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vần</a:t>
            </a:r>
            <a:endParaRPr lang="vi-VN" sz="3200" b="1" dirty="0">
              <a:solidFill>
                <a:prstClr val="black"/>
              </a:solidFill>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88FA3EAE-5646-C261-166F-485F95A28B7A}"/>
              </a:ext>
            </a:extLst>
          </p:cNvPr>
          <p:cNvSpPr/>
          <p:nvPr/>
        </p:nvSpPr>
        <p:spPr>
          <a:xfrm>
            <a:off x="1981200" y="1891030"/>
            <a:ext cx="7366000" cy="1446358"/>
          </a:xfrm>
          <a:prstGeom prst="rect">
            <a:avLst/>
          </a:prstGeom>
        </p:spPr>
        <p:txBody>
          <a:bodyPr wrap="square">
            <a:spAutoFit/>
          </a:bodyPr>
          <a:lstStyle/>
          <a:p>
            <a:pPr algn="ctr" defTabSz="609630">
              <a:defRPr/>
            </a:pPr>
            <a:r>
              <a:rPr lang="nl-NL" sz="2933" i="1" dirty="0">
                <a:solidFill>
                  <a:prstClr val="black"/>
                </a:solidFill>
                <a:latin typeface="Times New Roman" panose="02020603050405020304" pitchFamily="18" charset="0"/>
                <a:cs typeface="Times New Roman" panose="02020603050405020304" pitchFamily="18" charset="0"/>
              </a:rPr>
              <a:t>Lá bàng đang đỏ ngọn cây</a:t>
            </a:r>
          </a:p>
          <a:p>
            <a:pPr algn="ctr" defTabSz="609630">
              <a:defRPr/>
            </a:pPr>
            <a:r>
              <a:rPr lang="nl-NL" sz="2933" i="1" dirty="0">
                <a:solidFill>
                  <a:prstClr val="black"/>
                </a:solidFill>
                <a:latin typeface="Times New Roman" panose="02020603050405020304" pitchFamily="18" charset="0"/>
                <a:cs typeface="Times New Roman" panose="02020603050405020304" pitchFamily="18" charset="0"/>
              </a:rPr>
              <a:t>Sếu giang mang lạnh đang bay giữa trời</a:t>
            </a:r>
          </a:p>
          <a:p>
            <a:pPr algn="r" defTabSz="609630">
              <a:defRPr/>
            </a:pPr>
            <a:r>
              <a:rPr lang="nl-NL" sz="2933" dirty="0">
                <a:solidFill>
                  <a:prstClr val="black"/>
                </a:solidFill>
                <a:latin typeface="Times New Roman" panose="02020603050405020304" pitchFamily="18" charset="0"/>
                <a:cs typeface="Times New Roman" panose="02020603050405020304" pitchFamily="18" charset="0"/>
              </a:rPr>
              <a:t>(Tố Hữu</a:t>
            </a:r>
            <a:r>
              <a:rPr lang="nl-NL" sz="2933" i="1" dirty="0">
                <a:solidFill>
                  <a:prstClr val="black"/>
                </a:solidFill>
                <a:latin typeface="Times New Roman" panose="02020603050405020304" pitchFamily="18" charset="0"/>
                <a:cs typeface="Times New Roman" panose="02020603050405020304" pitchFamily="18" charset="0"/>
              </a:rPr>
              <a:t>, Tiếng hát sang xuân)</a:t>
            </a:r>
            <a:endParaRPr lang="en-US" sz="2933" dirty="0">
              <a:solidFill>
                <a:prstClr val="black"/>
              </a:solidFill>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DAB39FD3-4B07-EE62-8501-BB5B51CBA690}"/>
              </a:ext>
            </a:extLst>
          </p:cNvPr>
          <p:cNvSpPr/>
          <p:nvPr/>
        </p:nvSpPr>
        <p:spPr>
          <a:xfrm>
            <a:off x="1041400" y="3429000"/>
            <a:ext cx="10109200" cy="2296270"/>
          </a:xfrm>
          <a:prstGeom prst="rect">
            <a:avLst/>
          </a:prstGeom>
        </p:spPr>
        <p:txBody>
          <a:bodyPr wrap="square">
            <a:spAutoFit/>
          </a:bodyPr>
          <a:lstStyle/>
          <a:p>
            <a:pPr algn="just" defTabSz="609630">
              <a:lnSpc>
                <a:spcPct val="125000"/>
              </a:lnSpc>
            </a:pPr>
            <a:r>
              <a:rPr lang="en-US" sz="2933" b="1" dirty="0">
                <a:solidFill>
                  <a:prstClr val="black"/>
                </a:solidFill>
                <a:latin typeface="Times New Roman" panose="02020603050405020304" pitchFamily="18" charset="0"/>
                <a:cs typeface="Times New Roman" panose="02020603050405020304" pitchFamily="18" charset="0"/>
              </a:rPr>
              <a:t>“</a:t>
            </a:r>
            <a:r>
              <a:rPr lang="en-US" sz="2933" b="1" dirty="0" err="1">
                <a:solidFill>
                  <a:prstClr val="black"/>
                </a:solidFill>
                <a:latin typeface="Times New Roman" panose="02020603050405020304" pitchFamily="18" charset="0"/>
                <a:cs typeface="Times New Roman" panose="02020603050405020304" pitchFamily="18" charset="0"/>
              </a:rPr>
              <a:t>bàng</a:t>
            </a:r>
            <a:r>
              <a:rPr lang="en-US" sz="2933" b="1" dirty="0">
                <a:solidFill>
                  <a:prstClr val="black"/>
                </a:solidFill>
                <a:latin typeface="Times New Roman" panose="02020603050405020304" pitchFamily="18" charset="0"/>
                <a:cs typeface="Times New Roman" panose="02020603050405020304" pitchFamily="18" charset="0"/>
              </a:rPr>
              <a:t>, </a:t>
            </a:r>
            <a:r>
              <a:rPr lang="en-US" sz="2933" b="1" dirty="0" err="1">
                <a:solidFill>
                  <a:prstClr val="black"/>
                </a:solidFill>
                <a:latin typeface="Times New Roman" panose="02020603050405020304" pitchFamily="18" charset="0"/>
                <a:cs typeface="Times New Roman" panose="02020603050405020304" pitchFamily="18" charset="0"/>
              </a:rPr>
              <a:t>đang</a:t>
            </a:r>
            <a:r>
              <a:rPr lang="en-US" sz="2933" b="1" dirty="0">
                <a:solidFill>
                  <a:prstClr val="black"/>
                </a:solidFill>
                <a:latin typeface="Times New Roman" panose="02020603050405020304" pitchFamily="18" charset="0"/>
                <a:cs typeface="Times New Roman" panose="02020603050405020304" pitchFamily="18" charset="0"/>
              </a:rPr>
              <a:t>, </a:t>
            </a:r>
            <a:r>
              <a:rPr lang="en-US" sz="2933" b="1" dirty="0" err="1">
                <a:solidFill>
                  <a:prstClr val="black"/>
                </a:solidFill>
                <a:latin typeface="Times New Roman" panose="02020603050405020304" pitchFamily="18" charset="0"/>
                <a:cs typeface="Times New Roman" panose="02020603050405020304" pitchFamily="18" charset="0"/>
              </a:rPr>
              <a:t>giang</a:t>
            </a:r>
            <a:r>
              <a:rPr lang="en-US" sz="2933" b="1" dirty="0">
                <a:solidFill>
                  <a:prstClr val="black"/>
                </a:solidFill>
                <a:latin typeface="Times New Roman" panose="02020603050405020304" pitchFamily="18" charset="0"/>
                <a:cs typeface="Times New Roman" panose="02020603050405020304" pitchFamily="18" charset="0"/>
              </a:rPr>
              <a:t>, </a:t>
            </a:r>
            <a:r>
              <a:rPr lang="en-US" sz="2933" b="1" dirty="0" err="1">
                <a:solidFill>
                  <a:prstClr val="black"/>
                </a:solidFill>
                <a:latin typeface="Times New Roman" panose="02020603050405020304" pitchFamily="18" charset="0"/>
                <a:cs typeface="Times New Roman" panose="02020603050405020304" pitchFamily="18" charset="0"/>
              </a:rPr>
              <a:t>mang</a:t>
            </a:r>
            <a:r>
              <a:rPr lang="en-US" sz="2933" b="1" dirty="0">
                <a:solidFill>
                  <a:prstClr val="black"/>
                </a:solidFill>
                <a:latin typeface="Times New Roman" panose="02020603050405020304" pitchFamily="18" charset="0"/>
                <a:cs typeface="Times New Roman" panose="02020603050405020304" pitchFamily="18" charset="0"/>
              </a:rPr>
              <a:t>, </a:t>
            </a:r>
            <a:r>
              <a:rPr lang="en-US" sz="2933" b="1" dirty="0" err="1">
                <a:solidFill>
                  <a:prstClr val="black"/>
                </a:solidFill>
                <a:latin typeface="Times New Roman" panose="02020603050405020304" pitchFamily="18" charset="0"/>
                <a:cs typeface="Times New Roman" panose="02020603050405020304" pitchFamily="18" charset="0"/>
              </a:rPr>
              <a:t>đang</a:t>
            </a:r>
            <a:r>
              <a:rPr lang="en-US" sz="2933" b="1" dirty="0">
                <a:solidFill>
                  <a:prstClr val="black"/>
                </a:solidFill>
                <a:latin typeface="Times New Roman" panose="02020603050405020304" pitchFamily="18" charset="0"/>
                <a:cs typeface="Times New Roman" panose="02020603050405020304" pitchFamily="18" charset="0"/>
              </a:rPr>
              <a:t>”</a:t>
            </a:r>
          </a:p>
          <a:p>
            <a:pPr algn="just" defTabSz="609630">
              <a:lnSpc>
                <a:spcPct val="125000"/>
              </a:lnSpc>
            </a:pP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Lặp</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lại</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các</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âm</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tiết</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có</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vần</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a:t>
            </a:r>
            <a:r>
              <a:rPr lang="en-US" sz="2933"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ang</a:t>
            </a:r>
            <a:r>
              <a:rPr lang="en-US" sz="2933"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a:t>
            </a:r>
          </a:p>
          <a:p>
            <a:pPr algn="just" defTabSz="609630">
              <a:lnSpc>
                <a:spcPct val="125000"/>
              </a:lnSpc>
            </a:pP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Tạo</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nên</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tính</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nhạc</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cho</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hai</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dòng</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thơ</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đồng</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thời</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gợi</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cho</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người</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đọc</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hình</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dung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về</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một</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không</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gian</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rộng</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lớn</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khoáng</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đạt</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endParaRPr lang="vi-VN" sz="2933" dirty="0">
              <a:solidFill>
                <a:prstClr val="black"/>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8286D0C0-51AA-A20D-4170-EAC3DB58411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667" b="97167" l="9961" r="98047">
                        <a14:foregroundMark x1="30273" y1="3000" x2="31445" y2="1667"/>
                        <a14:foregroundMark x1="39844" y1="2167" x2="43262" y2="2500"/>
                        <a14:foregroundMark x1="91699" y1="11333" x2="94531" y2="7333"/>
                        <a14:foregroundMark x1="94336" y1="19167" x2="91406" y2="4833"/>
                        <a14:foregroundMark x1="91406" y1="4833" x2="90039" y2="1667"/>
                        <a14:foregroundMark x1="97363" y1="10000" x2="96875" y2="3833"/>
                        <a14:foregroundMark x1="96777" y1="57167" x2="98047" y2="50833"/>
                        <a14:backgroundMark x1="59082" y1="99833" x2="62109" y2="99833"/>
                        <a14:backgroundMark x1="56055" y1="99833" x2="58691" y2="97333"/>
                        <a14:backgroundMark x1="57910" y1="97667" x2="59570" y2="94167"/>
                        <a14:backgroundMark x1="62012" y1="97667" x2="56348" y2="92667"/>
                      </a14:backgroundRemoval>
                    </a14:imgEffect>
                  </a14:imgLayer>
                </a14:imgProps>
              </a:ext>
            </a:extLst>
          </a:blip>
          <a:stretch>
            <a:fillRect/>
          </a:stretch>
        </p:blipFill>
        <p:spPr>
          <a:xfrm>
            <a:off x="7558969" y="0"/>
            <a:ext cx="4638379" cy="2717800"/>
          </a:xfrm>
          <a:prstGeom prst="rect">
            <a:avLst/>
          </a:prstGeom>
        </p:spPr>
      </p:pic>
    </p:spTree>
    <p:extLst>
      <p:ext uri="{BB962C8B-B14F-4D97-AF65-F5344CB8AC3E}">
        <p14:creationId xmlns:p14="http://schemas.microsoft.com/office/powerpoint/2010/main" val="289882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barn(inVertical)">
                                      <p:cBhvr>
                                        <p:cTn id="15" dur="500"/>
                                        <p:tgtEl>
                                          <p:spTgt spid="4">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4">
                                            <p:txEl>
                                              <p:pRg st="1" end="1"/>
                                            </p:txEl>
                                          </p:spTgt>
                                        </p:tgtEl>
                                        <p:attrNameLst>
                                          <p:attrName>style.visibility</p:attrName>
                                        </p:attrNameLst>
                                      </p:cBhvr>
                                      <p:to>
                                        <p:strVal val="visible"/>
                                      </p:to>
                                    </p:set>
                                    <p:animEffect transition="in" filter="barn(inVertical)">
                                      <p:cBhvr>
                                        <p:cTn id="20" dur="500"/>
                                        <p:tgtEl>
                                          <p:spTgt spid="4">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Effect transition="in" filter="barn(inVertical)">
                                      <p:cBhvr>
                                        <p:cTn id="25"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124DF53-CA79-D2F0-E137-72895731AF55}"/>
              </a:ext>
            </a:extLst>
          </p:cNvPr>
          <p:cNvSpPr/>
          <p:nvPr/>
        </p:nvSpPr>
        <p:spPr>
          <a:xfrm>
            <a:off x="762000" y="381000"/>
            <a:ext cx="10363200" cy="584775"/>
          </a:xfrm>
          <a:prstGeom prst="rect">
            <a:avLst/>
          </a:prstGeom>
        </p:spPr>
        <p:txBody>
          <a:bodyPr wrap="square">
            <a:spAutoFit/>
          </a:bodyPr>
          <a:lstStyle/>
          <a:p>
            <a:pPr algn="ctr" defTabSz="609630">
              <a:defRPr/>
            </a:pPr>
            <a:r>
              <a:rPr lang="en-US" sz="3200" b="1" dirty="0">
                <a:solidFill>
                  <a:prstClr val="black"/>
                </a:solidFill>
                <a:latin typeface="Times New Roman" panose="02020603050405020304" pitchFamily="18" charset="0"/>
                <a:cs typeface="Times New Roman" panose="02020603050405020304" pitchFamily="18" charset="0"/>
              </a:rPr>
              <a:t>3. </a:t>
            </a:r>
            <a:r>
              <a:rPr lang="en-US" sz="3200" b="1" dirty="0" err="1">
                <a:solidFill>
                  <a:prstClr val="black"/>
                </a:solidFill>
                <a:latin typeface="Times New Roman" panose="02020603050405020304" pitchFamily="18" charset="0"/>
                <a:cs typeface="Times New Roman" panose="02020603050405020304" pitchFamily="18" charset="0"/>
              </a:rPr>
              <a:t>Điệp</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vần</a:t>
            </a:r>
            <a:endParaRPr lang="vi-VN" sz="3200" b="1" dirty="0">
              <a:solidFill>
                <a:prstClr val="black"/>
              </a:solidFill>
              <a:latin typeface="Times New Roman" panose="02020603050405020304" pitchFamily="18" charset="0"/>
              <a:cs typeface="Times New Roman" panose="02020603050405020304" pitchFamily="18" charset="0"/>
            </a:endParaRPr>
          </a:p>
        </p:txBody>
      </p:sp>
      <p:sp>
        <p:nvSpPr>
          <p:cNvPr id="3" name="Freeform 3">
            <a:extLst>
              <a:ext uri="{FF2B5EF4-FFF2-40B4-BE49-F238E27FC236}">
                <a16:creationId xmlns:a16="http://schemas.microsoft.com/office/drawing/2014/main" id="{DA6E9F82-3062-6A7D-29CA-09CA4FF1A44A}"/>
              </a:ext>
            </a:extLst>
          </p:cNvPr>
          <p:cNvSpPr/>
          <p:nvPr/>
        </p:nvSpPr>
        <p:spPr>
          <a:xfrm>
            <a:off x="3149600" y="2417064"/>
            <a:ext cx="4876800" cy="2023872"/>
          </a:xfrm>
          <a:custGeom>
            <a:avLst/>
            <a:gdLst/>
            <a:ahLst/>
            <a:cxnLst/>
            <a:rect l="l" t="t" r="r" b="b"/>
            <a:pathLst>
              <a:path w="7315200" h="3035808">
                <a:moveTo>
                  <a:pt x="0" y="0"/>
                </a:moveTo>
                <a:lnTo>
                  <a:pt x="7315200" y="0"/>
                </a:lnTo>
                <a:lnTo>
                  <a:pt x="7315200" y="3035808"/>
                </a:lnTo>
                <a:lnTo>
                  <a:pt x="0" y="303580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sp>
        <p:nvSpPr>
          <p:cNvPr id="4" name="Rectangle 3">
            <a:extLst>
              <a:ext uri="{FF2B5EF4-FFF2-40B4-BE49-F238E27FC236}">
                <a16:creationId xmlns:a16="http://schemas.microsoft.com/office/drawing/2014/main" id="{09426776-5476-6ACD-3CBB-51EF298E8B52}"/>
              </a:ext>
            </a:extLst>
          </p:cNvPr>
          <p:cNvSpPr/>
          <p:nvPr/>
        </p:nvSpPr>
        <p:spPr>
          <a:xfrm>
            <a:off x="5283200" y="2209800"/>
            <a:ext cx="2844800" cy="584775"/>
          </a:xfrm>
          <a:prstGeom prst="rect">
            <a:avLst/>
          </a:prstGeom>
        </p:spPr>
        <p:txBody>
          <a:bodyPr wrap="square">
            <a:spAutoFit/>
          </a:bodyPr>
          <a:lstStyle/>
          <a:p>
            <a:pPr algn="ctr" defTabSz="609630"/>
            <a:r>
              <a:rPr lang="en-US" sz="3200" b="1" dirty="0" err="1">
                <a:solidFill>
                  <a:prstClr val="black"/>
                </a:solidFill>
                <a:latin typeface="Times New Roman" panose="02020603050405020304" pitchFamily="18" charset="0"/>
                <a:cs typeface="Times New Roman" panose="02020603050405020304" pitchFamily="18" charset="0"/>
              </a:rPr>
              <a:t>Khái</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niệm</a:t>
            </a:r>
            <a:endParaRPr lang="vi-VN" sz="3200" b="1" dirty="0">
              <a:solidFill>
                <a:prstClr val="black"/>
              </a:solidFill>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3A632A87-BD86-4565-412E-A87BB94540C7}"/>
              </a:ext>
            </a:extLst>
          </p:cNvPr>
          <p:cNvSpPr/>
          <p:nvPr/>
        </p:nvSpPr>
        <p:spPr>
          <a:xfrm>
            <a:off x="3125537" y="3783904"/>
            <a:ext cx="2844800" cy="584775"/>
          </a:xfrm>
          <a:prstGeom prst="rect">
            <a:avLst/>
          </a:prstGeom>
        </p:spPr>
        <p:txBody>
          <a:bodyPr wrap="square">
            <a:spAutoFit/>
          </a:bodyPr>
          <a:lstStyle/>
          <a:p>
            <a:pPr algn="ctr" defTabSz="609630"/>
            <a:r>
              <a:rPr lang="en-US" sz="3200" b="1" dirty="0" err="1">
                <a:solidFill>
                  <a:prstClr val="black"/>
                </a:solidFill>
                <a:latin typeface="Times New Roman" panose="02020603050405020304" pitchFamily="18" charset="0"/>
                <a:cs typeface="Times New Roman" panose="02020603050405020304" pitchFamily="18" charset="0"/>
              </a:rPr>
              <a:t>Tác</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dụng</a:t>
            </a:r>
            <a:endParaRPr lang="vi-VN" sz="3200" b="1" dirty="0">
              <a:solidFill>
                <a:prstClr val="black"/>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7C81C1B1-47A3-99EA-DDAE-C9647BAE7BD6}"/>
              </a:ext>
            </a:extLst>
          </p:cNvPr>
          <p:cNvSpPr/>
          <p:nvPr/>
        </p:nvSpPr>
        <p:spPr>
          <a:xfrm>
            <a:off x="7162801" y="3160613"/>
            <a:ext cx="4216400" cy="1446358"/>
          </a:xfrm>
          <a:prstGeom prst="rect">
            <a:avLst/>
          </a:prstGeom>
        </p:spPr>
        <p:txBody>
          <a:bodyPr wrap="square">
            <a:spAutoFit/>
          </a:bodyPr>
          <a:lstStyle/>
          <a:p>
            <a:pPr algn="just" defTabSz="609630"/>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là</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biện</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pháp</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tu</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từ</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lặp</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lại</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những</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âm</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tiết</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có</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phần</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giống</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nhau</a:t>
            </a:r>
            <a:endParaRPr lang="en-US" sz="2933" dirty="0">
              <a:solidFill>
                <a:prstClr val="black">
                  <a:lumMod val="95000"/>
                  <a:lumOff val="5000"/>
                </a:prstClr>
              </a:solidFill>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E93E2BEC-6E62-8EFF-9936-95E669F2791D}"/>
              </a:ext>
            </a:extLst>
          </p:cNvPr>
          <p:cNvSpPr/>
          <p:nvPr/>
        </p:nvSpPr>
        <p:spPr>
          <a:xfrm>
            <a:off x="508000" y="2221831"/>
            <a:ext cx="3521242" cy="995016"/>
          </a:xfrm>
          <a:prstGeom prst="rect">
            <a:avLst/>
          </a:prstGeom>
        </p:spPr>
        <p:txBody>
          <a:bodyPr wrap="square">
            <a:spAutoFit/>
          </a:bodyPr>
          <a:lstStyle/>
          <a:p>
            <a:pPr algn="just" defTabSz="609630"/>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tăng</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sức</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biểu</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cảm</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và</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nhạc</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tính</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cho</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văn</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bản</a:t>
            </a:r>
            <a:endParaRPr lang="en-US" sz="2933" dirty="0">
              <a:solidFill>
                <a:prstClr val="black">
                  <a:lumMod val="95000"/>
                  <a:lumOff val="5000"/>
                </a:prst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68714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barn(inVertical)">
                                      <p:cBhvr>
                                        <p:cTn id="12"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14B06B96-9E85-0B2B-8001-B96CB139423D}"/>
              </a:ext>
            </a:extLst>
          </p:cNvPr>
          <p:cNvPicPr>
            <a:picLocks noChangeAspect="1"/>
          </p:cNvPicPr>
          <p:nvPr/>
        </p:nvPicPr>
        <p:blipFill>
          <a:blip r:embed="rId2"/>
          <a:stretch>
            <a:fillRect/>
          </a:stretch>
        </p:blipFill>
        <p:spPr>
          <a:xfrm>
            <a:off x="0" y="1673"/>
            <a:ext cx="12192000" cy="6854653"/>
          </a:xfrm>
          <a:prstGeom prst="rect">
            <a:avLst/>
          </a:prstGeom>
        </p:spPr>
      </p:pic>
      <p:sp>
        <p:nvSpPr>
          <p:cNvPr id="12" name="Google Shape;572;p37">
            <a:extLst>
              <a:ext uri="{FF2B5EF4-FFF2-40B4-BE49-F238E27FC236}">
                <a16:creationId xmlns:a16="http://schemas.microsoft.com/office/drawing/2014/main" id="{DDDA00B9-0641-FE60-56A1-CEB66BA9911F}"/>
              </a:ext>
            </a:extLst>
          </p:cNvPr>
          <p:cNvSpPr txBox="1">
            <a:spLocks/>
          </p:cNvSpPr>
          <p:nvPr/>
        </p:nvSpPr>
        <p:spPr>
          <a:xfrm>
            <a:off x="3760132" y="2543098"/>
            <a:ext cx="7102116" cy="993000"/>
          </a:xfrm>
          <a:prstGeom prst="rect">
            <a:avLst/>
          </a:prstGeom>
        </p:spPr>
        <p:txBody>
          <a:bodyPr spcFirstLastPara="1" wrap="square" lIns="91425" tIns="91425" rIns="91425" bIns="91425"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US" sz="8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HOẠT ĐỘNG LUYỆN TẬP</a:t>
            </a:r>
            <a:endParaRPr kumimoji="0" lang="en-US" sz="8000" b="0"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spTree>
    <p:extLst>
      <p:ext uri="{BB962C8B-B14F-4D97-AF65-F5344CB8AC3E}">
        <p14:creationId xmlns:p14="http://schemas.microsoft.com/office/powerpoint/2010/main" val="708598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additive="base">
                                        <p:cTn id="7"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0">
            <a:extLst>
              <a:ext uri="{FF2B5EF4-FFF2-40B4-BE49-F238E27FC236}">
                <a16:creationId xmlns:a16="http://schemas.microsoft.com/office/drawing/2014/main" id="{055D1460-C244-736E-70C8-803D57D2789B}"/>
              </a:ext>
            </a:extLst>
          </p:cNvPr>
          <p:cNvSpPr txBox="1"/>
          <p:nvPr/>
        </p:nvSpPr>
        <p:spPr>
          <a:xfrm>
            <a:off x="-101600" y="2934990"/>
            <a:ext cx="8765507" cy="2359749"/>
          </a:xfrm>
          <a:prstGeom prst="rect">
            <a:avLst/>
          </a:prstGeom>
        </p:spPr>
        <p:txBody>
          <a:bodyPr wrap="square" lIns="0" tIns="0" rIns="0" bIns="0" rtlCol="0" anchor="t">
            <a:spAutoFit/>
          </a:bodyPr>
          <a:lstStyle/>
          <a:p>
            <a:pPr algn="ctr" defTabSz="609630"/>
            <a:r>
              <a:rPr lang="en-US" sz="7667" b="1" dirty="0">
                <a:solidFill>
                  <a:srgbClr val="605A35"/>
                </a:solidFill>
                <a:latin typeface="Times New Roman" panose="02020603050405020304" pitchFamily="18" charset="0"/>
                <a:cs typeface="Times New Roman" panose="02020603050405020304" pitchFamily="18" charset="0"/>
              </a:rPr>
              <a:t>II.</a:t>
            </a:r>
          </a:p>
          <a:p>
            <a:pPr algn="ctr" defTabSz="609630"/>
            <a:r>
              <a:rPr lang="en-US" sz="7667" b="1" dirty="0">
                <a:solidFill>
                  <a:srgbClr val="605A35"/>
                </a:solidFill>
                <a:latin typeface="Times New Roman" panose="02020603050405020304" pitchFamily="18" charset="0"/>
                <a:cs typeface="Times New Roman" panose="02020603050405020304" pitchFamily="18" charset="0"/>
              </a:rPr>
              <a:t>THỰC HÀNH</a:t>
            </a:r>
          </a:p>
        </p:txBody>
      </p:sp>
      <p:grpSp>
        <p:nvGrpSpPr>
          <p:cNvPr id="3" name="Group 19">
            <a:extLst>
              <a:ext uri="{FF2B5EF4-FFF2-40B4-BE49-F238E27FC236}">
                <a16:creationId xmlns:a16="http://schemas.microsoft.com/office/drawing/2014/main" id="{CC1B9B75-3BBF-81FE-AE1E-F59EC64CE240}"/>
              </a:ext>
            </a:extLst>
          </p:cNvPr>
          <p:cNvGrpSpPr/>
          <p:nvPr/>
        </p:nvGrpSpPr>
        <p:grpSpPr>
          <a:xfrm>
            <a:off x="673097" y="1144933"/>
            <a:ext cx="3251200" cy="1194663"/>
            <a:chOff x="0" y="0"/>
            <a:chExt cx="1937678" cy="593864"/>
          </a:xfrm>
          <a:solidFill>
            <a:schemeClr val="tx2"/>
          </a:solidFill>
        </p:grpSpPr>
        <p:sp>
          <p:nvSpPr>
            <p:cNvPr id="4" name="Freeform 20">
              <a:extLst>
                <a:ext uri="{FF2B5EF4-FFF2-40B4-BE49-F238E27FC236}">
                  <a16:creationId xmlns:a16="http://schemas.microsoft.com/office/drawing/2014/main" id="{17030574-7A4F-0BAD-D83A-F88184F41709}"/>
                </a:ext>
              </a:extLst>
            </p:cNvPr>
            <p:cNvSpPr/>
            <p:nvPr/>
          </p:nvSpPr>
          <p:spPr>
            <a:xfrm>
              <a:off x="0" y="0"/>
              <a:ext cx="1937678" cy="593864"/>
            </a:xfrm>
            <a:custGeom>
              <a:avLst/>
              <a:gdLst/>
              <a:ahLst/>
              <a:cxnLst/>
              <a:rect l="l" t="t" r="r" b="b"/>
              <a:pathLst>
                <a:path w="1937678" h="593864">
                  <a:moveTo>
                    <a:pt x="21046" y="0"/>
                  </a:moveTo>
                  <a:lnTo>
                    <a:pt x="1916632" y="0"/>
                  </a:lnTo>
                  <a:cubicBezTo>
                    <a:pt x="1928256" y="0"/>
                    <a:pt x="1937678" y="9423"/>
                    <a:pt x="1937678" y="21046"/>
                  </a:cubicBezTo>
                  <a:lnTo>
                    <a:pt x="1937678" y="572818"/>
                  </a:lnTo>
                  <a:cubicBezTo>
                    <a:pt x="1937678" y="578400"/>
                    <a:pt x="1935461" y="583753"/>
                    <a:pt x="1931514" y="587700"/>
                  </a:cubicBezTo>
                  <a:cubicBezTo>
                    <a:pt x="1927567" y="591647"/>
                    <a:pt x="1922214" y="593864"/>
                    <a:pt x="1916632" y="593864"/>
                  </a:cubicBezTo>
                  <a:lnTo>
                    <a:pt x="21046" y="593864"/>
                  </a:lnTo>
                  <a:cubicBezTo>
                    <a:pt x="9423" y="593864"/>
                    <a:pt x="0" y="584441"/>
                    <a:pt x="0" y="572818"/>
                  </a:cubicBezTo>
                  <a:lnTo>
                    <a:pt x="0" y="21046"/>
                  </a:lnTo>
                  <a:cubicBezTo>
                    <a:pt x="0" y="9423"/>
                    <a:pt x="9423" y="0"/>
                    <a:pt x="21046" y="0"/>
                  </a:cubicBezTo>
                  <a:close/>
                </a:path>
              </a:pathLst>
            </a:custGeom>
            <a:grpFill/>
            <a:ln>
              <a:solidFill>
                <a:schemeClr val="accent1">
                  <a:alpha val="28000"/>
                </a:schemeClr>
              </a:solidFill>
            </a:ln>
            <a:scene3d>
              <a:camera prst="orthographicFront"/>
              <a:lightRig rig="threePt" dir="t"/>
            </a:scene3d>
            <a:sp3d>
              <a:bevelT/>
            </a:sp3d>
          </p:spPr>
          <p:txBody>
            <a:bodyPr/>
            <a:lstStyle/>
            <a:p>
              <a:pPr defTabSz="609630"/>
              <a:endParaRPr lang="en-US" sz="1200">
                <a:solidFill>
                  <a:prstClr val="black"/>
                </a:solidFill>
                <a:latin typeface="Calibri"/>
              </a:endParaRPr>
            </a:p>
          </p:txBody>
        </p:sp>
        <p:sp>
          <p:nvSpPr>
            <p:cNvPr id="5" name="TextBox 21">
              <a:extLst>
                <a:ext uri="{FF2B5EF4-FFF2-40B4-BE49-F238E27FC236}">
                  <a16:creationId xmlns:a16="http://schemas.microsoft.com/office/drawing/2014/main" id="{3B562E8A-535F-DEF7-4763-D1EF663B0BA7}"/>
                </a:ext>
              </a:extLst>
            </p:cNvPr>
            <p:cNvSpPr txBox="1"/>
            <p:nvPr/>
          </p:nvSpPr>
          <p:spPr>
            <a:xfrm>
              <a:off x="0" y="-57150"/>
              <a:ext cx="1937678" cy="651014"/>
            </a:xfrm>
            <a:prstGeom prst="rect">
              <a:avLst/>
            </a:prstGeom>
            <a:grpFill/>
            <a:ln>
              <a:solidFill>
                <a:schemeClr val="accent1">
                  <a:alpha val="28000"/>
                </a:schemeClr>
              </a:solidFill>
            </a:ln>
            <a:scene3d>
              <a:camera prst="orthographicFront"/>
              <a:lightRig rig="threePt" dir="t"/>
            </a:scene3d>
            <a:sp3d>
              <a:bevelT/>
            </a:sp3d>
          </p:spPr>
          <p:txBody>
            <a:bodyPr lIns="33867" tIns="33867" rIns="33867" bIns="33867" rtlCol="0" anchor="ctr"/>
            <a:lstStyle/>
            <a:p>
              <a:pPr algn="ctr" defTabSz="609630">
                <a:lnSpc>
                  <a:spcPts val="1773"/>
                </a:lnSpc>
                <a:spcBef>
                  <a:spcPct val="0"/>
                </a:spcBef>
                <a:defRPr/>
              </a:pPr>
              <a:endParaRPr sz="1200">
                <a:solidFill>
                  <a:prstClr val="black"/>
                </a:solidFill>
                <a:latin typeface="Times New Roman" panose="02020603050405020304" pitchFamily="18" charset="0"/>
                <a:cs typeface="Times New Roman" panose="02020603050405020304" pitchFamily="18" charset="0"/>
              </a:endParaRPr>
            </a:p>
          </p:txBody>
        </p:sp>
      </p:grpSp>
      <p:sp>
        <p:nvSpPr>
          <p:cNvPr id="6" name="TextBox 27">
            <a:extLst>
              <a:ext uri="{FF2B5EF4-FFF2-40B4-BE49-F238E27FC236}">
                <a16:creationId xmlns:a16="http://schemas.microsoft.com/office/drawing/2014/main" id="{5B900D73-CBBC-802D-0D81-3834A8C218F6}"/>
              </a:ext>
            </a:extLst>
          </p:cNvPr>
          <p:cNvSpPr txBox="1"/>
          <p:nvPr/>
        </p:nvSpPr>
        <p:spPr>
          <a:xfrm>
            <a:off x="827658" y="1345424"/>
            <a:ext cx="3108081" cy="738664"/>
          </a:xfrm>
          <a:prstGeom prst="rect">
            <a:avLst/>
          </a:prstGeom>
        </p:spPr>
        <p:txBody>
          <a:bodyPr wrap="square" lIns="0" tIns="0" rIns="0" bIns="0" rtlCol="0" anchor="t">
            <a:spAutoFit/>
          </a:bodyPr>
          <a:lstStyle/>
          <a:p>
            <a:pPr algn="ctr" defTabSz="609630">
              <a:defRPr/>
            </a:pPr>
            <a:r>
              <a:rPr lang="en-US" sz="4800" spc="93" dirty="0">
                <a:solidFill>
                  <a:srgbClr val="FBFAF7"/>
                </a:solidFill>
                <a:latin typeface="Times New Roman" panose="02020603050405020304" pitchFamily="18" charset="0"/>
                <a:cs typeface="Times New Roman" panose="02020603050405020304" pitchFamily="18" charset="0"/>
              </a:rPr>
              <a:t>CHẶNG 2</a:t>
            </a:r>
          </a:p>
        </p:txBody>
      </p:sp>
      <p:sp>
        <p:nvSpPr>
          <p:cNvPr id="7" name="TextBox 27">
            <a:extLst>
              <a:ext uri="{FF2B5EF4-FFF2-40B4-BE49-F238E27FC236}">
                <a16:creationId xmlns:a16="http://schemas.microsoft.com/office/drawing/2014/main" id="{AB4E1580-F8E5-B031-4F3F-28F21BEC548D}"/>
              </a:ext>
            </a:extLst>
          </p:cNvPr>
          <p:cNvSpPr txBox="1"/>
          <p:nvPr/>
        </p:nvSpPr>
        <p:spPr>
          <a:xfrm>
            <a:off x="4036673" y="1293783"/>
            <a:ext cx="7471535" cy="738664"/>
          </a:xfrm>
          <a:prstGeom prst="rect">
            <a:avLst/>
          </a:prstGeom>
        </p:spPr>
        <p:txBody>
          <a:bodyPr wrap="square" lIns="0" tIns="0" rIns="0" bIns="0" rtlCol="0" anchor="t">
            <a:spAutoFit/>
          </a:bodyPr>
          <a:lstStyle/>
          <a:p>
            <a:pPr algn="ctr" defTabSz="609630">
              <a:defRPr/>
            </a:pPr>
            <a:r>
              <a:rPr lang="en-US" sz="4800" b="1" spc="93" dirty="0">
                <a:solidFill>
                  <a:prstClr val="black">
                    <a:lumMod val="95000"/>
                    <a:lumOff val="5000"/>
                  </a:prstClr>
                </a:solidFill>
                <a:latin typeface="Times New Roman" panose="02020603050405020304" pitchFamily="18" charset="0"/>
                <a:cs typeface="Times New Roman" panose="02020603050405020304" pitchFamily="18" charset="0"/>
              </a:rPr>
              <a:t>GIẢI MÃ BÀI TẬP</a:t>
            </a:r>
          </a:p>
        </p:txBody>
      </p:sp>
      <p:sp>
        <p:nvSpPr>
          <p:cNvPr id="10" name="AutoShape 9">
            <a:extLst>
              <a:ext uri="{FF2B5EF4-FFF2-40B4-BE49-F238E27FC236}">
                <a16:creationId xmlns:a16="http://schemas.microsoft.com/office/drawing/2014/main" id="{1C1997E6-6703-ACEC-C737-ECFBF396AE27}"/>
              </a:ext>
            </a:extLst>
          </p:cNvPr>
          <p:cNvSpPr/>
          <p:nvPr/>
        </p:nvSpPr>
        <p:spPr>
          <a:xfrm flipV="1">
            <a:off x="3860800" y="2179671"/>
            <a:ext cx="6981450" cy="12700"/>
          </a:xfrm>
          <a:prstGeom prst="line">
            <a:avLst/>
          </a:prstGeom>
          <a:ln w="76200" cap="flat">
            <a:solidFill>
              <a:schemeClr val="tx2"/>
            </a:solidFill>
            <a:prstDash val="solid"/>
            <a:headEnd type="none" w="sm" len="sm"/>
            <a:tailEnd type="none" w="sm" len="sm"/>
          </a:ln>
        </p:spPr>
        <p:txBody>
          <a:bodyPr/>
          <a:lstStyle/>
          <a:p>
            <a:pPr defTabSz="609630"/>
            <a:endParaRPr lang="en-US" sz="1200">
              <a:solidFill>
                <a:prstClr val="black"/>
              </a:solidFill>
              <a:latin typeface="Calibri"/>
            </a:endParaRPr>
          </a:p>
        </p:txBody>
      </p:sp>
    </p:spTree>
    <p:extLst>
      <p:ext uri="{BB962C8B-B14F-4D97-AF65-F5344CB8AC3E}">
        <p14:creationId xmlns:p14="http://schemas.microsoft.com/office/powerpoint/2010/main" val="2900812074"/>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9F9D92B-40C5-1491-1173-A4A4AA05DC4D}"/>
              </a:ext>
            </a:extLst>
          </p:cNvPr>
          <p:cNvPicPr>
            <a:picLocks noChangeAspect="1"/>
          </p:cNvPicPr>
          <p:nvPr/>
        </p:nvPicPr>
        <p:blipFill>
          <a:blip r:embed="rId3"/>
          <a:stretch>
            <a:fillRect/>
          </a:stretch>
        </p:blipFill>
        <p:spPr>
          <a:xfrm>
            <a:off x="5994401" y="0"/>
            <a:ext cx="4773063" cy="6858000"/>
          </a:xfrm>
          <a:prstGeom prst="rect">
            <a:avLst/>
          </a:prstGeom>
        </p:spPr>
      </p:pic>
      <p:sp>
        <p:nvSpPr>
          <p:cNvPr id="7" name="Freeform 2">
            <a:extLst>
              <a:ext uri="{FF2B5EF4-FFF2-40B4-BE49-F238E27FC236}">
                <a16:creationId xmlns:a16="http://schemas.microsoft.com/office/drawing/2014/main" id="{F27E7841-E127-51BB-22EA-B4247BED8B5C}"/>
              </a:ext>
            </a:extLst>
          </p:cNvPr>
          <p:cNvSpPr/>
          <p:nvPr/>
        </p:nvSpPr>
        <p:spPr>
          <a:xfrm>
            <a:off x="1574800" y="2941598"/>
            <a:ext cx="3596701" cy="3846740"/>
          </a:xfrm>
          <a:custGeom>
            <a:avLst/>
            <a:gdLst/>
            <a:ahLst/>
            <a:cxnLst/>
            <a:rect l="l" t="t" r="r" b="b"/>
            <a:pathLst>
              <a:path w="3577751" h="3826472">
                <a:moveTo>
                  <a:pt x="0" y="0"/>
                </a:moveTo>
                <a:lnTo>
                  <a:pt x="3577752" y="0"/>
                </a:lnTo>
                <a:lnTo>
                  <a:pt x="3577752" y="3826472"/>
                </a:lnTo>
                <a:lnTo>
                  <a:pt x="0" y="3826472"/>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8" name="TextBox 27">
            <a:extLst>
              <a:ext uri="{FF2B5EF4-FFF2-40B4-BE49-F238E27FC236}">
                <a16:creationId xmlns:a16="http://schemas.microsoft.com/office/drawing/2014/main" id="{C2D90506-9806-9B0E-47F3-565359EE7117}"/>
              </a:ext>
            </a:extLst>
          </p:cNvPr>
          <p:cNvSpPr txBox="1"/>
          <p:nvPr/>
        </p:nvSpPr>
        <p:spPr>
          <a:xfrm>
            <a:off x="-362617" y="1447800"/>
            <a:ext cx="7471535" cy="553998"/>
          </a:xfrm>
          <a:prstGeom prst="rect">
            <a:avLst/>
          </a:prstGeom>
        </p:spPr>
        <p:txBody>
          <a:bodyPr wrap="square" lIns="0" tIns="0" rIns="0" bIns="0" rtlCol="0" anchor="t">
            <a:spAutoFit/>
          </a:bodyPr>
          <a:lstStyle/>
          <a:p>
            <a:pPr algn="ctr" defTabSz="609630">
              <a:defRPr/>
            </a:pPr>
            <a:r>
              <a:rPr lang="en-US" sz="3600" b="1" spc="93" dirty="0">
                <a:solidFill>
                  <a:srgbClr val="C00000"/>
                </a:solidFill>
                <a:latin typeface="Times New Roman" panose="02020603050405020304" pitchFamily="18" charset="0"/>
                <a:cs typeface="Times New Roman" panose="02020603050405020304" pitchFamily="18" charset="0"/>
              </a:rPr>
              <a:t>HOẠT ĐỘNG NHÓM</a:t>
            </a:r>
          </a:p>
        </p:txBody>
      </p:sp>
      <p:sp>
        <p:nvSpPr>
          <p:cNvPr id="9" name="文本框 17">
            <a:extLst>
              <a:ext uri="{FF2B5EF4-FFF2-40B4-BE49-F238E27FC236}">
                <a16:creationId xmlns:a16="http://schemas.microsoft.com/office/drawing/2014/main" id="{90DCC3E4-9415-33FB-59AE-2A01B3DE19AF}"/>
              </a:ext>
            </a:extLst>
          </p:cNvPr>
          <p:cNvSpPr txBox="1"/>
          <p:nvPr/>
        </p:nvSpPr>
        <p:spPr>
          <a:xfrm>
            <a:off x="2489201" y="508001"/>
            <a:ext cx="1247331" cy="646331"/>
          </a:xfrm>
          <a:prstGeom prst="rect">
            <a:avLst/>
          </a:prstGeom>
          <a:noFill/>
        </p:spPr>
        <p:txBody>
          <a:bodyPr wrap="square" rtlCol="0">
            <a:spAutoFit/>
          </a:bodyPr>
          <a:lstStyle/>
          <a:p>
            <a:pPr algn="ctr" defTabSz="914446">
              <a:defRPr/>
            </a:pPr>
            <a:r>
              <a:rPr lang="en-US" altLang="zh-CN" sz="3600" b="1" dirty="0" err="1">
                <a:solidFill>
                  <a:srgbClr val="C00000"/>
                </a:solidFill>
                <a:latin typeface="Times New Roman" panose="02020603050405020304" pitchFamily="18" charset="0"/>
                <a:ea typeface="宋体" panose="02010600030101010101" pitchFamily="2" charset="-122"/>
                <a:cs typeface="Times New Roman" panose="02020603050405020304" pitchFamily="18" charset="0"/>
              </a:rPr>
              <a:t>Bài</a:t>
            </a:r>
            <a:r>
              <a:rPr lang="en-US" altLang="zh-CN" sz="3600" b="1"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 1</a:t>
            </a:r>
            <a:endParaRPr lang="zh-CN" altLang="en-US" sz="3600" b="1" dirty="0">
              <a:solidFill>
                <a:srgbClr val="C00000"/>
              </a:solidFill>
              <a:latin typeface="Times New Roman" panose="02020603050405020304" pitchFamily="18" charset="0"/>
              <a:ea typeface="黑体"/>
              <a:cs typeface="Times New Roman" panose="02020603050405020304" pitchFamily="18" charset="0"/>
            </a:endParaRPr>
          </a:p>
        </p:txBody>
      </p:sp>
    </p:spTree>
    <p:extLst>
      <p:ext uri="{BB962C8B-B14F-4D97-AF65-F5344CB8AC3E}">
        <p14:creationId xmlns:p14="http://schemas.microsoft.com/office/powerpoint/2010/main" val="2813133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DCA71AB5-EB34-9467-1746-67140434F310}"/>
              </a:ext>
            </a:extLst>
          </p:cNvPr>
          <p:cNvGraphicFramePr>
            <a:graphicFrameLocks noGrp="1"/>
          </p:cNvGraphicFramePr>
          <p:nvPr/>
        </p:nvGraphicFramePr>
        <p:xfrm>
          <a:off x="152401" y="177800"/>
          <a:ext cx="11937999" cy="5974080"/>
        </p:xfrm>
        <a:graphic>
          <a:graphicData uri="http://schemas.openxmlformats.org/drawingml/2006/table">
            <a:tbl>
              <a:tblPr firstRow="1" bandRow="1">
                <a:tableStyleId>{5940675A-B579-460E-94D1-54222C63F5DA}</a:tableStyleId>
              </a:tblPr>
              <a:tblGrid>
                <a:gridCol w="1219200">
                  <a:extLst>
                    <a:ext uri="{9D8B030D-6E8A-4147-A177-3AD203B41FA5}">
                      <a16:colId xmlns:a16="http://schemas.microsoft.com/office/drawing/2014/main" val="3644221962"/>
                    </a:ext>
                  </a:extLst>
                </a:gridCol>
                <a:gridCol w="5181600">
                  <a:extLst>
                    <a:ext uri="{9D8B030D-6E8A-4147-A177-3AD203B41FA5}">
                      <a16:colId xmlns:a16="http://schemas.microsoft.com/office/drawing/2014/main" val="1979733368"/>
                    </a:ext>
                  </a:extLst>
                </a:gridCol>
                <a:gridCol w="5537199">
                  <a:extLst>
                    <a:ext uri="{9D8B030D-6E8A-4147-A177-3AD203B41FA5}">
                      <a16:colId xmlns:a16="http://schemas.microsoft.com/office/drawing/2014/main" val="171628763"/>
                    </a:ext>
                  </a:extLst>
                </a:gridCol>
              </a:tblGrid>
              <a:tr h="896530">
                <a:tc>
                  <a:txBody>
                    <a:bodyPr/>
                    <a:lstStyle/>
                    <a:p>
                      <a:pPr algn="ctr"/>
                      <a:r>
                        <a:rPr lang="en-US" sz="2900" b="1" dirty="0" err="1">
                          <a:solidFill>
                            <a:schemeClr val="bg1"/>
                          </a:solidFill>
                          <a:latin typeface="Times New Roman" panose="02020603050405020304" pitchFamily="18" charset="0"/>
                          <a:cs typeface="Times New Roman" panose="02020603050405020304" pitchFamily="18" charset="0"/>
                        </a:rPr>
                        <a:t>Ví</a:t>
                      </a:r>
                      <a:r>
                        <a:rPr lang="en-US" sz="2900" b="1" baseline="0" dirty="0">
                          <a:solidFill>
                            <a:schemeClr val="bg1"/>
                          </a:solidFill>
                          <a:latin typeface="Times New Roman" panose="02020603050405020304" pitchFamily="18" charset="0"/>
                          <a:cs typeface="Times New Roman" panose="02020603050405020304" pitchFamily="18" charset="0"/>
                        </a:rPr>
                        <a:t> </a:t>
                      </a:r>
                      <a:r>
                        <a:rPr lang="en-US" sz="2900" b="1" baseline="0" dirty="0" err="1">
                          <a:solidFill>
                            <a:schemeClr val="bg1"/>
                          </a:solidFill>
                          <a:latin typeface="Times New Roman" panose="02020603050405020304" pitchFamily="18" charset="0"/>
                          <a:cs typeface="Times New Roman" panose="02020603050405020304" pitchFamily="18" charset="0"/>
                        </a:rPr>
                        <a:t>dụ</a:t>
                      </a:r>
                      <a:endParaRPr lang="en-US" sz="2900" b="1" dirty="0">
                        <a:solidFill>
                          <a:schemeClr val="bg1"/>
                        </a:solidFill>
                        <a:latin typeface="Times New Roman" panose="02020603050405020304" pitchFamily="18" charset="0"/>
                        <a:cs typeface="Times New Roman" panose="02020603050405020304" pitchFamily="18" charset="0"/>
                      </a:endParaRPr>
                    </a:p>
                  </a:txBody>
                  <a:tcPr marL="60960" marR="60960" marT="30480" marB="30480">
                    <a:solidFill>
                      <a:srgbClr val="30ADDB"/>
                    </a:solidFill>
                  </a:tcPr>
                </a:tc>
                <a:tc>
                  <a:txBody>
                    <a:bodyPr/>
                    <a:lstStyle/>
                    <a:p>
                      <a:pPr algn="ctr"/>
                      <a:r>
                        <a:rPr lang="en-US" sz="2900" b="1" dirty="0">
                          <a:solidFill>
                            <a:schemeClr val="bg1"/>
                          </a:solidFill>
                          <a:latin typeface="Times New Roman" panose="02020603050405020304" pitchFamily="18" charset="0"/>
                          <a:cs typeface="Times New Roman" panose="02020603050405020304" pitchFamily="18" charset="0"/>
                        </a:rPr>
                        <a:t>BPTT</a:t>
                      </a:r>
                      <a:r>
                        <a:rPr lang="en-US" sz="2900" b="1" baseline="0" dirty="0">
                          <a:solidFill>
                            <a:schemeClr val="bg1"/>
                          </a:solidFill>
                          <a:latin typeface="Times New Roman" panose="02020603050405020304" pitchFamily="18" charset="0"/>
                          <a:cs typeface="Times New Roman" panose="02020603050405020304" pitchFamily="18" charset="0"/>
                        </a:rPr>
                        <a:t> </a:t>
                      </a:r>
                      <a:r>
                        <a:rPr lang="en-US" sz="2900" b="1" baseline="0" dirty="0" err="1">
                          <a:solidFill>
                            <a:schemeClr val="bg1"/>
                          </a:solidFill>
                          <a:latin typeface="Times New Roman" panose="02020603050405020304" pitchFamily="18" charset="0"/>
                          <a:cs typeface="Times New Roman" panose="02020603050405020304" pitchFamily="18" charset="0"/>
                        </a:rPr>
                        <a:t>chơi</a:t>
                      </a:r>
                      <a:r>
                        <a:rPr lang="en-US" sz="2900" b="1" baseline="0" dirty="0">
                          <a:solidFill>
                            <a:schemeClr val="bg1"/>
                          </a:solidFill>
                          <a:latin typeface="Times New Roman" panose="02020603050405020304" pitchFamily="18" charset="0"/>
                          <a:cs typeface="Times New Roman" panose="02020603050405020304" pitchFamily="18" charset="0"/>
                        </a:rPr>
                        <a:t> </a:t>
                      </a:r>
                      <a:r>
                        <a:rPr lang="en-US" sz="2900" b="1" baseline="0" dirty="0" err="1">
                          <a:solidFill>
                            <a:schemeClr val="bg1"/>
                          </a:solidFill>
                          <a:latin typeface="Times New Roman" panose="02020603050405020304" pitchFamily="18" charset="0"/>
                          <a:cs typeface="Times New Roman" panose="02020603050405020304" pitchFamily="18" charset="0"/>
                        </a:rPr>
                        <a:t>chữ</a:t>
                      </a:r>
                      <a:endParaRPr lang="en-US" sz="2900" b="1" dirty="0">
                        <a:solidFill>
                          <a:schemeClr val="bg1"/>
                        </a:solidFill>
                        <a:latin typeface="Times New Roman" panose="02020603050405020304" pitchFamily="18" charset="0"/>
                        <a:cs typeface="Times New Roman" panose="02020603050405020304" pitchFamily="18" charset="0"/>
                      </a:endParaRPr>
                    </a:p>
                  </a:txBody>
                  <a:tcPr marL="60960" marR="60960" marT="30480" marB="30480">
                    <a:solidFill>
                      <a:srgbClr val="30ADDB"/>
                    </a:solidFill>
                  </a:tcPr>
                </a:tc>
                <a:tc>
                  <a:txBody>
                    <a:bodyPr/>
                    <a:lstStyle/>
                    <a:p>
                      <a:pPr algn="ctr"/>
                      <a:r>
                        <a:rPr lang="en-US" sz="2900" b="1" dirty="0" err="1">
                          <a:solidFill>
                            <a:schemeClr val="bg1"/>
                          </a:solidFill>
                          <a:latin typeface="Times New Roman" panose="02020603050405020304" pitchFamily="18" charset="0"/>
                          <a:cs typeface="Times New Roman" panose="02020603050405020304" pitchFamily="18" charset="0"/>
                        </a:rPr>
                        <a:t>Tác</a:t>
                      </a:r>
                      <a:r>
                        <a:rPr lang="en-US" sz="2900" b="1" baseline="0" dirty="0">
                          <a:solidFill>
                            <a:schemeClr val="bg1"/>
                          </a:solidFill>
                          <a:latin typeface="Times New Roman" panose="02020603050405020304" pitchFamily="18" charset="0"/>
                          <a:cs typeface="Times New Roman" panose="02020603050405020304" pitchFamily="18" charset="0"/>
                        </a:rPr>
                        <a:t> </a:t>
                      </a:r>
                      <a:r>
                        <a:rPr lang="en-US" sz="2900" b="1" baseline="0" dirty="0" err="1">
                          <a:solidFill>
                            <a:schemeClr val="bg1"/>
                          </a:solidFill>
                          <a:latin typeface="Times New Roman" panose="02020603050405020304" pitchFamily="18" charset="0"/>
                          <a:cs typeface="Times New Roman" panose="02020603050405020304" pitchFamily="18" charset="0"/>
                        </a:rPr>
                        <a:t>dụng</a:t>
                      </a:r>
                      <a:endParaRPr lang="en-US" sz="2900" b="1" dirty="0">
                        <a:solidFill>
                          <a:schemeClr val="bg1"/>
                        </a:solidFill>
                        <a:latin typeface="Times New Roman" panose="02020603050405020304" pitchFamily="18" charset="0"/>
                        <a:cs typeface="Times New Roman" panose="02020603050405020304" pitchFamily="18" charset="0"/>
                      </a:endParaRPr>
                    </a:p>
                  </a:txBody>
                  <a:tcPr marL="60960" marR="60960" marT="30480" marB="30480">
                    <a:solidFill>
                      <a:srgbClr val="30ADDB"/>
                    </a:solidFill>
                  </a:tcPr>
                </a:tc>
                <a:extLst>
                  <a:ext uri="{0D108BD9-81ED-4DB2-BD59-A6C34878D82A}">
                    <a16:rowId xmlns:a16="http://schemas.microsoft.com/office/drawing/2014/main" val="756198663"/>
                  </a:ext>
                </a:extLst>
              </a:tr>
              <a:tr h="1999070">
                <a:tc>
                  <a:txBody>
                    <a:bodyPr/>
                    <a:lstStyle/>
                    <a:p>
                      <a:pPr algn="just"/>
                      <a:r>
                        <a:rPr lang="vi-VN" sz="2900" dirty="0">
                          <a:latin typeface="Times New Roman" panose="02020603050405020304" pitchFamily="18" charset="0"/>
                          <a:cs typeface="Times New Roman" panose="02020603050405020304" pitchFamily="18" charset="0"/>
                        </a:rPr>
                        <a:t>a. </a:t>
                      </a:r>
                      <a:endParaRPr lang="vi-VN" sz="2900" dirty="0">
                        <a:solidFill>
                          <a:srgbClr val="333333"/>
                        </a:solidFill>
                        <a:latin typeface="Times New Roman" panose="02020603050405020304" pitchFamily="18" charset="0"/>
                        <a:cs typeface="Times New Roman" panose="02020603050405020304" pitchFamily="18" charset="0"/>
                      </a:endParaRPr>
                    </a:p>
                  </a:txBody>
                  <a:tcPr marL="60960" marR="60960" marT="30480" marB="30480">
                    <a:solidFill>
                      <a:schemeClr val="bg1"/>
                    </a:solidFill>
                  </a:tcPr>
                </a:tc>
                <a:tc>
                  <a:txBody>
                    <a:bodyPr/>
                    <a:lstStyle/>
                    <a:p>
                      <a:pPr algn="just"/>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Đồng</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âm</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quốc</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quốc</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chim</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cuốc</a:t>
                      </a:r>
                      <a:r>
                        <a:rPr lang="en-US" sz="2900" baseline="0" dirty="0">
                          <a:latin typeface="Times New Roman" panose="02020603050405020304" pitchFamily="18" charset="0"/>
                          <a:cs typeface="Times New Roman" panose="02020603050405020304" pitchFamily="18" charset="0"/>
                        </a:rPr>
                        <a:t> – </a:t>
                      </a:r>
                      <a:r>
                        <a:rPr lang="en-US" sz="2900" baseline="0" dirty="0" err="1">
                          <a:latin typeface="Times New Roman" panose="02020603050405020304" pitchFamily="18" charset="0"/>
                          <a:cs typeface="Times New Roman" panose="02020603050405020304" pitchFamily="18" charset="0"/>
                        </a:rPr>
                        <a:t>nước</a:t>
                      </a:r>
                      <a:r>
                        <a:rPr lang="en-US" sz="2900" baseline="0" dirty="0">
                          <a:latin typeface="Times New Roman" panose="02020603050405020304" pitchFamily="18" charset="0"/>
                          <a:cs typeface="Times New Roman" panose="02020603050405020304" pitchFamily="18" charset="0"/>
                        </a:rPr>
                        <a:t>)</a:t>
                      </a:r>
                    </a:p>
                    <a:p>
                      <a:pPr algn="just"/>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Gần</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âm</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gia</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gia</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chim</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đa</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đa</a:t>
                      </a:r>
                      <a:r>
                        <a:rPr lang="en-US" sz="2900" baseline="0" dirty="0">
                          <a:latin typeface="Times New Roman" panose="02020603050405020304" pitchFamily="18" charset="0"/>
                          <a:cs typeface="Times New Roman" panose="02020603050405020304" pitchFamily="18" charset="0"/>
                        </a:rPr>
                        <a:t> – </a:t>
                      </a:r>
                      <a:r>
                        <a:rPr lang="en-US" sz="2900" baseline="0" dirty="0" err="1">
                          <a:latin typeface="Times New Roman" panose="02020603050405020304" pitchFamily="18" charset="0"/>
                          <a:cs typeface="Times New Roman" panose="02020603050405020304" pitchFamily="18" charset="0"/>
                        </a:rPr>
                        <a:t>nhà</a:t>
                      </a:r>
                      <a:r>
                        <a:rPr lang="en-US" sz="2900" baseline="0" dirty="0">
                          <a:latin typeface="Times New Roman" panose="02020603050405020304" pitchFamily="18" charset="0"/>
                          <a:cs typeface="Times New Roman" panose="02020603050405020304" pitchFamily="18" charset="0"/>
                        </a:rPr>
                        <a:t>)</a:t>
                      </a:r>
                      <a:endParaRPr lang="en-US" sz="2900" dirty="0">
                        <a:latin typeface="Times New Roman" panose="02020603050405020304" pitchFamily="18" charset="0"/>
                        <a:cs typeface="Times New Roman" panose="02020603050405020304" pitchFamily="18" charset="0"/>
                      </a:endParaRPr>
                    </a:p>
                  </a:txBody>
                  <a:tcPr marL="60960" marR="60960" marT="30480" marB="30480">
                    <a:solidFill>
                      <a:schemeClr val="bg1"/>
                    </a:solidFill>
                  </a:tcPr>
                </a:tc>
                <a:tc>
                  <a:txBody>
                    <a:bodyPr/>
                    <a:lstStyle/>
                    <a:p>
                      <a:pPr algn="just"/>
                      <a:r>
                        <a:rPr lang="en-US" sz="2900" dirty="0" err="1">
                          <a:latin typeface="Times New Roman" panose="02020603050405020304" pitchFamily="18" charset="0"/>
                          <a:cs typeface="Times New Roman" panose="02020603050405020304" pitchFamily="18" charset="0"/>
                        </a:rPr>
                        <a:t>Tạo</a:t>
                      </a:r>
                      <a:r>
                        <a:rPr lang="en-US" sz="2900" dirty="0">
                          <a:latin typeface="Times New Roman" panose="02020603050405020304" pitchFamily="18" charset="0"/>
                          <a:cs typeface="Times New Roman" panose="02020603050405020304" pitchFamily="18" charset="0"/>
                        </a:rPr>
                        <a:t> ý</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nghĩa</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bất</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ngờ</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thú</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vị</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làm</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tăng</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sức</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hấp</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dẫn</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cho</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văn</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bản</a:t>
                      </a:r>
                      <a:endParaRPr lang="en-US" sz="2900" dirty="0">
                        <a:latin typeface="Times New Roman" panose="02020603050405020304" pitchFamily="18" charset="0"/>
                        <a:cs typeface="Times New Roman" panose="02020603050405020304" pitchFamily="18" charset="0"/>
                      </a:endParaRPr>
                    </a:p>
                  </a:txBody>
                  <a:tcPr marL="60960" marR="60960" marT="30480" marB="30480">
                    <a:solidFill>
                      <a:schemeClr val="bg1"/>
                    </a:solidFill>
                  </a:tcPr>
                </a:tc>
                <a:extLst>
                  <a:ext uri="{0D108BD9-81ED-4DB2-BD59-A6C34878D82A}">
                    <a16:rowId xmlns:a16="http://schemas.microsoft.com/office/drawing/2014/main" val="2138035186"/>
                  </a:ext>
                </a:extLst>
              </a:tr>
              <a:tr h="1676400">
                <a:tc>
                  <a:txBody>
                    <a:bodyPr/>
                    <a:lstStyle/>
                    <a:p>
                      <a:pPr algn="just"/>
                      <a:r>
                        <a:rPr lang="vi-VN" sz="2900" dirty="0">
                          <a:latin typeface="Times New Roman" panose="02020603050405020304" pitchFamily="18" charset="0"/>
                          <a:cs typeface="Times New Roman" panose="02020603050405020304" pitchFamily="18" charset="0"/>
                        </a:rPr>
                        <a:t>b.</a:t>
                      </a:r>
                      <a:r>
                        <a:rPr lang="en-US" sz="2900" dirty="0">
                          <a:latin typeface="Times New Roman" panose="02020603050405020304" pitchFamily="18" charset="0"/>
                          <a:cs typeface="Times New Roman" panose="02020603050405020304" pitchFamily="18" charset="0"/>
                        </a:rPr>
                        <a:t> </a:t>
                      </a:r>
                      <a:endParaRPr lang="vi-VN" sz="2900" dirty="0">
                        <a:solidFill>
                          <a:srgbClr val="333333"/>
                        </a:solidFill>
                        <a:latin typeface="Times New Roman" panose="02020603050405020304" pitchFamily="18" charset="0"/>
                        <a:cs typeface="Times New Roman" panose="02020603050405020304" pitchFamily="18" charset="0"/>
                      </a:endParaRPr>
                    </a:p>
                  </a:txBody>
                  <a:tcPr marL="60960" marR="60960" marT="30480" marB="30480">
                    <a:solidFill>
                      <a:schemeClr val="bg1"/>
                    </a:solidFill>
                  </a:tcPr>
                </a:tc>
                <a:tc>
                  <a:txBody>
                    <a:bodyPr/>
                    <a:lstStyle/>
                    <a:p>
                      <a:pPr algn="just"/>
                      <a:r>
                        <a:rPr lang="en-US" sz="2900" dirty="0" err="1">
                          <a:latin typeface="Times New Roman" panose="02020603050405020304" pitchFamily="18" charset="0"/>
                          <a:cs typeface="Times New Roman" panose="02020603050405020304" pitchFamily="18" charset="0"/>
                        </a:rPr>
                        <a:t>Nói</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lái</a:t>
                      </a:r>
                      <a:r>
                        <a:rPr lang="en-US" sz="2900" baseline="0" dirty="0">
                          <a:latin typeface="Times New Roman" panose="02020603050405020304" pitchFamily="18" charset="0"/>
                          <a:cs typeface="Times New Roman" panose="02020603050405020304" pitchFamily="18" charset="0"/>
                        </a:rPr>
                        <a:t>: </a:t>
                      </a:r>
                    </a:p>
                    <a:p>
                      <a:pPr algn="just"/>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cá</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đối</a:t>
                      </a:r>
                      <a:r>
                        <a:rPr lang="en-US" sz="2900" baseline="0" dirty="0">
                          <a:latin typeface="Times New Roman" panose="02020603050405020304" pitchFamily="18" charset="0"/>
                          <a:cs typeface="Times New Roman" panose="02020603050405020304" pitchFamily="18" charset="0"/>
                        </a:rPr>
                        <a:t> – </a:t>
                      </a:r>
                      <a:r>
                        <a:rPr lang="en-US" sz="2900" baseline="0" dirty="0" err="1">
                          <a:latin typeface="Times New Roman" panose="02020603050405020304" pitchFamily="18" charset="0"/>
                          <a:cs typeface="Times New Roman" panose="02020603050405020304" pitchFamily="18" charset="0"/>
                        </a:rPr>
                        <a:t>cối</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đá</a:t>
                      </a:r>
                      <a:endParaRPr lang="en-US" sz="2900" baseline="0" dirty="0">
                        <a:latin typeface="Times New Roman" panose="02020603050405020304" pitchFamily="18" charset="0"/>
                        <a:cs typeface="Times New Roman" panose="02020603050405020304" pitchFamily="18" charset="0"/>
                      </a:endParaRPr>
                    </a:p>
                    <a:p>
                      <a:pPr algn="just"/>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mèo</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cụt</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đuôi</a:t>
                      </a:r>
                      <a:r>
                        <a:rPr lang="en-US" sz="2900" baseline="0" dirty="0">
                          <a:latin typeface="Times New Roman" panose="02020603050405020304" pitchFamily="18" charset="0"/>
                          <a:cs typeface="Times New Roman" panose="02020603050405020304" pitchFamily="18" charset="0"/>
                        </a:rPr>
                        <a:t> – </a:t>
                      </a:r>
                      <a:r>
                        <a:rPr lang="en-US" sz="2900" baseline="0" dirty="0" err="1">
                          <a:latin typeface="Times New Roman" panose="02020603050405020304" pitchFamily="18" charset="0"/>
                          <a:cs typeface="Times New Roman" panose="02020603050405020304" pitchFamily="18" charset="0"/>
                        </a:rPr>
                        <a:t>mút</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đuôi</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mèo</a:t>
                      </a:r>
                      <a:endParaRPr lang="en-US" sz="2900" dirty="0">
                        <a:latin typeface="Times New Roman" panose="02020603050405020304" pitchFamily="18" charset="0"/>
                        <a:cs typeface="Times New Roman" panose="02020603050405020304" pitchFamily="18" charset="0"/>
                      </a:endParaRPr>
                    </a:p>
                  </a:txBody>
                  <a:tcPr marL="60960" marR="60960" marT="30480" marB="30480">
                    <a:solidFill>
                      <a:schemeClr val="bg1"/>
                    </a:solidFill>
                  </a:tcPr>
                </a:tc>
                <a:tc>
                  <a:txBody>
                    <a:bodyPr/>
                    <a:lstStyle/>
                    <a:p>
                      <a:pPr algn="just"/>
                      <a:r>
                        <a:rPr lang="en-US" sz="2900" dirty="0" err="1">
                          <a:latin typeface="Times New Roman" panose="02020603050405020304" pitchFamily="18" charset="0"/>
                          <a:cs typeface="Times New Roman" panose="02020603050405020304" pitchFamily="18" charset="0"/>
                        </a:rPr>
                        <a:t>Tạo</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ra</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những</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liên</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tưởng</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bất</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ngờ</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thú</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vị</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gây</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ấn</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tượng</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cho</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người</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đọc</a:t>
                      </a:r>
                      <a:endParaRPr lang="en-US" sz="2900" dirty="0">
                        <a:latin typeface="Times New Roman" panose="02020603050405020304" pitchFamily="18" charset="0"/>
                        <a:cs typeface="Times New Roman" panose="02020603050405020304" pitchFamily="18" charset="0"/>
                      </a:endParaRPr>
                    </a:p>
                  </a:txBody>
                  <a:tcPr marL="60960" marR="60960" marT="30480" marB="30480">
                    <a:solidFill>
                      <a:schemeClr val="bg1"/>
                    </a:solidFill>
                  </a:tcPr>
                </a:tc>
                <a:extLst>
                  <a:ext uri="{0D108BD9-81ED-4DB2-BD59-A6C34878D82A}">
                    <a16:rowId xmlns:a16="http://schemas.microsoft.com/office/drawing/2014/main" val="197930010"/>
                  </a:ext>
                </a:extLst>
              </a:tr>
              <a:tr h="1402080">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vi-VN" sz="2900" dirty="0">
                          <a:latin typeface="Times New Roman" panose="02020603050405020304" pitchFamily="18" charset="0"/>
                          <a:cs typeface="Times New Roman" panose="02020603050405020304" pitchFamily="18" charset="0"/>
                        </a:rPr>
                        <a:t>c. </a:t>
                      </a:r>
                      <a:endParaRPr lang="vi-VN" sz="2900" b="0" i="0" dirty="0">
                        <a:solidFill>
                          <a:srgbClr val="333333"/>
                        </a:solidFill>
                        <a:effectLst/>
                        <a:latin typeface="Times New Roman" panose="02020603050405020304" pitchFamily="18" charset="0"/>
                        <a:cs typeface="Times New Roman" panose="02020603050405020304" pitchFamily="18" charset="0"/>
                      </a:endParaRPr>
                    </a:p>
                  </a:txBody>
                  <a:tcPr marL="60960" marR="60960" marT="30480" marB="30480">
                    <a:solidFill>
                      <a:schemeClr val="bg1"/>
                    </a:solidFill>
                  </a:tcPr>
                </a:tc>
                <a:tc>
                  <a:txBody>
                    <a:bodyPr/>
                    <a:lstStyle/>
                    <a:p>
                      <a:pPr algn="just"/>
                      <a:r>
                        <a:rPr lang="en-US" sz="2900" dirty="0" err="1">
                          <a:latin typeface="Times New Roman" panose="02020603050405020304" pitchFamily="18" charset="0"/>
                          <a:cs typeface="Times New Roman" panose="02020603050405020304" pitchFamily="18" charset="0"/>
                        </a:rPr>
                        <a:t>Đồng</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âm</a:t>
                      </a:r>
                      <a:r>
                        <a:rPr lang="en-US" sz="2900" dirty="0">
                          <a:latin typeface="Times New Roman" panose="02020603050405020304" pitchFamily="18" charset="0"/>
                          <a:cs typeface="Times New Roman" panose="02020603050405020304" pitchFamily="18" charset="0"/>
                        </a:rPr>
                        <a:t>:</a:t>
                      </a:r>
                      <a:r>
                        <a:rPr lang="en-US" sz="2900" baseline="0" dirty="0">
                          <a:latin typeface="Times New Roman" panose="02020603050405020304" pitchFamily="18" charset="0"/>
                          <a:cs typeface="Times New Roman" panose="02020603050405020304" pitchFamily="18" charset="0"/>
                        </a:rPr>
                        <a:t> </a:t>
                      </a:r>
                    </a:p>
                    <a:p>
                      <a:pPr algn="just"/>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chả</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một</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món</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văn</a:t>
                      </a:r>
                      <a:r>
                        <a:rPr lang="en-US" sz="2900" baseline="0" dirty="0">
                          <a:latin typeface="Times New Roman" panose="02020603050405020304" pitchFamily="18" charset="0"/>
                          <a:cs typeface="Times New Roman" panose="02020603050405020304" pitchFamily="18" charset="0"/>
                        </a:rPr>
                        <a:t>)</a:t>
                      </a:r>
                    </a:p>
                    <a:p>
                      <a:pPr algn="just"/>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chả</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không</a:t>
                      </a:r>
                      <a:r>
                        <a:rPr lang="en-US" sz="2900" baseline="0" dirty="0">
                          <a:latin typeface="Times New Roman" panose="02020603050405020304" pitchFamily="18" charset="0"/>
                          <a:cs typeface="Times New Roman" panose="02020603050405020304" pitchFamily="18" charset="0"/>
                        </a:rPr>
                        <a:t>)</a:t>
                      </a:r>
                      <a:endParaRPr lang="en-US" sz="2900" dirty="0">
                        <a:latin typeface="Times New Roman" panose="02020603050405020304" pitchFamily="18" charset="0"/>
                        <a:cs typeface="Times New Roman" panose="02020603050405020304" pitchFamily="18" charset="0"/>
                      </a:endParaRPr>
                    </a:p>
                  </a:txBody>
                  <a:tcPr marL="60960" marR="60960" marT="30480" marB="30480">
                    <a:solidFill>
                      <a:schemeClr val="bg1"/>
                    </a:solidFill>
                  </a:tcPr>
                </a:tc>
                <a:tc>
                  <a:txBody>
                    <a:bodyPr/>
                    <a:lstStyle/>
                    <a:p>
                      <a:pPr algn="just"/>
                      <a:r>
                        <a:rPr lang="en-US" sz="2900" dirty="0" err="1">
                          <a:latin typeface="Times New Roman" panose="02020603050405020304" pitchFamily="18" charset="0"/>
                          <a:cs typeface="Times New Roman" panose="02020603050405020304" pitchFamily="18" charset="0"/>
                        </a:rPr>
                        <a:t>Khiến</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cho</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cách</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diễn</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đạt</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trở</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nên</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thú</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vị</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hấp</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dẫn</a:t>
                      </a:r>
                      <a:endParaRPr lang="en-US" sz="2900" dirty="0">
                        <a:latin typeface="Times New Roman" panose="02020603050405020304" pitchFamily="18" charset="0"/>
                        <a:cs typeface="Times New Roman" panose="02020603050405020304" pitchFamily="18" charset="0"/>
                      </a:endParaRPr>
                    </a:p>
                  </a:txBody>
                  <a:tcPr marL="60960" marR="60960" marT="30480" marB="30480">
                    <a:solidFill>
                      <a:schemeClr val="bg1"/>
                    </a:solidFill>
                  </a:tcPr>
                </a:tc>
                <a:extLst>
                  <a:ext uri="{0D108BD9-81ED-4DB2-BD59-A6C34878D82A}">
                    <a16:rowId xmlns:a16="http://schemas.microsoft.com/office/drawing/2014/main" val="2342646271"/>
                  </a:ext>
                </a:extLst>
              </a:tr>
            </a:tbl>
          </a:graphicData>
        </a:graphic>
      </p:graphicFrame>
    </p:spTree>
    <p:extLst>
      <p:ext uri="{BB962C8B-B14F-4D97-AF65-F5344CB8AC3E}">
        <p14:creationId xmlns:p14="http://schemas.microsoft.com/office/powerpoint/2010/main" val="6089948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1D15B16-19BA-E97A-4E22-BBEE07F386A1}"/>
              </a:ext>
            </a:extLst>
          </p:cNvPr>
          <p:cNvPicPr>
            <a:picLocks noChangeAspect="1"/>
          </p:cNvPicPr>
          <p:nvPr/>
        </p:nvPicPr>
        <p:blipFill>
          <a:blip r:embed="rId2"/>
          <a:stretch>
            <a:fillRect/>
          </a:stretch>
        </p:blipFill>
        <p:spPr>
          <a:xfrm>
            <a:off x="0" y="1673"/>
            <a:ext cx="12192000" cy="6854653"/>
          </a:xfrm>
          <a:prstGeom prst="rect">
            <a:avLst/>
          </a:prstGeom>
        </p:spPr>
      </p:pic>
      <p:sp>
        <p:nvSpPr>
          <p:cNvPr id="29" name="Freeform 7">
            <a:extLst>
              <a:ext uri="{FF2B5EF4-FFF2-40B4-BE49-F238E27FC236}">
                <a16:creationId xmlns:a16="http://schemas.microsoft.com/office/drawing/2014/main" id="{225E373E-7743-4E47-64EE-CB064F888BF5}"/>
              </a:ext>
            </a:extLst>
          </p:cNvPr>
          <p:cNvSpPr/>
          <p:nvPr/>
        </p:nvSpPr>
        <p:spPr>
          <a:xfrm flipH="1" flipV="1">
            <a:off x="587483" y="2214359"/>
            <a:ext cx="5907431" cy="1239919"/>
          </a:xfrm>
          <a:custGeom>
            <a:avLst/>
            <a:gdLst/>
            <a:ahLst/>
            <a:cxnLst/>
            <a:rect l="l" t="t" r="r" b="b"/>
            <a:pathLst>
              <a:path w="9464699" h="1239919">
                <a:moveTo>
                  <a:pt x="9464700" y="1239919"/>
                </a:moveTo>
                <a:lnTo>
                  <a:pt x="0" y="1239919"/>
                </a:lnTo>
                <a:lnTo>
                  <a:pt x="0" y="0"/>
                </a:lnTo>
                <a:lnTo>
                  <a:pt x="9464700" y="0"/>
                </a:lnTo>
                <a:lnTo>
                  <a:pt x="9464700" y="1239919"/>
                </a:lnTo>
                <a:close/>
              </a:path>
            </a:pathLst>
          </a:custGeom>
          <a:blipFill>
            <a:blip r:embed="rId3"/>
            <a:stretch>
              <a:fillRect l="-15562" t="-18890" r="-37959" b="-998793"/>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0" name="Freeform 9">
            <a:extLst>
              <a:ext uri="{FF2B5EF4-FFF2-40B4-BE49-F238E27FC236}">
                <a16:creationId xmlns:a16="http://schemas.microsoft.com/office/drawing/2014/main" id="{5B828678-7C7F-1DE6-D5D6-11A0C1A3B699}"/>
              </a:ext>
            </a:extLst>
          </p:cNvPr>
          <p:cNvSpPr/>
          <p:nvPr/>
        </p:nvSpPr>
        <p:spPr>
          <a:xfrm flipH="1">
            <a:off x="587483" y="3869675"/>
            <a:ext cx="5907431" cy="1239919"/>
          </a:xfrm>
          <a:custGeom>
            <a:avLst/>
            <a:gdLst/>
            <a:ahLst/>
            <a:cxnLst/>
            <a:rect l="l" t="t" r="r" b="b"/>
            <a:pathLst>
              <a:path w="9464699" h="1239919">
                <a:moveTo>
                  <a:pt x="9464700" y="0"/>
                </a:moveTo>
                <a:lnTo>
                  <a:pt x="0" y="0"/>
                </a:lnTo>
                <a:lnTo>
                  <a:pt x="0" y="1239919"/>
                </a:lnTo>
                <a:lnTo>
                  <a:pt x="9464700" y="1239919"/>
                </a:lnTo>
                <a:lnTo>
                  <a:pt x="9464700" y="0"/>
                </a:lnTo>
                <a:close/>
              </a:path>
            </a:pathLst>
          </a:custGeom>
          <a:blipFill>
            <a:blip r:embed="rId3"/>
            <a:stretch>
              <a:fillRect l="-7720" t="-33154" r="-45801" b="-98452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pic>
        <p:nvPicPr>
          <p:cNvPr id="6" name="图片 7">
            <a:extLst>
              <a:ext uri="{FF2B5EF4-FFF2-40B4-BE49-F238E27FC236}">
                <a16:creationId xmlns:a16="http://schemas.microsoft.com/office/drawing/2014/main" id="{BBBAC4B3-77D3-55BE-E63E-8905325BD28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802607"/>
            <a:ext cx="1325217" cy="1053719"/>
          </a:xfrm>
          <a:prstGeom prst="rect">
            <a:avLst/>
          </a:prstGeom>
        </p:spPr>
      </p:pic>
      <p:sp>
        <p:nvSpPr>
          <p:cNvPr id="7" name="文本框 8">
            <a:extLst>
              <a:ext uri="{FF2B5EF4-FFF2-40B4-BE49-F238E27FC236}">
                <a16:creationId xmlns:a16="http://schemas.microsoft.com/office/drawing/2014/main" id="{7165135B-2517-E21E-B2B6-30BDA3F50D3C}"/>
              </a:ext>
            </a:extLst>
          </p:cNvPr>
          <p:cNvSpPr txBox="1"/>
          <p:nvPr/>
        </p:nvSpPr>
        <p:spPr>
          <a:xfrm>
            <a:off x="2119730" y="337874"/>
            <a:ext cx="7952540" cy="769441"/>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rgbClr val="ED7D31"/>
                </a:solidFill>
                <a:effectLst/>
                <a:uLnTx/>
                <a:uFillTx/>
                <a:latin typeface="Times New Roman" panose="02020603050405020304" pitchFamily="18" charset="0"/>
                <a:ea typeface="小考拉体" panose="02000503000000000000" pitchFamily="2" charset="-122"/>
                <a:cs typeface="Times New Roman" panose="02020603050405020304" pitchFamily="18" charset="0"/>
              </a:rPr>
              <a:t>Hoạt</a:t>
            </a:r>
            <a:r>
              <a:rPr kumimoji="0" lang="en-US" altLang="zh-CN" sz="4400" b="1" i="0" u="none" strike="noStrike" kern="1200" cap="none" spc="0" normalizeH="0" baseline="0" noProof="0" dirty="0">
                <a:ln>
                  <a:noFill/>
                </a:ln>
                <a:solidFill>
                  <a:srgbClr val="ED7D31"/>
                </a:solidFill>
                <a:effectLst/>
                <a:uLnTx/>
                <a:uFillTx/>
                <a:latin typeface="Times New Roman" panose="02020603050405020304" pitchFamily="18" charset="0"/>
                <a:ea typeface="小考拉体" panose="02000503000000000000" pitchFamily="2" charset="-122"/>
                <a:cs typeface="Times New Roman" panose="02020603050405020304" pitchFamily="18" charset="0"/>
              </a:rPr>
              <a:t> </a:t>
            </a:r>
            <a:r>
              <a:rPr kumimoji="0" lang="en-US" altLang="zh-CN" sz="4400" b="1" i="0" u="none" strike="noStrike" kern="1200" cap="none" spc="0" normalizeH="0" baseline="0" noProof="0" dirty="0" err="1">
                <a:ln>
                  <a:noFill/>
                </a:ln>
                <a:solidFill>
                  <a:srgbClr val="ED7D31"/>
                </a:solidFill>
                <a:effectLst/>
                <a:uLnTx/>
                <a:uFillTx/>
                <a:latin typeface="Times New Roman" panose="02020603050405020304" pitchFamily="18" charset="0"/>
                <a:ea typeface="小考拉体" panose="02000503000000000000" pitchFamily="2" charset="-122"/>
                <a:cs typeface="Times New Roman" panose="02020603050405020304" pitchFamily="18" charset="0"/>
              </a:rPr>
              <a:t>động</a:t>
            </a:r>
            <a:r>
              <a:rPr kumimoji="0" lang="en-US" altLang="zh-CN" sz="4400" b="1" i="0" u="none" strike="noStrike" kern="1200" cap="none" spc="0" normalizeH="0" baseline="0" noProof="0" dirty="0">
                <a:ln>
                  <a:noFill/>
                </a:ln>
                <a:solidFill>
                  <a:srgbClr val="ED7D31"/>
                </a:solidFill>
                <a:effectLst/>
                <a:uLnTx/>
                <a:uFillTx/>
                <a:latin typeface="Times New Roman" panose="02020603050405020304" pitchFamily="18" charset="0"/>
                <a:ea typeface="小考拉体" panose="02000503000000000000" pitchFamily="2" charset="-122"/>
                <a:cs typeface="Times New Roman" panose="02020603050405020304" pitchFamily="18" charset="0"/>
              </a:rPr>
              <a:t> </a:t>
            </a:r>
            <a:r>
              <a:rPr kumimoji="0" lang="en-US" altLang="zh-CN" sz="4400" b="1" i="0" u="none" strike="noStrike" kern="1200" cap="none" spc="0" normalizeH="0" baseline="0" noProof="0" dirty="0" err="1">
                <a:ln>
                  <a:noFill/>
                </a:ln>
                <a:solidFill>
                  <a:srgbClr val="ED7D31"/>
                </a:solidFill>
                <a:effectLst/>
                <a:uLnTx/>
                <a:uFillTx/>
                <a:latin typeface="Times New Roman" panose="02020603050405020304" pitchFamily="18" charset="0"/>
                <a:ea typeface="小考拉体" panose="02000503000000000000" pitchFamily="2" charset="-122"/>
                <a:cs typeface="Times New Roman" panose="02020603050405020304" pitchFamily="18" charset="0"/>
              </a:rPr>
              <a:t>mở</a:t>
            </a:r>
            <a:r>
              <a:rPr kumimoji="0" lang="en-US" altLang="zh-CN" sz="4400" b="1" i="0" u="none" strike="noStrike" kern="1200" cap="none" spc="0" normalizeH="0" baseline="0" noProof="0" dirty="0">
                <a:ln>
                  <a:noFill/>
                </a:ln>
                <a:solidFill>
                  <a:srgbClr val="ED7D31"/>
                </a:solidFill>
                <a:effectLst/>
                <a:uLnTx/>
                <a:uFillTx/>
                <a:latin typeface="Times New Roman" panose="02020603050405020304" pitchFamily="18" charset="0"/>
                <a:ea typeface="小考拉体" panose="02000503000000000000" pitchFamily="2" charset="-122"/>
                <a:cs typeface="Times New Roman" panose="02020603050405020304" pitchFamily="18" charset="0"/>
              </a:rPr>
              <a:t> </a:t>
            </a:r>
            <a:r>
              <a:rPr kumimoji="0" lang="en-US" altLang="zh-CN" sz="4400" b="1" i="0" u="none" strike="noStrike" kern="1200" cap="none" spc="0" normalizeH="0" baseline="0" noProof="0" dirty="0" err="1">
                <a:ln>
                  <a:noFill/>
                </a:ln>
                <a:solidFill>
                  <a:srgbClr val="ED7D31"/>
                </a:solidFill>
                <a:effectLst/>
                <a:uLnTx/>
                <a:uFillTx/>
                <a:latin typeface="Times New Roman" panose="02020603050405020304" pitchFamily="18" charset="0"/>
                <a:ea typeface="小考拉体" panose="02000503000000000000" pitchFamily="2" charset="-122"/>
                <a:cs typeface="Times New Roman" panose="02020603050405020304" pitchFamily="18" charset="0"/>
              </a:rPr>
              <a:t>đầu</a:t>
            </a:r>
            <a:endParaRPr kumimoji="0" lang="zh-CN" altLang="en-US" sz="4400" b="1" i="0" u="none" strike="noStrike" kern="1200" cap="none" spc="0" normalizeH="0" baseline="0" noProof="0" dirty="0">
              <a:ln>
                <a:noFill/>
              </a:ln>
              <a:solidFill>
                <a:srgbClr val="ED7D31"/>
              </a:solidFill>
              <a:effectLst>
                <a:outerShdw blurRad="38100" dist="38100" dir="2700000" algn="tl">
                  <a:srgbClr val="000000">
                    <a:alpha val="43137"/>
                  </a:srgbClr>
                </a:outerShdw>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pic>
        <p:nvPicPr>
          <p:cNvPr id="31" name="图片 7">
            <a:extLst>
              <a:ext uri="{FF2B5EF4-FFF2-40B4-BE49-F238E27FC236}">
                <a16:creationId xmlns:a16="http://schemas.microsoft.com/office/drawing/2014/main" id="{3390AC21-EEB9-96BE-5C74-34A43A92ED5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802607"/>
            <a:ext cx="1325217" cy="1053719"/>
          </a:xfrm>
          <a:prstGeom prst="rect">
            <a:avLst/>
          </a:prstGeom>
        </p:spPr>
      </p:pic>
      <p:grpSp>
        <p:nvGrpSpPr>
          <p:cNvPr id="9" name="Group 4">
            <a:extLst>
              <a:ext uri="{FF2B5EF4-FFF2-40B4-BE49-F238E27FC236}">
                <a16:creationId xmlns:a16="http://schemas.microsoft.com/office/drawing/2014/main" id="{130B6950-AEAE-1905-06EB-1EDA84098771}"/>
              </a:ext>
            </a:extLst>
          </p:cNvPr>
          <p:cNvGrpSpPr/>
          <p:nvPr/>
        </p:nvGrpSpPr>
        <p:grpSpPr>
          <a:xfrm>
            <a:off x="7082397" y="981022"/>
            <a:ext cx="4112979" cy="3000798"/>
            <a:chOff x="0" y="0"/>
            <a:chExt cx="8725778" cy="6012854"/>
          </a:xfrm>
        </p:grpSpPr>
        <p:sp>
          <p:nvSpPr>
            <p:cNvPr id="10" name="Freeform 5">
              <a:extLst>
                <a:ext uri="{FF2B5EF4-FFF2-40B4-BE49-F238E27FC236}">
                  <a16:creationId xmlns:a16="http://schemas.microsoft.com/office/drawing/2014/main" id="{CD5CF875-AD97-2581-16ED-A6550D034F68}"/>
                </a:ext>
              </a:extLst>
            </p:cNvPr>
            <p:cNvSpPr/>
            <p:nvPr/>
          </p:nvSpPr>
          <p:spPr>
            <a:xfrm flipH="1">
              <a:off x="0" y="0"/>
              <a:ext cx="8725778" cy="6012854"/>
            </a:xfrm>
            <a:custGeom>
              <a:avLst/>
              <a:gdLst/>
              <a:ahLst/>
              <a:cxnLst/>
              <a:rect l="l" t="t" r="r" b="b"/>
              <a:pathLst>
                <a:path w="8725778" h="6012854">
                  <a:moveTo>
                    <a:pt x="8725778" y="0"/>
                  </a:moveTo>
                  <a:lnTo>
                    <a:pt x="0" y="0"/>
                  </a:lnTo>
                  <a:lnTo>
                    <a:pt x="0" y="6012854"/>
                  </a:lnTo>
                  <a:lnTo>
                    <a:pt x="8725778" y="6012854"/>
                  </a:lnTo>
                  <a:lnTo>
                    <a:pt x="8725778"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6">
              <a:extLst>
                <a:ext uri="{FF2B5EF4-FFF2-40B4-BE49-F238E27FC236}">
                  <a16:creationId xmlns:a16="http://schemas.microsoft.com/office/drawing/2014/main" id="{EBC3DE9E-23B5-5CEF-A8E5-43432F5CB40B}"/>
                </a:ext>
              </a:extLst>
            </p:cNvPr>
            <p:cNvSpPr txBox="1"/>
            <p:nvPr/>
          </p:nvSpPr>
          <p:spPr>
            <a:xfrm>
              <a:off x="631036" y="806189"/>
              <a:ext cx="7463703" cy="3330221"/>
            </a:xfrm>
            <a:prstGeom prst="rect">
              <a:avLst/>
            </a:prstGeom>
          </p:spPr>
          <p:txBody>
            <a:bodyPr lIns="0" tIns="0" rIns="0" bIns="0" rtlCol="0" anchor="t">
              <a:spAutoFit/>
            </a:bodyPr>
            <a:lstStyle/>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en-GB" sz="36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HS </a:t>
              </a:r>
              <a:r>
                <a:rPr kumimoji="0" lang="en-GB" sz="36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nghe</a:t>
              </a:r>
              <a:r>
                <a:rPr kumimoji="0" lang="en-GB" sz="36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6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bài</a:t>
              </a:r>
              <a:r>
                <a:rPr kumimoji="0" lang="en-GB" sz="36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6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hát</a:t>
              </a:r>
              <a:r>
                <a:rPr kumimoji="0" lang="en-GB" sz="36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600" b="1" i="1"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Con </a:t>
              </a:r>
              <a:r>
                <a:rPr kumimoji="0" lang="en-GB" sz="3600" b="1" i="1"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cua</a:t>
              </a:r>
              <a:r>
                <a:rPr kumimoji="0" lang="en-GB" sz="3600" b="1" i="1"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600" b="1" i="1"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đá</a:t>
              </a:r>
              <a:r>
                <a:rPr kumimoji="0" lang="en-GB" sz="36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(Phan </a:t>
              </a:r>
              <a:r>
                <a:rPr kumimoji="0" lang="en-GB" sz="36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Ngạn</a:t>
              </a:r>
              <a:r>
                <a:rPr kumimoji="0" lang="en-GB" sz="36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6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Ngọc</a:t>
              </a:r>
              <a:r>
                <a:rPr kumimoji="0" lang="en-GB" sz="36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6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Cừ</a:t>
              </a:r>
              <a:r>
                <a:rPr kumimoji="0" lang="en-GB" sz="36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en-SG" sz="3600" b="1"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sp>
        <p:nvSpPr>
          <p:cNvPr id="12" name="Freeform 7">
            <a:extLst>
              <a:ext uri="{FF2B5EF4-FFF2-40B4-BE49-F238E27FC236}">
                <a16:creationId xmlns:a16="http://schemas.microsoft.com/office/drawing/2014/main" id="{536AA5D3-9627-86EB-77B5-8B13C67B6F49}"/>
              </a:ext>
            </a:extLst>
          </p:cNvPr>
          <p:cNvSpPr/>
          <p:nvPr/>
        </p:nvSpPr>
        <p:spPr>
          <a:xfrm>
            <a:off x="8194876" y="3710114"/>
            <a:ext cx="2855647" cy="3147886"/>
          </a:xfrm>
          <a:custGeom>
            <a:avLst/>
            <a:gdLst/>
            <a:ahLst/>
            <a:cxnLst/>
            <a:rect l="l" t="t" r="r" b="b"/>
            <a:pathLst>
              <a:path w="5472260" h="5855531">
                <a:moveTo>
                  <a:pt x="0" y="0"/>
                </a:moveTo>
                <a:lnTo>
                  <a:pt x="5472260" y="0"/>
                </a:lnTo>
                <a:lnTo>
                  <a:pt x="5472260" y="5855531"/>
                </a:lnTo>
                <a:lnTo>
                  <a:pt x="0" y="585553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7" name="Freeform 8">
            <a:extLst>
              <a:ext uri="{FF2B5EF4-FFF2-40B4-BE49-F238E27FC236}">
                <a16:creationId xmlns:a16="http://schemas.microsoft.com/office/drawing/2014/main" id="{D3CD1092-CCE1-4F99-57C8-5918D45D599E}"/>
              </a:ext>
            </a:extLst>
          </p:cNvPr>
          <p:cNvSpPr/>
          <p:nvPr/>
        </p:nvSpPr>
        <p:spPr>
          <a:xfrm rot="20862549">
            <a:off x="5898411" y="2986737"/>
            <a:ext cx="1650683" cy="2177161"/>
          </a:xfrm>
          <a:custGeom>
            <a:avLst/>
            <a:gdLst/>
            <a:ahLst/>
            <a:cxnLst/>
            <a:rect l="l" t="t" r="r" b="b"/>
            <a:pathLst>
              <a:path w="2476025" h="3265741">
                <a:moveTo>
                  <a:pt x="0" y="0"/>
                </a:moveTo>
                <a:lnTo>
                  <a:pt x="2476025" y="0"/>
                </a:lnTo>
                <a:lnTo>
                  <a:pt x="2476025" y="3265741"/>
                </a:lnTo>
                <a:lnTo>
                  <a:pt x="0" y="326574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28" name="TextBox 27">
            <a:extLst>
              <a:ext uri="{FF2B5EF4-FFF2-40B4-BE49-F238E27FC236}">
                <a16:creationId xmlns:a16="http://schemas.microsoft.com/office/drawing/2014/main" id="{157F6532-D464-6EC3-FB58-89FF69263208}"/>
              </a:ext>
            </a:extLst>
          </p:cNvPr>
          <p:cNvSpPr txBox="1"/>
          <p:nvPr/>
        </p:nvSpPr>
        <p:spPr>
          <a:xfrm>
            <a:off x="698897" y="2792361"/>
            <a:ext cx="5432196" cy="1077218"/>
          </a:xfrm>
          <a:prstGeom prst="rect">
            <a:avLst/>
          </a:prstGeom>
          <a:solidFill>
            <a:schemeClr val="accent2">
              <a:lumMod val="20000"/>
              <a:lumOff val="8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1) Trong </a:t>
            </a:r>
            <a:r>
              <a:rPr kumimoji="0" lang="en-GB" sz="32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bài</a:t>
            </a:r>
            <a:r>
              <a:rPr kumimoji="0" lang="en-GB" sz="32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GB" sz="32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hát</a:t>
            </a:r>
            <a:r>
              <a:rPr kumimoji="0" lang="en-GB" sz="32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GB" sz="32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có</a:t>
            </a:r>
            <a:r>
              <a:rPr kumimoji="0" lang="en-GB" sz="32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GB" sz="32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từ</a:t>
            </a:r>
            <a:r>
              <a:rPr kumimoji="0" lang="en-GB" sz="32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GB" sz="32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nào</a:t>
            </a:r>
            <a:r>
              <a:rPr kumimoji="0" lang="en-GB" sz="32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GB" sz="32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sử</a:t>
            </a:r>
            <a:r>
              <a:rPr kumimoji="0" lang="en-GB" sz="32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GB" sz="32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dụng</a:t>
            </a:r>
            <a:r>
              <a:rPr kumimoji="0" lang="en-GB" sz="32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GB" sz="32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lối</a:t>
            </a:r>
            <a:r>
              <a:rPr kumimoji="0" lang="en-GB" sz="32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GB" sz="32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nói</a:t>
            </a:r>
            <a:r>
              <a:rPr kumimoji="0" lang="en-GB" sz="32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GB" sz="32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lái</a:t>
            </a:r>
            <a:r>
              <a:rPr kumimoji="0" lang="en-GB" sz="32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endParaRPr kumimoji="0" lang="en-SG"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6" name="TextBox 55">
            <a:extLst>
              <a:ext uri="{FF2B5EF4-FFF2-40B4-BE49-F238E27FC236}">
                <a16:creationId xmlns:a16="http://schemas.microsoft.com/office/drawing/2014/main" id="{0B490AD7-D317-8276-A7A0-30C6EE2C78DF}"/>
              </a:ext>
            </a:extLst>
          </p:cNvPr>
          <p:cNvSpPr txBox="1"/>
          <p:nvPr/>
        </p:nvSpPr>
        <p:spPr>
          <a:xfrm>
            <a:off x="777972" y="4432862"/>
            <a:ext cx="4851785" cy="1077218"/>
          </a:xfrm>
          <a:prstGeom prst="rect">
            <a:avLst/>
          </a:prstGeom>
          <a:solidFill>
            <a:schemeClr val="accent2">
              <a:lumMod val="20000"/>
              <a:lumOff val="80000"/>
            </a:schemeClr>
          </a:solidFill>
        </p:spPr>
        <p:txBody>
          <a:bodyPr wrap="square">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(2) </a:t>
            </a:r>
            <a:r>
              <a:rPr kumimoji="0" lang="en-GB" sz="32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Nói</a:t>
            </a:r>
            <a:r>
              <a:rPr kumimoji="0" lang="en-GB" sz="32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lái</a:t>
            </a:r>
            <a:r>
              <a:rPr kumimoji="0" lang="en-GB" sz="32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như</a:t>
            </a:r>
            <a:r>
              <a:rPr kumimoji="0" lang="en-GB" sz="32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vậy</a:t>
            </a:r>
            <a:r>
              <a:rPr kumimoji="0" lang="en-GB" sz="32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có</a:t>
            </a:r>
            <a:r>
              <a:rPr kumimoji="0" lang="en-GB" sz="32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tác</a:t>
            </a:r>
            <a:r>
              <a:rPr kumimoji="0" lang="en-GB" sz="32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dụng</a:t>
            </a:r>
            <a:r>
              <a:rPr kumimoji="0" lang="en-GB" sz="32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gì</a:t>
            </a:r>
            <a:r>
              <a:rPr kumimoji="0" lang="en-GB" sz="32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en-SG"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 name="Rectangle 1"/>
          <p:cNvSpPr/>
          <p:nvPr/>
        </p:nvSpPr>
        <p:spPr>
          <a:xfrm>
            <a:off x="2276101" y="5524991"/>
            <a:ext cx="1967205"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Nguyễn</a:t>
            </a:r>
            <a:r>
              <a:rPr kumimoji="0" lang="en-GB" sz="1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GB" sz="1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nhâm</a:t>
            </a:r>
            <a:r>
              <a:rPr kumimoji="0" lang="en-GB" sz="1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891</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2847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inVertical)">
                                      <p:cBhvr>
                                        <p:cTn id="19" dur="500"/>
                                        <p:tgtEl>
                                          <p:spTgt spid="29"/>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barn(inVertical)">
                                      <p:cBhvr>
                                        <p:cTn id="22" dur="500"/>
                                        <p:tgtEl>
                                          <p:spTgt spid="28"/>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barn(inVertical)">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barn(inVertical)">
                                      <p:cBhvr>
                                        <p:cTn id="30" dur="500"/>
                                        <p:tgtEl>
                                          <p:spTgt spid="30"/>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56"/>
                                        </p:tgtEl>
                                        <p:attrNameLst>
                                          <p:attrName>style.visibility</p:attrName>
                                        </p:attrNameLst>
                                      </p:cBhvr>
                                      <p:to>
                                        <p:strVal val="visible"/>
                                      </p:to>
                                    </p:set>
                                    <p:animEffect transition="in" filter="barn(inVertical)">
                                      <p:cBhvr>
                                        <p:cTn id="33"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12" grpId="0" animBg="1"/>
      <p:bldP spid="17" grpId="0" animBg="1"/>
      <p:bldP spid="28" grpId="0" animBg="1"/>
      <p:bldP spid="5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7">
            <a:extLst>
              <a:ext uri="{FF2B5EF4-FFF2-40B4-BE49-F238E27FC236}">
                <a16:creationId xmlns:a16="http://schemas.microsoft.com/office/drawing/2014/main" id="{68E2A33F-3530-8A18-74C6-8FE64304DDA2}"/>
              </a:ext>
            </a:extLst>
          </p:cNvPr>
          <p:cNvSpPr txBox="1"/>
          <p:nvPr/>
        </p:nvSpPr>
        <p:spPr>
          <a:xfrm>
            <a:off x="965201" y="462291"/>
            <a:ext cx="1247331" cy="646331"/>
          </a:xfrm>
          <a:prstGeom prst="rect">
            <a:avLst/>
          </a:prstGeom>
          <a:noFill/>
        </p:spPr>
        <p:txBody>
          <a:bodyPr wrap="square" rtlCol="0">
            <a:spAutoFit/>
          </a:bodyPr>
          <a:lstStyle/>
          <a:p>
            <a:pPr algn="ctr" defTabSz="914446">
              <a:defRPr/>
            </a:pPr>
            <a:r>
              <a:rPr lang="en-US" altLang="zh-CN" sz="3600" b="1" dirty="0" err="1">
                <a:solidFill>
                  <a:srgbClr val="C00000"/>
                </a:solidFill>
                <a:latin typeface="Times New Roman" panose="02020603050405020304" pitchFamily="18" charset="0"/>
                <a:ea typeface="宋体" panose="02010600030101010101" pitchFamily="2" charset="-122"/>
                <a:cs typeface="Times New Roman" panose="02020603050405020304" pitchFamily="18" charset="0"/>
              </a:rPr>
              <a:t>Bài</a:t>
            </a:r>
            <a:r>
              <a:rPr lang="en-US" altLang="zh-CN" sz="3600" b="1"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 2</a:t>
            </a:r>
            <a:endParaRPr lang="zh-CN" altLang="en-US" sz="3600" b="1" dirty="0">
              <a:solidFill>
                <a:srgbClr val="C00000"/>
              </a:solidFill>
              <a:latin typeface="Times New Roman" panose="02020603050405020304" pitchFamily="18" charset="0"/>
              <a:ea typeface="黑体"/>
              <a:cs typeface="Times New Roman" panose="02020603050405020304" pitchFamily="18" charset="0"/>
            </a:endParaRPr>
          </a:p>
        </p:txBody>
      </p:sp>
      <p:sp>
        <p:nvSpPr>
          <p:cNvPr id="3" name="Rectangle 1">
            <a:extLst>
              <a:ext uri="{FF2B5EF4-FFF2-40B4-BE49-F238E27FC236}">
                <a16:creationId xmlns:a16="http://schemas.microsoft.com/office/drawing/2014/main" id="{910EBA11-FBBB-A438-E2E4-63A4B7955C6B}"/>
              </a:ext>
            </a:extLst>
          </p:cNvPr>
          <p:cNvSpPr>
            <a:spLocks noChangeArrowheads="1"/>
          </p:cNvSpPr>
          <p:nvPr/>
        </p:nvSpPr>
        <p:spPr bwMode="auto">
          <a:xfrm>
            <a:off x="5855197" y="60067"/>
            <a:ext cx="65" cy="18466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just" defTabSz="609630"/>
            <a:endParaRPr lang="en-US" altLang="en-US" sz="1200" dirty="0">
              <a:solidFill>
                <a:prstClr val="black"/>
              </a:solidFill>
            </a:endParaRPr>
          </a:p>
        </p:txBody>
      </p:sp>
      <p:sp>
        <p:nvSpPr>
          <p:cNvPr id="4" name="Rectangle 3">
            <a:extLst>
              <a:ext uri="{FF2B5EF4-FFF2-40B4-BE49-F238E27FC236}">
                <a16:creationId xmlns:a16="http://schemas.microsoft.com/office/drawing/2014/main" id="{9A52A6D8-2E2F-6B14-8100-81E726E978A0}"/>
              </a:ext>
            </a:extLst>
          </p:cNvPr>
          <p:cNvSpPr/>
          <p:nvPr/>
        </p:nvSpPr>
        <p:spPr>
          <a:xfrm>
            <a:off x="2236595" y="3175000"/>
            <a:ext cx="8025005" cy="3703065"/>
          </a:xfrm>
          <a:prstGeom prst="rect">
            <a:avLst/>
          </a:prstGeom>
        </p:spPr>
        <p:txBody>
          <a:bodyPr wrap="square">
            <a:spAutoFit/>
          </a:bodyPr>
          <a:lstStyle/>
          <a:p>
            <a:pPr algn="just" defTabSz="609630" eaLnBrk="0" fontAlgn="base" hangingPunct="0">
              <a:spcBef>
                <a:spcPct val="0"/>
              </a:spcBef>
              <a:spcAft>
                <a:spcPct val="0"/>
              </a:spcAft>
            </a:pPr>
            <a:r>
              <a:rPr lang="en-US" altLang="en-US" sz="2933" b="1" dirty="0">
                <a:solidFill>
                  <a:prstClr val="black">
                    <a:lumMod val="95000"/>
                    <a:lumOff val="5000"/>
                  </a:prstClr>
                </a:solidFill>
                <a:latin typeface="Times New Roman" panose="02020603050405020304" pitchFamily="18" charset="0"/>
                <a:cs typeface="Times New Roman" panose="02020603050405020304" pitchFamily="18" charset="0"/>
              </a:rPr>
              <a:t>BPTT </a:t>
            </a:r>
            <a:r>
              <a:rPr lang="en-US" altLang="en-US" sz="2933" b="1" dirty="0" err="1">
                <a:solidFill>
                  <a:prstClr val="black">
                    <a:lumMod val="95000"/>
                    <a:lumOff val="5000"/>
                  </a:prstClr>
                </a:solidFill>
                <a:latin typeface="Times New Roman" panose="02020603050405020304" pitchFamily="18" charset="0"/>
                <a:cs typeface="Times New Roman" panose="02020603050405020304" pitchFamily="18" charset="0"/>
              </a:rPr>
              <a:t>chơi</a:t>
            </a:r>
            <a:r>
              <a:rPr lang="en-US" altLang="en-US" sz="2933"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933" b="1" dirty="0" err="1">
                <a:solidFill>
                  <a:prstClr val="black">
                    <a:lumMod val="95000"/>
                    <a:lumOff val="5000"/>
                  </a:prstClr>
                </a:solidFill>
                <a:latin typeface="Times New Roman" panose="02020603050405020304" pitchFamily="18" charset="0"/>
                <a:cs typeface="Times New Roman" panose="02020603050405020304" pitchFamily="18" charset="0"/>
              </a:rPr>
              <a:t>chữ</a:t>
            </a:r>
            <a:r>
              <a:rPr lang="en-US" altLang="en-US" sz="2933"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933" b="1" dirty="0" err="1">
                <a:solidFill>
                  <a:prstClr val="black">
                    <a:lumMod val="95000"/>
                    <a:lumOff val="5000"/>
                  </a:prstClr>
                </a:solidFill>
                <a:latin typeface="Times New Roman" panose="02020603050405020304" pitchFamily="18" charset="0"/>
                <a:cs typeface="Times New Roman" panose="02020603050405020304" pitchFamily="18" charset="0"/>
              </a:rPr>
              <a:t>nói</a:t>
            </a:r>
            <a:r>
              <a:rPr lang="en-US" altLang="en-US" sz="2933"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933" b="1" dirty="0" err="1">
                <a:solidFill>
                  <a:prstClr val="black">
                    <a:lumMod val="95000"/>
                    <a:lumOff val="5000"/>
                  </a:prstClr>
                </a:solidFill>
                <a:latin typeface="Times New Roman" panose="02020603050405020304" pitchFamily="18" charset="0"/>
                <a:cs typeface="Times New Roman" panose="02020603050405020304" pitchFamily="18" charset="0"/>
              </a:rPr>
              <a:t>lái</a:t>
            </a:r>
            <a:r>
              <a:rPr lang="en-US" altLang="en-US" sz="2933" b="1" dirty="0">
                <a:solidFill>
                  <a:prstClr val="black">
                    <a:lumMod val="95000"/>
                    <a:lumOff val="5000"/>
                  </a:prstClr>
                </a:solidFill>
                <a:latin typeface="Times New Roman" panose="02020603050405020304" pitchFamily="18" charset="0"/>
                <a:cs typeface="Times New Roman" panose="02020603050405020304" pitchFamily="18" charset="0"/>
              </a:rPr>
              <a:t>:</a:t>
            </a:r>
          </a:p>
          <a:p>
            <a:pPr algn="just" defTabSz="609630" eaLnBrk="0" fontAlgn="base" hangingPunct="0">
              <a:spcBef>
                <a:spcPct val="0"/>
              </a:spcBef>
              <a:spcAft>
                <a:spcPct val="0"/>
              </a:spcAft>
            </a:pPr>
            <a:r>
              <a:rPr lang="en-US" altLang="en-US" sz="2933" i="1" dirty="0" err="1">
                <a:solidFill>
                  <a:prstClr val="black">
                    <a:lumMod val="95000"/>
                    <a:lumOff val="5000"/>
                  </a:prstClr>
                </a:solidFill>
                <a:latin typeface="Times New Roman" panose="02020603050405020304" pitchFamily="18" charset="0"/>
                <a:cs typeface="Times New Roman" panose="02020603050405020304" pitchFamily="18" charset="0"/>
              </a:rPr>
              <a:t>Đụng</a:t>
            </a:r>
            <a:r>
              <a:rPr lang="en-US" altLang="en-US" sz="2933"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933" i="1" dirty="0" err="1">
                <a:solidFill>
                  <a:prstClr val="black">
                    <a:lumMod val="95000"/>
                    <a:lumOff val="5000"/>
                  </a:prstClr>
                </a:solidFill>
                <a:latin typeface="Times New Roman" panose="02020603050405020304" pitchFamily="18" charset="0"/>
                <a:cs typeface="Times New Roman" panose="02020603050405020304" pitchFamily="18" charset="0"/>
              </a:rPr>
              <a:t>là</a:t>
            </a:r>
            <a:r>
              <a:rPr lang="en-US" altLang="en-US" sz="2933"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933" i="1" dirty="0" err="1">
                <a:solidFill>
                  <a:prstClr val="black">
                    <a:lumMod val="95000"/>
                    <a:lumOff val="5000"/>
                  </a:prstClr>
                </a:solidFill>
                <a:latin typeface="Times New Roman" panose="02020603050405020304" pitchFamily="18" charset="0"/>
                <a:cs typeface="Times New Roman" panose="02020603050405020304" pitchFamily="18" charset="0"/>
              </a:rPr>
              <a:t>cháy</a:t>
            </a:r>
            <a:r>
              <a:rPr lang="en-US" altLang="en-US" sz="2933" i="1" dirty="0">
                <a:solidFill>
                  <a:prstClr val="black">
                    <a:lumMod val="95000"/>
                    <a:lumOff val="5000"/>
                  </a:prstClr>
                </a:solidFill>
                <a:latin typeface="Times New Roman" panose="02020603050405020304" pitchFamily="18" charset="0"/>
                <a:cs typeface="Times New Roman" panose="02020603050405020304" pitchFamily="18" charset="0"/>
              </a:rPr>
              <a:t> – </a:t>
            </a:r>
            <a:r>
              <a:rPr lang="en-US" altLang="en-US" sz="2933" i="1" dirty="0" err="1">
                <a:solidFill>
                  <a:prstClr val="black">
                    <a:lumMod val="95000"/>
                    <a:lumOff val="5000"/>
                  </a:prstClr>
                </a:solidFill>
                <a:latin typeface="Times New Roman" panose="02020603050405020304" pitchFamily="18" charset="0"/>
                <a:cs typeface="Times New Roman" panose="02020603050405020304" pitchFamily="18" charset="0"/>
              </a:rPr>
              <a:t>chạy</a:t>
            </a:r>
            <a:r>
              <a:rPr lang="en-US" altLang="en-US" sz="2933"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933" i="1" dirty="0" err="1">
                <a:solidFill>
                  <a:prstClr val="black">
                    <a:lumMod val="95000"/>
                    <a:lumOff val="5000"/>
                  </a:prstClr>
                </a:solidFill>
                <a:latin typeface="Times New Roman" panose="02020603050405020304" pitchFamily="18" charset="0"/>
                <a:cs typeface="Times New Roman" panose="02020603050405020304" pitchFamily="18" charset="0"/>
              </a:rPr>
              <a:t>là</a:t>
            </a:r>
            <a:r>
              <a:rPr lang="en-US" altLang="en-US" sz="2933"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933" i="1" dirty="0" err="1">
                <a:solidFill>
                  <a:prstClr val="black">
                    <a:lumMod val="95000"/>
                    <a:lumOff val="5000"/>
                  </a:prstClr>
                </a:solidFill>
                <a:latin typeface="Times New Roman" panose="02020603050405020304" pitchFamily="18" charset="0"/>
                <a:cs typeface="Times New Roman" panose="02020603050405020304" pitchFamily="18" charset="0"/>
              </a:rPr>
              <a:t>đúng</a:t>
            </a:r>
            <a:endParaRPr lang="en-US" altLang="en-US" sz="2933" dirty="0">
              <a:solidFill>
                <a:prstClr val="black">
                  <a:lumMod val="95000"/>
                  <a:lumOff val="5000"/>
                </a:prstClr>
              </a:solidFill>
              <a:latin typeface="Times New Roman" panose="02020603050405020304" pitchFamily="18" charset="0"/>
              <a:cs typeface="Times New Roman" panose="02020603050405020304" pitchFamily="18" charset="0"/>
            </a:endParaRPr>
          </a:p>
          <a:p>
            <a:pPr algn="just" defTabSz="609630" eaLnBrk="0" fontAlgn="base" hangingPunct="0">
              <a:spcBef>
                <a:spcPct val="0"/>
              </a:spcBef>
              <a:spcAft>
                <a:spcPct val="0"/>
              </a:spcAft>
            </a:pPr>
            <a:r>
              <a:rPr lang="en-US" altLang="en-US" sz="2933" i="1" dirty="0" err="1">
                <a:solidFill>
                  <a:prstClr val="black">
                    <a:lumMod val="95000"/>
                    <a:lumOff val="5000"/>
                  </a:prstClr>
                </a:solidFill>
                <a:latin typeface="Times New Roman" panose="02020603050405020304" pitchFamily="18" charset="0"/>
                <a:cs typeface="Times New Roman" panose="02020603050405020304" pitchFamily="18" charset="0"/>
              </a:rPr>
              <a:t>Chả</a:t>
            </a:r>
            <a:r>
              <a:rPr lang="en-US" altLang="en-US" sz="2933"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933" i="1" dirty="0" err="1">
                <a:solidFill>
                  <a:prstClr val="black">
                    <a:lumMod val="95000"/>
                    <a:lumOff val="5000"/>
                  </a:prstClr>
                </a:solidFill>
                <a:latin typeface="Times New Roman" panose="02020603050405020304" pitchFamily="18" charset="0"/>
                <a:cs typeface="Times New Roman" panose="02020603050405020304" pitchFamily="18" charset="0"/>
              </a:rPr>
              <a:t>sợ</a:t>
            </a:r>
            <a:r>
              <a:rPr lang="en-US" altLang="en-US" sz="2933"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933" i="1" dirty="0" err="1">
                <a:solidFill>
                  <a:prstClr val="black">
                    <a:lumMod val="95000"/>
                    <a:lumOff val="5000"/>
                  </a:prstClr>
                </a:solidFill>
                <a:latin typeface="Times New Roman" panose="02020603050405020304" pitchFamily="18" charset="0"/>
                <a:cs typeface="Times New Roman" panose="02020603050405020304" pitchFamily="18" charset="0"/>
              </a:rPr>
              <a:t>gì</a:t>
            </a:r>
            <a:r>
              <a:rPr lang="en-US" altLang="en-US" sz="2933" i="1" dirty="0">
                <a:solidFill>
                  <a:prstClr val="black">
                    <a:lumMod val="95000"/>
                    <a:lumOff val="5000"/>
                  </a:prstClr>
                </a:solidFill>
                <a:latin typeface="Times New Roman" panose="02020603050405020304" pitchFamily="18" charset="0"/>
                <a:cs typeface="Times New Roman" panose="02020603050405020304" pitchFamily="18" charset="0"/>
              </a:rPr>
              <a:t> – </a:t>
            </a:r>
            <a:r>
              <a:rPr lang="en-US" altLang="en-US" sz="2933" i="1" dirty="0" err="1">
                <a:solidFill>
                  <a:prstClr val="black">
                    <a:lumMod val="95000"/>
                    <a:lumOff val="5000"/>
                  </a:prstClr>
                </a:solidFill>
                <a:latin typeface="Times New Roman" panose="02020603050405020304" pitchFamily="18" charset="0"/>
                <a:cs typeface="Times New Roman" panose="02020603050405020304" pitchFamily="18" charset="0"/>
              </a:rPr>
              <a:t>chỉ</a:t>
            </a:r>
            <a:r>
              <a:rPr lang="en-US" altLang="en-US" sz="2933"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933" i="1" dirty="0" err="1">
                <a:solidFill>
                  <a:prstClr val="black">
                    <a:lumMod val="95000"/>
                    <a:lumOff val="5000"/>
                  </a:prstClr>
                </a:solidFill>
                <a:latin typeface="Times New Roman" panose="02020603050405020304" pitchFamily="18" charset="0"/>
                <a:cs typeface="Times New Roman" panose="02020603050405020304" pitchFamily="18" charset="0"/>
              </a:rPr>
              <a:t>sợ</a:t>
            </a:r>
            <a:r>
              <a:rPr lang="en-US" altLang="en-US" sz="2933"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933" i="1" dirty="0" err="1">
                <a:solidFill>
                  <a:prstClr val="black">
                    <a:lumMod val="95000"/>
                    <a:lumOff val="5000"/>
                  </a:prstClr>
                </a:solidFill>
                <a:latin typeface="Times New Roman" panose="02020603050405020304" pitchFamily="18" charset="0"/>
                <a:cs typeface="Times New Roman" panose="02020603050405020304" pitchFamily="18" charset="0"/>
              </a:rPr>
              <a:t>già</a:t>
            </a:r>
            <a:endParaRPr lang="en-US" altLang="en-US" sz="2933" dirty="0">
              <a:solidFill>
                <a:prstClr val="black">
                  <a:lumMod val="95000"/>
                  <a:lumOff val="5000"/>
                </a:prstClr>
              </a:solidFill>
              <a:latin typeface="Times New Roman" panose="02020603050405020304" pitchFamily="18" charset="0"/>
              <a:cs typeface="Times New Roman" panose="02020603050405020304" pitchFamily="18" charset="0"/>
            </a:endParaRPr>
          </a:p>
          <a:p>
            <a:pPr algn="just" defTabSz="609630" eaLnBrk="0" fontAlgn="base" hangingPunct="0">
              <a:spcBef>
                <a:spcPct val="0"/>
              </a:spcBef>
              <a:spcAft>
                <a:spcPct val="0"/>
              </a:spcAft>
            </a:pPr>
            <a:endParaRPr lang="en-US" altLang="en-US" sz="2933" dirty="0">
              <a:solidFill>
                <a:prstClr val="black">
                  <a:lumMod val="95000"/>
                  <a:lumOff val="5000"/>
                </a:prstClr>
              </a:solidFill>
              <a:latin typeface="Times New Roman" panose="02020603050405020304" pitchFamily="18" charset="0"/>
              <a:cs typeface="Times New Roman" panose="02020603050405020304" pitchFamily="18" charset="0"/>
            </a:endParaRPr>
          </a:p>
          <a:p>
            <a:pPr algn="just" defTabSz="609630" eaLnBrk="0" fontAlgn="base" hangingPunct="0">
              <a:spcBef>
                <a:spcPct val="0"/>
              </a:spcBef>
              <a:spcAft>
                <a:spcPct val="0"/>
              </a:spcAft>
            </a:pPr>
            <a:r>
              <a:rPr lang="en-US" alt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933" b="1" dirty="0" err="1">
                <a:solidFill>
                  <a:prstClr val="black">
                    <a:lumMod val="95000"/>
                    <a:lumOff val="5000"/>
                  </a:prstClr>
                </a:solidFill>
                <a:latin typeface="Times New Roman" panose="02020603050405020304" pitchFamily="18" charset="0"/>
                <a:cs typeface="Times New Roman" panose="02020603050405020304" pitchFamily="18" charset="0"/>
              </a:rPr>
              <a:t>Tác</a:t>
            </a:r>
            <a:r>
              <a:rPr lang="en-US" altLang="en-US" sz="2933"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933" b="1" dirty="0" err="1">
                <a:solidFill>
                  <a:prstClr val="black">
                    <a:lumMod val="95000"/>
                    <a:lumOff val="5000"/>
                  </a:prstClr>
                </a:solidFill>
                <a:latin typeface="Times New Roman" panose="02020603050405020304" pitchFamily="18" charset="0"/>
                <a:cs typeface="Times New Roman" panose="02020603050405020304" pitchFamily="18" charset="0"/>
              </a:rPr>
              <a:t>dụng</a:t>
            </a:r>
            <a:r>
              <a:rPr lang="en-US" altLang="en-US" sz="2933"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933" dirty="0" err="1">
                <a:solidFill>
                  <a:prstClr val="black">
                    <a:lumMod val="95000"/>
                    <a:lumOff val="5000"/>
                  </a:prstClr>
                </a:solidFill>
                <a:latin typeface="Times New Roman" panose="02020603050405020304" pitchFamily="18" charset="0"/>
                <a:cs typeface="Times New Roman" panose="02020603050405020304" pitchFamily="18" charset="0"/>
              </a:rPr>
              <a:t>Gây</a:t>
            </a:r>
            <a:r>
              <a:rPr lang="en-US" alt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933" dirty="0" err="1">
                <a:solidFill>
                  <a:prstClr val="black">
                    <a:lumMod val="95000"/>
                    <a:lumOff val="5000"/>
                  </a:prstClr>
                </a:solidFill>
                <a:latin typeface="Times New Roman" panose="02020603050405020304" pitchFamily="18" charset="0"/>
                <a:cs typeface="Times New Roman" panose="02020603050405020304" pitchFamily="18" charset="0"/>
              </a:rPr>
              <a:t>tiếng</a:t>
            </a:r>
            <a:r>
              <a:rPr lang="en-US" alt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933" dirty="0" err="1">
                <a:solidFill>
                  <a:prstClr val="black">
                    <a:lumMod val="95000"/>
                    <a:lumOff val="5000"/>
                  </a:prstClr>
                </a:solidFill>
                <a:latin typeface="Times New Roman" panose="02020603050405020304" pitchFamily="18" charset="0"/>
                <a:cs typeface="Times New Roman" panose="02020603050405020304" pitchFamily="18" charset="0"/>
              </a:rPr>
              <a:t>cười</a:t>
            </a:r>
            <a:r>
              <a:rPr lang="en-US" alt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933" dirty="0" err="1">
                <a:solidFill>
                  <a:prstClr val="black">
                    <a:lumMod val="95000"/>
                    <a:lumOff val="5000"/>
                  </a:prstClr>
                </a:solidFill>
                <a:latin typeface="Times New Roman" panose="02020603050405020304" pitchFamily="18" charset="0"/>
                <a:cs typeface="Times New Roman" panose="02020603050405020304" pitchFamily="18" charset="0"/>
              </a:rPr>
              <a:t>hài</a:t>
            </a:r>
            <a:r>
              <a:rPr lang="en-US" alt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933" dirty="0" err="1">
                <a:solidFill>
                  <a:prstClr val="black">
                    <a:lumMod val="95000"/>
                    <a:lumOff val="5000"/>
                  </a:prstClr>
                </a:solidFill>
                <a:latin typeface="Times New Roman" panose="02020603050405020304" pitchFamily="18" charset="0"/>
                <a:cs typeface="Times New Roman" panose="02020603050405020304" pitchFamily="18" charset="0"/>
              </a:rPr>
              <a:t>hước</a:t>
            </a:r>
            <a:r>
              <a:rPr lang="en-US" alt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933" dirty="0" err="1">
                <a:solidFill>
                  <a:prstClr val="black">
                    <a:lumMod val="95000"/>
                    <a:lumOff val="5000"/>
                  </a:prstClr>
                </a:solidFill>
                <a:latin typeface="Times New Roman" panose="02020603050405020304" pitchFamily="18" charset="0"/>
                <a:cs typeface="Times New Roman" panose="02020603050405020304" pitchFamily="18" charset="0"/>
              </a:rPr>
              <a:t>dí</a:t>
            </a:r>
            <a:r>
              <a:rPr lang="en-US" alt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933" dirty="0" err="1">
                <a:solidFill>
                  <a:prstClr val="black">
                    <a:lumMod val="95000"/>
                    <a:lumOff val="5000"/>
                  </a:prstClr>
                </a:solidFill>
                <a:latin typeface="Times New Roman" panose="02020603050405020304" pitchFamily="18" charset="0"/>
                <a:cs typeface="Times New Roman" panose="02020603050405020304" pitchFamily="18" charset="0"/>
              </a:rPr>
              <a:t>dỏm</a:t>
            </a:r>
            <a:r>
              <a:rPr lang="en-US" alt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933" dirty="0" err="1">
                <a:solidFill>
                  <a:prstClr val="black">
                    <a:lumMod val="95000"/>
                    <a:lumOff val="5000"/>
                  </a:prstClr>
                </a:solidFill>
                <a:latin typeface="Times New Roman" panose="02020603050405020304" pitchFamily="18" charset="0"/>
                <a:cs typeface="Times New Roman" panose="02020603050405020304" pitchFamily="18" charset="0"/>
              </a:rPr>
              <a:t>cho</a:t>
            </a:r>
            <a:r>
              <a:rPr lang="en-US" alt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933" dirty="0" err="1">
                <a:solidFill>
                  <a:prstClr val="black">
                    <a:lumMod val="95000"/>
                    <a:lumOff val="5000"/>
                  </a:prstClr>
                </a:solidFill>
                <a:latin typeface="Times New Roman" panose="02020603050405020304" pitchFamily="18" charset="0"/>
                <a:cs typeface="Times New Roman" panose="02020603050405020304" pitchFamily="18" charset="0"/>
              </a:rPr>
              <a:t>người</a:t>
            </a:r>
            <a:r>
              <a:rPr lang="en-US" alt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933" dirty="0" err="1">
                <a:solidFill>
                  <a:prstClr val="black">
                    <a:lumMod val="95000"/>
                    <a:lumOff val="5000"/>
                  </a:prstClr>
                </a:solidFill>
                <a:latin typeface="Times New Roman" panose="02020603050405020304" pitchFamily="18" charset="0"/>
                <a:cs typeface="Times New Roman" panose="02020603050405020304" pitchFamily="18" charset="0"/>
              </a:rPr>
              <a:t>nghe</a:t>
            </a:r>
            <a:endParaRPr lang="en-US" altLang="en-US" sz="2933" dirty="0">
              <a:solidFill>
                <a:prstClr val="black">
                  <a:lumMod val="95000"/>
                  <a:lumOff val="5000"/>
                </a:prstClr>
              </a:solidFill>
              <a:latin typeface="Times New Roman" panose="02020603050405020304" pitchFamily="18" charset="0"/>
              <a:cs typeface="Times New Roman" panose="02020603050405020304" pitchFamily="18" charset="0"/>
            </a:endParaRPr>
          </a:p>
          <a:p>
            <a:pPr algn="just" defTabSz="609630" eaLnBrk="0" fontAlgn="base" hangingPunct="0">
              <a:spcBef>
                <a:spcPct val="0"/>
              </a:spcBef>
              <a:spcAft>
                <a:spcPct val="0"/>
              </a:spcAft>
            </a:pPr>
            <a:br>
              <a:rPr lang="en-US" altLang="en-US" sz="2933" dirty="0">
                <a:solidFill>
                  <a:prstClr val="black">
                    <a:lumMod val="95000"/>
                    <a:lumOff val="5000"/>
                  </a:prstClr>
                </a:solidFill>
                <a:latin typeface="Times New Roman" panose="02020603050405020304" pitchFamily="18" charset="0"/>
                <a:cs typeface="Times New Roman" panose="02020603050405020304" pitchFamily="18" charset="0"/>
              </a:rPr>
            </a:br>
            <a:endParaRPr lang="en-US" altLang="en-US" sz="2933" dirty="0">
              <a:solidFill>
                <a:prstClr val="black">
                  <a:lumMod val="95000"/>
                  <a:lumOff val="5000"/>
                </a:prstClr>
              </a:solidFill>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FFA24BCB-D894-9175-A12B-24D60945143E}"/>
              </a:ext>
            </a:extLst>
          </p:cNvPr>
          <p:cNvSpPr/>
          <p:nvPr/>
        </p:nvSpPr>
        <p:spPr>
          <a:xfrm>
            <a:off x="1016000" y="1244600"/>
            <a:ext cx="10668000" cy="1446358"/>
          </a:xfrm>
          <a:prstGeom prst="rect">
            <a:avLst/>
          </a:prstGeom>
        </p:spPr>
        <p:txBody>
          <a:bodyPr wrap="square">
            <a:spAutoFit/>
          </a:bodyPr>
          <a:lstStyle/>
          <a:p>
            <a:pPr algn="just" defTabSz="609630" eaLnBrk="0" fontAlgn="base" hangingPunct="0">
              <a:spcBef>
                <a:spcPct val="0"/>
              </a:spcBef>
              <a:spcAft>
                <a:spcPct val="0"/>
              </a:spcAft>
            </a:pPr>
            <a:r>
              <a:rPr lang="en-US" altLang="en-US" sz="2933" dirty="0" err="1">
                <a:solidFill>
                  <a:prstClr val="black">
                    <a:lumMod val="95000"/>
                    <a:lumOff val="5000"/>
                  </a:prstClr>
                </a:solidFill>
                <a:latin typeface="Times New Roman" panose="02020603050405020304" pitchFamily="18" charset="0"/>
                <a:cs typeface="Times New Roman" panose="02020603050405020304" pitchFamily="18" charset="0"/>
              </a:rPr>
              <a:t>Sưu</a:t>
            </a:r>
            <a:r>
              <a:rPr lang="en-US" alt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933" dirty="0" err="1">
                <a:solidFill>
                  <a:prstClr val="black">
                    <a:lumMod val="95000"/>
                    <a:lumOff val="5000"/>
                  </a:prstClr>
                </a:solidFill>
                <a:latin typeface="Times New Roman" panose="02020603050405020304" pitchFamily="18" charset="0"/>
                <a:cs typeface="Times New Roman" panose="02020603050405020304" pitchFamily="18" charset="0"/>
              </a:rPr>
              <a:t>tầm</a:t>
            </a:r>
            <a:r>
              <a:rPr lang="en-US" alt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933" dirty="0" err="1">
                <a:solidFill>
                  <a:prstClr val="black">
                    <a:lumMod val="95000"/>
                    <a:lumOff val="5000"/>
                  </a:prstClr>
                </a:solidFill>
                <a:latin typeface="Times New Roman" panose="02020603050405020304" pitchFamily="18" charset="0"/>
                <a:cs typeface="Times New Roman" panose="02020603050405020304" pitchFamily="18" charset="0"/>
              </a:rPr>
              <a:t>một</a:t>
            </a:r>
            <a:r>
              <a:rPr lang="en-US" alt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933" dirty="0" err="1">
                <a:solidFill>
                  <a:prstClr val="black">
                    <a:lumMod val="95000"/>
                    <a:lumOff val="5000"/>
                  </a:prstClr>
                </a:solidFill>
                <a:latin typeface="Times New Roman" panose="02020603050405020304" pitchFamily="18" charset="0"/>
                <a:cs typeface="Times New Roman" panose="02020603050405020304" pitchFamily="18" charset="0"/>
              </a:rPr>
              <a:t>số</a:t>
            </a:r>
            <a:r>
              <a:rPr lang="en-US" alt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933" dirty="0" err="1">
                <a:solidFill>
                  <a:prstClr val="black">
                    <a:lumMod val="95000"/>
                    <a:lumOff val="5000"/>
                  </a:prstClr>
                </a:solidFill>
                <a:latin typeface="Times New Roman" panose="02020603050405020304" pitchFamily="18" charset="0"/>
                <a:cs typeface="Times New Roman" panose="02020603050405020304" pitchFamily="18" charset="0"/>
              </a:rPr>
              <a:t>câu</a:t>
            </a:r>
            <a:r>
              <a:rPr lang="en-US" alt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933" dirty="0" err="1">
                <a:solidFill>
                  <a:prstClr val="black">
                    <a:lumMod val="95000"/>
                    <a:lumOff val="5000"/>
                  </a:prstClr>
                </a:solidFill>
                <a:latin typeface="Times New Roman" panose="02020603050405020304" pitchFamily="18" charset="0"/>
                <a:cs typeface="Times New Roman" panose="02020603050405020304" pitchFamily="18" charset="0"/>
              </a:rPr>
              <a:t>nói</a:t>
            </a:r>
            <a:r>
              <a:rPr lang="en-US" alt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933" dirty="0" err="1">
                <a:solidFill>
                  <a:prstClr val="black">
                    <a:lumMod val="95000"/>
                    <a:lumOff val="5000"/>
                  </a:prstClr>
                </a:solidFill>
                <a:latin typeface="Times New Roman" panose="02020603050405020304" pitchFamily="18" charset="0"/>
                <a:cs typeface="Times New Roman" panose="02020603050405020304" pitchFamily="18" charset="0"/>
              </a:rPr>
              <a:t>của</a:t>
            </a:r>
            <a:r>
              <a:rPr lang="en-US" alt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933" dirty="0" err="1">
                <a:solidFill>
                  <a:prstClr val="black">
                    <a:lumMod val="95000"/>
                    <a:lumOff val="5000"/>
                  </a:prstClr>
                </a:solidFill>
                <a:latin typeface="Times New Roman" panose="02020603050405020304" pitchFamily="18" charset="0"/>
                <a:cs typeface="Times New Roman" panose="02020603050405020304" pitchFamily="18" charset="0"/>
              </a:rPr>
              <a:t>người</a:t>
            </a:r>
            <a:r>
              <a:rPr lang="en-US" alt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933" dirty="0" err="1">
                <a:solidFill>
                  <a:prstClr val="black">
                    <a:lumMod val="95000"/>
                    <a:lumOff val="5000"/>
                  </a:prstClr>
                </a:solidFill>
                <a:latin typeface="Times New Roman" panose="02020603050405020304" pitchFamily="18" charset="0"/>
                <a:cs typeface="Times New Roman" panose="02020603050405020304" pitchFamily="18" charset="0"/>
              </a:rPr>
              <a:t>thân</a:t>
            </a:r>
            <a:r>
              <a:rPr lang="en-US" alt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933" dirty="0" err="1">
                <a:solidFill>
                  <a:prstClr val="black">
                    <a:lumMod val="95000"/>
                    <a:lumOff val="5000"/>
                  </a:prstClr>
                </a:solidFill>
                <a:latin typeface="Times New Roman" panose="02020603050405020304" pitchFamily="18" charset="0"/>
                <a:cs typeface="Times New Roman" panose="02020603050405020304" pitchFamily="18" charset="0"/>
              </a:rPr>
              <a:t>bạn</a:t>
            </a:r>
            <a:r>
              <a:rPr lang="en-US" alt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933" dirty="0" err="1">
                <a:solidFill>
                  <a:prstClr val="black">
                    <a:lumMod val="95000"/>
                    <a:lumOff val="5000"/>
                  </a:prstClr>
                </a:solidFill>
                <a:latin typeface="Times New Roman" panose="02020603050405020304" pitchFamily="18" charset="0"/>
                <a:cs typeface="Times New Roman" panose="02020603050405020304" pitchFamily="18" charset="0"/>
              </a:rPr>
              <a:t>bè</a:t>
            </a:r>
            <a:r>
              <a:rPr lang="en-US" alt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933" dirty="0" err="1">
                <a:solidFill>
                  <a:prstClr val="black">
                    <a:lumMod val="95000"/>
                    <a:lumOff val="5000"/>
                  </a:prstClr>
                </a:solidFill>
                <a:latin typeface="Times New Roman" panose="02020603050405020304" pitchFamily="18" charset="0"/>
                <a:cs typeface="Times New Roman" panose="02020603050405020304" pitchFamily="18" charset="0"/>
              </a:rPr>
              <a:t>có</a:t>
            </a:r>
            <a:r>
              <a:rPr lang="en-US" alt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933" dirty="0" err="1">
                <a:solidFill>
                  <a:prstClr val="black">
                    <a:lumMod val="95000"/>
                    <a:lumOff val="5000"/>
                  </a:prstClr>
                </a:solidFill>
                <a:latin typeface="Times New Roman" panose="02020603050405020304" pitchFamily="18" charset="0"/>
                <a:cs typeface="Times New Roman" panose="02020603050405020304" pitchFamily="18" charset="0"/>
              </a:rPr>
              <a:t>sử</a:t>
            </a:r>
            <a:r>
              <a:rPr lang="en-US" alt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933" dirty="0" err="1">
                <a:solidFill>
                  <a:prstClr val="black">
                    <a:lumMod val="95000"/>
                    <a:lumOff val="5000"/>
                  </a:prstClr>
                </a:solidFill>
                <a:latin typeface="Times New Roman" panose="02020603050405020304" pitchFamily="18" charset="0"/>
                <a:cs typeface="Times New Roman" panose="02020603050405020304" pitchFamily="18" charset="0"/>
              </a:rPr>
              <a:t>dụng</a:t>
            </a:r>
            <a:r>
              <a:rPr lang="en-US" alt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933" dirty="0" err="1">
                <a:solidFill>
                  <a:prstClr val="black">
                    <a:lumMod val="95000"/>
                    <a:lumOff val="5000"/>
                  </a:prstClr>
                </a:solidFill>
                <a:latin typeface="Times New Roman" panose="02020603050405020304" pitchFamily="18" charset="0"/>
                <a:cs typeface="Times New Roman" panose="02020603050405020304" pitchFamily="18" charset="0"/>
              </a:rPr>
              <a:t>biện</a:t>
            </a:r>
            <a:r>
              <a:rPr lang="en-US" alt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933" dirty="0" err="1">
                <a:solidFill>
                  <a:prstClr val="black">
                    <a:lumMod val="95000"/>
                    <a:lumOff val="5000"/>
                  </a:prstClr>
                </a:solidFill>
                <a:latin typeface="Times New Roman" panose="02020603050405020304" pitchFamily="18" charset="0"/>
                <a:cs typeface="Times New Roman" panose="02020603050405020304" pitchFamily="18" charset="0"/>
              </a:rPr>
              <a:t>pháp</a:t>
            </a:r>
            <a:r>
              <a:rPr lang="en-US" alt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933" dirty="0" err="1">
                <a:solidFill>
                  <a:prstClr val="black">
                    <a:lumMod val="95000"/>
                    <a:lumOff val="5000"/>
                  </a:prstClr>
                </a:solidFill>
                <a:latin typeface="Times New Roman" panose="02020603050405020304" pitchFamily="18" charset="0"/>
                <a:cs typeface="Times New Roman" panose="02020603050405020304" pitchFamily="18" charset="0"/>
              </a:rPr>
              <a:t>tu</a:t>
            </a:r>
            <a:r>
              <a:rPr lang="en-US" alt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933" dirty="0" err="1">
                <a:solidFill>
                  <a:prstClr val="black">
                    <a:lumMod val="95000"/>
                    <a:lumOff val="5000"/>
                  </a:prstClr>
                </a:solidFill>
                <a:latin typeface="Times New Roman" panose="02020603050405020304" pitchFamily="18" charset="0"/>
                <a:cs typeface="Times New Roman" panose="02020603050405020304" pitchFamily="18" charset="0"/>
              </a:rPr>
              <a:t>từ</a:t>
            </a:r>
            <a:r>
              <a:rPr lang="en-US" alt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933" dirty="0" err="1">
                <a:solidFill>
                  <a:prstClr val="black">
                    <a:lumMod val="95000"/>
                    <a:lumOff val="5000"/>
                  </a:prstClr>
                </a:solidFill>
                <a:latin typeface="Times New Roman" panose="02020603050405020304" pitchFamily="18" charset="0"/>
                <a:cs typeface="Times New Roman" panose="02020603050405020304" pitchFamily="18" charset="0"/>
              </a:rPr>
              <a:t>chơi</a:t>
            </a:r>
            <a:r>
              <a:rPr lang="en-US" alt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933" dirty="0" err="1">
                <a:solidFill>
                  <a:prstClr val="black">
                    <a:lumMod val="95000"/>
                    <a:lumOff val="5000"/>
                  </a:prstClr>
                </a:solidFill>
                <a:latin typeface="Times New Roman" panose="02020603050405020304" pitchFamily="18" charset="0"/>
                <a:cs typeface="Times New Roman" panose="02020603050405020304" pitchFamily="18" charset="0"/>
              </a:rPr>
              <a:t>chữ</a:t>
            </a:r>
            <a:r>
              <a:rPr lang="en-US" alt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933" dirty="0" err="1">
                <a:solidFill>
                  <a:prstClr val="black">
                    <a:lumMod val="95000"/>
                    <a:lumOff val="5000"/>
                  </a:prstClr>
                </a:solidFill>
                <a:latin typeface="Times New Roman" panose="02020603050405020304" pitchFamily="18" charset="0"/>
                <a:cs typeface="Times New Roman" panose="02020603050405020304" pitchFamily="18" charset="0"/>
              </a:rPr>
              <a:t>Nêu</a:t>
            </a:r>
            <a:r>
              <a:rPr lang="en-US" alt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933" dirty="0" err="1">
                <a:solidFill>
                  <a:prstClr val="black">
                    <a:lumMod val="95000"/>
                    <a:lumOff val="5000"/>
                  </a:prstClr>
                </a:solidFill>
                <a:latin typeface="Times New Roman" panose="02020603050405020304" pitchFamily="18" charset="0"/>
                <a:cs typeface="Times New Roman" panose="02020603050405020304" pitchFamily="18" charset="0"/>
              </a:rPr>
              <a:t>đặt</a:t>
            </a:r>
            <a:r>
              <a:rPr lang="en-US" alt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933" dirty="0" err="1">
                <a:solidFill>
                  <a:prstClr val="black">
                    <a:lumMod val="95000"/>
                    <a:lumOff val="5000"/>
                  </a:prstClr>
                </a:solidFill>
                <a:latin typeface="Times New Roman" panose="02020603050405020304" pitchFamily="18" charset="0"/>
                <a:cs typeface="Times New Roman" panose="02020603050405020304" pitchFamily="18" charset="0"/>
              </a:rPr>
              <a:t>điểm</a:t>
            </a:r>
            <a:r>
              <a:rPr lang="en-US" alt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933" dirty="0" err="1">
                <a:solidFill>
                  <a:prstClr val="black">
                    <a:lumMod val="95000"/>
                    <a:lumOff val="5000"/>
                  </a:prstClr>
                </a:solidFill>
                <a:latin typeface="Times New Roman" panose="02020603050405020304" pitchFamily="18" charset="0"/>
                <a:cs typeface="Times New Roman" panose="02020603050405020304" pitchFamily="18" charset="0"/>
              </a:rPr>
              <a:t>và</a:t>
            </a:r>
            <a:r>
              <a:rPr lang="en-US" alt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933" dirty="0" err="1">
                <a:solidFill>
                  <a:prstClr val="black">
                    <a:lumMod val="95000"/>
                    <a:lumOff val="5000"/>
                  </a:prstClr>
                </a:solidFill>
                <a:latin typeface="Times New Roman" panose="02020603050405020304" pitchFamily="18" charset="0"/>
                <a:cs typeface="Times New Roman" panose="02020603050405020304" pitchFamily="18" charset="0"/>
              </a:rPr>
              <a:t>tác</a:t>
            </a:r>
            <a:r>
              <a:rPr lang="en-US" alt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933" dirty="0" err="1">
                <a:solidFill>
                  <a:prstClr val="black">
                    <a:lumMod val="95000"/>
                    <a:lumOff val="5000"/>
                  </a:prstClr>
                </a:solidFill>
                <a:latin typeface="Times New Roman" panose="02020603050405020304" pitchFamily="18" charset="0"/>
                <a:cs typeface="Times New Roman" panose="02020603050405020304" pitchFamily="18" charset="0"/>
              </a:rPr>
              <a:t>dụng</a:t>
            </a:r>
            <a:r>
              <a:rPr lang="en-US" alt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933" dirty="0" err="1">
                <a:solidFill>
                  <a:prstClr val="black">
                    <a:lumMod val="95000"/>
                    <a:lumOff val="5000"/>
                  </a:prstClr>
                </a:solidFill>
                <a:latin typeface="Times New Roman" panose="02020603050405020304" pitchFamily="18" charset="0"/>
                <a:cs typeface="Times New Roman" panose="02020603050405020304" pitchFamily="18" charset="0"/>
              </a:rPr>
              <a:t>của</a:t>
            </a:r>
            <a:r>
              <a:rPr lang="en-US" alt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933" dirty="0" err="1">
                <a:solidFill>
                  <a:prstClr val="black">
                    <a:lumMod val="95000"/>
                    <a:lumOff val="5000"/>
                  </a:prstClr>
                </a:solidFill>
                <a:latin typeface="Times New Roman" panose="02020603050405020304" pitchFamily="18" charset="0"/>
                <a:cs typeface="Times New Roman" panose="02020603050405020304" pitchFamily="18" charset="0"/>
              </a:rPr>
              <a:t>biện</a:t>
            </a:r>
            <a:r>
              <a:rPr lang="en-US" alt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933" dirty="0" err="1">
                <a:solidFill>
                  <a:prstClr val="black">
                    <a:lumMod val="95000"/>
                    <a:lumOff val="5000"/>
                  </a:prstClr>
                </a:solidFill>
                <a:latin typeface="Times New Roman" panose="02020603050405020304" pitchFamily="18" charset="0"/>
                <a:cs typeface="Times New Roman" panose="02020603050405020304" pitchFamily="18" charset="0"/>
              </a:rPr>
              <a:t>pháp</a:t>
            </a:r>
            <a:r>
              <a:rPr lang="en-US" alt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933" dirty="0" err="1">
                <a:solidFill>
                  <a:prstClr val="black">
                    <a:lumMod val="95000"/>
                    <a:lumOff val="5000"/>
                  </a:prstClr>
                </a:solidFill>
                <a:latin typeface="Times New Roman" panose="02020603050405020304" pitchFamily="18" charset="0"/>
                <a:cs typeface="Times New Roman" panose="02020603050405020304" pitchFamily="18" charset="0"/>
              </a:rPr>
              <a:t>tu</a:t>
            </a:r>
            <a:r>
              <a:rPr lang="en-US" alt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933" dirty="0" err="1">
                <a:solidFill>
                  <a:prstClr val="black">
                    <a:lumMod val="95000"/>
                    <a:lumOff val="5000"/>
                  </a:prstClr>
                </a:solidFill>
                <a:latin typeface="Times New Roman" panose="02020603050405020304" pitchFamily="18" charset="0"/>
                <a:cs typeface="Times New Roman" panose="02020603050405020304" pitchFamily="18" charset="0"/>
              </a:rPr>
              <a:t>từ</a:t>
            </a:r>
            <a:r>
              <a:rPr lang="en-US" alt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933" dirty="0" err="1">
                <a:solidFill>
                  <a:prstClr val="black">
                    <a:lumMod val="95000"/>
                    <a:lumOff val="5000"/>
                  </a:prstClr>
                </a:solidFill>
                <a:latin typeface="Times New Roman" panose="02020603050405020304" pitchFamily="18" charset="0"/>
                <a:cs typeface="Times New Roman" panose="02020603050405020304" pitchFamily="18" charset="0"/>
              </a:rPr>
              <a:t>này</a:t>
            </a:r>
            <a:r>
              <a:rPr lang="en-US" alt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933" dirty="0" err="1">
                <a:solidFill>
                  <a:prstClr val="black">
                    <a:lumMod val="95000"/>
                    <a:lumOff val="5000"/>
                  </a:prstClr>
                </a:solidFill>
                <a:latin typeface="Times New Roman" panose="02020603050405020304" pitchFamily="18" charset="0"/>
                <a:cs typeface="Times New Roman" panose="02020603050405020304" pitchFamily="18" charset="0"/>
              </a:rPr>
              <a:t>trong</a:t>
            </a:r>
            <a:r>
              <a:rPr lang="en-US" alt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933" dirty="0" err="1">
                <a:solidFill>
                  <a:prstClr val="black">
                    <a:lumMod val="95000"/>
                    <a:lumOff val="5000"/>
                  </a:prstClr>
                </a:solidFill>
                <a:latin typeface="Times New Roman" panose="02020603050405020304" pitchFamily="18" charset="0"/>
                <a:cs typeface="Times New Roman" panose="02020603050405020304" pitchFamily="18" charset="0"/>
              </a:rPr>
              <a:t>mỗi</a:t>
            </a:r>
            <a:r>
              <a:rPr lang="en-US" alt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933" dirty="0" err="1">
                <a:solidFill>
                  <a:prstClr val="black">
                    <a:lumMod val="95000"/>
                    <a:lumOff val="5000"/>
                  </a:prstClr>
                </a:solidFill>
                <a:latin typeface="Times New Roman" panose="02020603050405020304" pitchFamily="18" charset="0"/>
                <a:cs typeface="Times New Roman" panose="02020603050405020304" pitchFamily="18" charset="0"/>
              </a:rPr>
              <a:t>trường</a:t>
            </a:r>
            <a:r>
              <a:rPr lang="en-US" alt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933" dirty="0" err="1">
                <a:solidFill>
                  <a:prstClr val="black">
                    <a:lumMod val="95000"/>
                    <a:lumOff val="5000"/>
                  </a:prstClr>
                </a:solidFill>
                <a:latin typeface="Times New Roman" panose="02020603050405020304" pitchFamily="18" charset="0"/>
                <a:cs typeface="Times New Roman" panose="02020603050405020304" pitchFamily="18" charset="0"/>
              </a:rPr>
              <a:t>hợp</a:t>
            </a:r>
            <a:r>
              <a:rPr lang="en-US" altLang="en-US" sz="2933" dirty="0">
                <a:solidFill>
                  <a:prstClr val="black">
                    <a:lumMod val="95000"/>
                    <a:lumOff val="5000"/>
                  </a:prstClr>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701021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arn(inVertical)">
                                      <p:cBhvr>
                                        <p:cTn id="12" dur="500"/>
                                        <p:tgtEl>
                                          <p:spTgt spid="4">
                                            <p:txEl>
                                              <p:pRg st="0" end="0"/>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barn(inVertical)">
                                      <p:cBhvr>
                                        <p:cTn id="15" dur="500"/>
                                        <p:tgtEl>
                                          <p:spTgt spid="4">
                                            <p:txEl>
                                              <p:pRg st="1" end="1"/>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4">
                                            <p:txEl>
                                              <p:pRg st="2" end="2"/>
                                            </p:txEl>
                                          </p:spTgt>
                                        </p:tgtEl>
                                        <p:attrNameLst>
                                          <p:attrName>style.visibility</p:attrName>
                                        </p:attrNameLst>
                                      </p:cBhvr>
                                      <p:to>
                                        <p:strVal val="visible"/>
                                      </p:to>
                                    </p:set>
                                    <p:animEffect transition="in" filter="barn(inVertical)">
                                      <p:cBhvr>
                                        <p:cTn id="18" dur="500"/>
                                        <p:tgtEl>
                                          <p:spTgt spid="4">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animEffect transition="in" filter="barn(inVertical)">
                                      <p:cBhvr>
                                        <p:cTn id="23"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A60984-04A2-6C04-935C-4489D20CD486}"/>
              </a:ext>
            </a:extLst>
          </p:cNvPr>
          <p:cNvPicPr>
            <a:picLocks noChangeAspect="1"/>
          </p:cNvPicPr>
          <p:nvPr/>
        </p:nvPicPr>
        <p:blipFill>
          <a:blip r:embed="rId3"/>
          <a:stretch>
            <a:fillRect/>
          </a:stretch>
        </p:blipFill>
        <p:spPr>
          <a:xfrm>
            <a:off x="6451600" y="9358"/>
            <a:ext cx="4757901" cy="6858000"/>
          </a:xfrm>
          <a:prstGeom prst="rect">
            <a:avLst/>
          </a:prstGeom>
        </p:spPr>
      </p:pic>
      <p:sp>
        <p:nvSpPr>
          <p:cNvPr id="5" name="TextBox 27">
            <a:extLst>
              <a:ext uri="{FF2B5EF4-FFF2-40B4-BE49-F238E27FC236}">
                <a16:creationId xmlns:a16="http://schemas.microsoft.com/office/drawing/2014/main" id="{8772F600-4C48-8557-00F0-11FDD253FEBD}"/>
              </a:ext>
            </a:extLst>
          </p:cNvPr>
          <p:cNvSpPr txBox="1"/>
          <p:nvPr/>
        </p:nvSpPr>
        <p:spPr>
          <a:xfrm>
            <a:off x="-362617" y="1447800"/>
            <a:ext cx="7471535" cy="553998"/>
          </a:xfrm>
          <a:prstGeom prst="rect">
            <a:avLst/>
          </a:prstGeom>
        </p:spPr>
        <p:txBody>
          <a:bodyPr wrap="square" lIns="0" tIns="0" rIns="0" bIns="0" rtlCol="0" anchor="t">
            <a:spAutoFit/>
          </a:bodyPr>
          <a:lstStyle/>
          <a:p>
            <a:pPr algn="ctr" defTabSz="609630">
              <a:defRPr/>
            </a:pPr>
            <a:r>
              <a:rPr lang="en-US" sz="3600" b="1" spc="93" dirty="0">
                <a:solidFill>
                  <a:srgbClr val="C00000"/>
                </a:solidFill>
                <a:latin typeface="Times New Roman" panose="02020603050405020304" pitchFamily="18" charset="0"/>
                <a:cs typeface="Times New Roman" panose="02020603050405020304" pitchFamily="18" charset="0"/>
              </a:rPr>
              <a:t>HOẠT ĐỘNG NHÓM</a:t>
            </a:r>
          </a:p>
        </p:txBody>
      </p:sp>
      <p:sp>
        <p:nvSpPr>
          <p:cNvPr id="6" name="文本框 17">
            <a:extLst>
              <a:ext uri="{FF2B5EF4-FFF2-40B4-BE49-F238E27FC236}">
                <a16:creationId xmlns:a16="http://schemas.microsoft.com/office/drawing/2014/main" id="{442F0549-72AC-BAD2-0629-1F2FBEBAE4DE}"/>
              </a:ext>
            </a:extLst>
          </p:cNvPr>
          <p:cNvSpPr txBox="1"/>
          <p:nvPr/>
        </p:nvSpPr>
        <p:spPr>
          <a:xfrm>
            <a:off x="2489201" y="508001"/>
            <a:ext cx="1247331" cy="646331"/>
          </a:xfrm>
          <a:prstGeom prst="rect">
            <a:avLst/>
          </a:prstGeom>
          <a:noFill/>
        </p:spPr>
        <p:txBody>
          <a:bodyPr wrap="square" rtlCol="0">
            <a:spAutoFit/>
          </a:bodyPr>
          <a:lstStyle/>
          <a:p>
            <a:pPr algn="ctr" defTabSz="914446">
              <a:defRPr/>
            </a:pPr>
            <a:r>
              <a:rPr lang="en-US" altLang="zh-CN" sz="3600" b="1" dirty="0" err="1">
                <a:solidFill>
                  <a:srgbClr val="C00000"/>
                </a:solidFill>
                <a:latin typeface="Times New Roman" panose="02020603050405020304" pitchFamily="18" charset="0"/>
                <a:ea typeface="宋体" panose="02010600030101010101" pitchFamily="2" charset="-122"/>
                <a:cs typeface="Times New Roman" panose="02020603050405020304" pitchFamily="18" charset="0"/>
              </a:rPr>
              <a:t>Bài</a:t>
            </a:r>
            <a:r>
              <a:rPr lang="en-US" altLang="zh-CN" sz="3600" b="1"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 3</a:t>
            </a:r>
            <a:endParaRPr lang="zh-CN" altLang="en-US" sz="3600" b="1" dirty="0">
              <a:solidFill>
                <a:srgbClr val="C00000"/>
              </a:solidFill>
              <a:latin typeface="Times New Roman" panose="02020603050405020304" pitchFamily="18" charset="0"/>
              <a:ea typeface="黑体"/>
              <a:cs typeface="Times New Roman" panose="02020603050405020304" pitchFamily="18" charset="0"/>
            </a:endParaRPr>
          </a:p>
        </p:txBody>
      </p:sp>
      <p:sp>
        <p:nvSpPr>
          <p:cNvPr id="7" name="Freeform 3">
            <a:extLst>
              <a:ext uri="{FF2B5EF4-FFF2-40B4-BE49-F238E27FC236}">
                <a16:creationId xmlns:a16="http://schemas.microsoft.com/office/drawing/2014/main" id="{02FC21FB-0D02-48A3-B07B-13F1D177A709}"/>
              </a:ext>
            </a:extLst>
          </p:cNvPr>
          <p:cNvSpPr/>
          <p:nvPr/>
        </p:nvSpPr>
        <p:spPr>
          <a:xfrm>
            <a:off x="982500" y="2717800"/>
            <a:ext cx="4287167" cy="3708400"/>
          </a:xfrm>
          <a:custGeom>
            <a:avLst/>
            <a:gdLst/>
            <a:ahLst/>
            <a:cxnLst/>
            <a:rect l="l" t="t" r="r" b="b"/>
            <a:pathLst>
              <a:path w="4756994" h="4114800">
                <a:moveTo>
                  <a:pt x="0" y="0"/>
                </a:moveTo>
                <a:lnTo>
                  <a:pt x="4756994" y="0"/>
                </a:lnTo>
                <a:lnTo>
                  <a:pt x="4756994"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Tree>
    <p:extLst>
      <p:ext uri="{BB962C8B-B14F-4D97-AF65-F5344CB8AC3E}">
        <p14:creationId xmlns:p14="http://schemas.microsoft.com/office/powerpoint/2010/main" val="3322284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C6BE71DF-3233-66A2-65C0-5368DF0AE4EC}"/>
              </a:ext>
            </a:extLst>
          </p:cNvPr>
          <p:cNvGraphicFramePr>
            <a:graphicFrameLocks noGrp="1"/>
          </p:cNvGraphicFramePr>
          <p:nvPr/>
        </p:nvGraphicFramePr>
        <p:xfrm>
          <a:off x="254000" y="431800"/>
          <a:ext cx="11684000" cy="5994400"/>
        </p:xfrm>
        <a:graphic>
          <a:graphicData uri="http://schemas.openxmlformats.org/drawingml/2006/table">
            <a:tbl>
              <a:tblPr firstRow="1" bandRow="1">
                <a:tableStyleId>{5940675A-B579-460E-94D1-54222C63F5DA}</a:tableStyleId>
              </a:tblPr>
              <a:tblGrid>
                <a:gridCol w="4446124">
                  <a:extLst>
                    <a:ext uri="{9D8B030D-6E8A-4147-A177-3AD203B41FA5}">
                      <a16:colId xmlns:a16="http://schemas.microsoft.com/office/drawing/2014/main" val="3644221962"/>
                    </a:ext>
                  </a:extLst>
                </a:gridCol>
                <a:gridCol w="2716676">
                  <a:extLst>
                    <a:ext uri="{9D8B030D-6E8A-4147-A177-3AD203B41FA5}">
                      <a16:colId xmlns:a16="http://schemas.microsoft.com/office/drawing/2014/main" val="1979733368"/>
                    </a:ext>
                  </a:extLst>
                </a:gridCol>
                <a:gridCol w="4521200">
                  <a:extLst>
                    <a:ext uri="{9D8B030D-6E8A-4147-A177-3AD203B41FA5}">
                      <a16:colId xmlns:a16="http://schemas.microsoft.com/office/drawing/2014/main" val="171628763"/>
                    </a:ext>
                  </a:extLst>
                </a:gridCol>
              </a:tblGrid>
              <a:tr h="955040">
                <a:tc>
                  <a:txBody>
                    <a:bodyPr/>
                    <a:lstStyle/>
                    <a:p>
                      <a:pPr algn="ctr"/>
                      <a:r>
                        <a:rPr lang="en-US" sz="2900" b="1" dirty="0" err="1">
                          <a:solidFill>
                            <a:schemeClr val="bg1"/>
                          </a:solidFill>
                          <a:latin typeface="Times New Roman" panose="02020603050405020304" pitchFamily="18" charset="0"/>
                          <a:cs typeface="Times New Roman" panose="02020603050405020304" pitchFamily="18" charset="0"/>
                        </a:rPr>
                        <a:t>Ví</a:t>
                      </a:r>
                      <a:r>
                        <a:rPr lang="en-US" sz="2900" b="1" baseline="0" dirty="0">
                          <a:solidFill>
                            <a:schemeClr val="bg1"/>
                          </a:solidFill>
                          <a:latin typeface="Times New Roman" panose="02020603050405020304" pitchFamily="18" charset="0"/>
                          <a:cs typeface="Times New Roman" panose="02020603050405020304" pitchFamily="18" charset="0"/>
                        </a:rPr>
                        <a:t> </a:t>
                      </a:r>
                      <a:r>
                        <a:rPr lang="en-US" sz="2900" b="1" baseline="0" dirty="0" err="1">
                          <a:solidFill>
                            <a:schemeClr val="bg1"/>
                          </a:solidFill>
                          <a:latin typeface="Times New Roman" panose="02020603050405020304" pitchFamily="18" charset="0"/>
                          <a:cs typeface="Times New Roman" panose="02020603050405020304" pitchFamily="18" charset="0"/>
                        </a:rPr>
                        <a:t>dụ</a:t>
                      </a:r>
                      <a:endParaRPr lang="en-US" sz="2900" b="1" dirty="0">
                        <a:solidFill>
                          <a:schemeClr val="bg1"/>
                        </a:solidFill>
                        <a:latin typeface="Times New Roman" panose="02020603050405020304" pitchFamily="18" charset="0"/>
                        <a:cs typeface="Times New Roman" panose="02020603050405020304" pitchFamily="18" charset="0"/>
                      </a:endParaRPr>
                    </a:p>
                  </a:txBody>
                  <a:tcPr marL="60960" marR="60960" marT="30480" marB="30480">
                    <a:solidFill>
                      <a:srgbClr val="30ADDB"/>
                    </a:solidFill>
                  </a:tcPr>
                </a:tc>
                <a:tc>
                  <a:txBody>
                    <a:bodyPr/>
                    <a:lstStyle/>
                    <a:p>
                      <a:pPr algn="ctr"/>
                      <a:r>
                        <a:rPr lang="en-US" sz="2900" b="1" dirty="0">
                          <a:solidFill>
                            <a:schemeClr val="bg1"/>
                          </a:solidFill>
                          <a:latin typeface="Times New Roman" panose="02020603050405020304" pitchFamily="18" charset="0"/>
                          <a:cs typeface="Times New Roman" panose="02020603050405020304" pitchFamily="18" charset="0"/>
                        </a:rPr>
                        <a:t>BPTT</a:t>
                      </a:r>
                      <a:r>
                        <a:rPr lang="en-US" sz="2900" b="1" baseline="0" dirty="0">
                          <a:solidFill>
                            <a:schemeClr val="bg1"/>
                          </a:solidFill>
                          <a:latin typeface="Times New Roman" panose="02020603050405020304" pitchFamily="18" charset="0"/>
                          <a:cs typeface="Times New Roman" panose="02020603050405020304" pitchFamily="18" charset="0"/>
                        </a:rPr>
                        <a:t> </a:t>
                      </a:r>
                      <a:r>
                        <a:rPr lang="en-US" sz="2900" b="1" baseline="0" dirty="0" err="1">
                          <a:solidFill>
                            <a:schemeClr val="bg1"/>
                          </a:solidFill>
                          <a:latin typeface="Times New Roman" panose="02020603050405020304" pitchFamily="18" charset="0"/>
                          <a:cs typeface="Times New Roman" panose="02020603050405020304" pitchFamily="18" charset="0"/>
                        </a:rPr>
                        <a:t>điệp</a:t>
                      </a:r>
                      <a:r>
                        <a:rPr lang="en-US" sz="2900" b="1" baseline="0" dirty="0">
                          <a:solidFill>
                            <a:schemeClr val="bg1"/>
                          </a:solidFill>
                          <a:latin typeface="Times New Roman" panose="02020603050405020304" pitchFamily="18" charset="0"/>
                          <a:cs typeface="Times New Roman" panose="02020603050405020304" pitchFamily="18" charset="0"/>
                        </a:rPr>
                        <a:t> </a:t>
                      </a:r>
                      <a:r>
                        <a:rPr lang="en-US" sz="2900" b="1" baseline="0" dirty="0" err="1">
                          <a:solidFill>
                            <a:schemeClr val="bg1"/>
                          </a:solidFill>
                          <a:latin typeface="Times New Roman" panose="02020603050405020304" pitchFamily="18" charset="0"/>
                          <a:cs typeface="Times New Roman" panose="02020603050405020304" pitchFamily="18" charset="0"/>
                        </a:rPr>
                        <a:t>thanh</a:t>
                      </a:r>
                      <a:endParaRPr lang="en-US" sz="2900" b="1" dirty="0">
                        <a:solidFill>
                          <a:schemeClr val="bg1"/>
                        </a:solidFill>
                        <a:latin typeface="Times New Roman" panose="02020603050405020304" pitchFamily="18" charset="0"/>
                        <a:cs typeface="Times New Roman" panose="02020603050405020304" pitchFamily="18" charset="0"/>
                      </a:endParaRPr>
                    </a:p>
                  </a:txBody>
                  <a:tcPr marL="60960" marR="60960" marT="30480" marB="30480">
                    <a:solidFill>
                      <a:srgbClr val="30ADDB"/>
                    </a:solidFill>
                  </a:tcPr>
                </a:tc>
                <a:tc>
                  <a:txBody>
                    <a:bodyPr/>
                    <a:lstStyle/>
                    <a:p>
                      <a:pPr algn="ctr"/>
                      <a:r>
                        <a:rPr lang="en-US" sz="2900" b="1" dirty="0" err="1">
                          <a:solidFill>
                            <a:schemeClr val="bg1"/>
                          </a:solidFill>
                          <a:latin typeface="Times New Roman" panose="02020603050405020304" pitchFamily="18" charset="0"/>
                          <a:cs typeface="Times New Roman" panose="02020603050405020304" pitchFamily="18" charset="0"/>
                        </a:rPr>
                        <a:t>Tác</a:t>
                      </a:r>
                      <a:r>
                        <a:rPr lang="en-US" sz="2900" b="1" baseline="0" dirty="0">
                          <a:solidFill>
                            <a:schemeClr val="bg1"/>
                          </a:solidFill>
                          <a:latin typeface="Times New Roman" panose="02020603050405020304" pitchFamily="18" charset="0"/>
                          <a:cs typeface="Times New Roman" panose="02020603050405020304" pitchFamily="18" charset="0"/>
                        </a:rPr>
                        <a:t> </a:t>
                      </a:r>
                      <a:r>
                        <a:rPr lang="en-US" sz="2900" b="1" baseline="0" dirty="0" err="1">
                          <a:solidFill>
                            <a:schemeClr val="bg1"/>
                          </a:solidFill>
                          <a:latin typeface="Times New Roman" panose="02020603050405020304" pitchFamily="18" charset="0"/>
                          <a:cs typeface="Times New Roman" panose="02020603050405020304" pitchFamily="18" charset="0"/>
                        </a:rPr>
                        <a:t>dụng</a:t>
                      </a:r>
                      <a:endParaRPr lang="en-US" sz="2900" b="1" dirty="0">
                        <a:solidFill>
                          <a:schemeClr val="bg1"/>
                        </a:solidFill>
                        <a:latin typeface="Times New Roman" panose="02020603050405020304" pitchFamily="18" charset="0"/>
                        <a:cs typeface="Times New Roman" panose="02020603050405020304" pitchFamily="18" charset="0"/>
                      </a:endParaRPr>
                    </a:p>
                  </a:txBody>
                  <a:tcPr marL="60960" marR="60960" marT="30480" marB="30480">
                    <a:solidFill>
                      <a:srgbClr val="30ADDB"/>
                    </a:solidFill>
                  </a:tcPr>
                </a:tc>
                <a:extLst>
                  <a:ext uri="{0D108BD9-81ED-4DB2-BD59-A6C34878D82A}">
                    <a16:rowId xmlns:a16="http://schemas.microsoft.com/office/drawing/2014/main" val="756198663"/>
                  </a:ext>
                </a:extLst>
              </a:tr>
              <a:tr h="2296160">
                <a:tc>
                  <a:txBody>
                    <a:bodyPr/>
                    <a:lstStyle/>
                    <a:p>
                      <a:pPr algn="just">
                        <a:buFont typeface="+mj-lt"/>
                        <a:buNone/>
                      </a:pPr>
                      <a:r>
                        <a:rPr lang="vi-VN" sz="2900" dirty="0">
                          <a:latin typeface="Times New Roman" panose="02020603050405020304" pitchFamily="18" charset="0"/>
                          <a:cs typeface="Times New Roman" panose="02020603050405020304" pitchFamily="18" charset="0"/>
                        </a:rPr>
                        <a:t>a.   Ô hay buồn vương cây ngô đồng</a:t>
                      </a:r>
                    </a:p>
                    <a:p>
                      <a:pPr algn="just"/>
                      <a:r>
                        <a:rPr lang="vi-VN" sz="2900" dirty="0">
                          <a:latin typeface="Times New Roman" panose="02020603050405020304" pitchFamily="18" charset="0"/>
                          <a:cs typeface="Times New Roman" panose="02020603050405020304" pitchFamily="18" charset="0"/>
                        </a:rPr>
                        <a:t>Vàng rơi! Vàng rơi: Thu mênh mông.</a:t>
                      </a:r>
                    </a:p>
                    <a:p>
                      <a:pPr algn="r"/>
                      <a:r>
                        <a:rPr lang="vi-VN" sz="2900" dirty="0">
                          <a:latin typeface="Times New Roman" panose="02020603050405020304" pitchFamily="18" charset="0"/>
                          <a:cs typeface="Times New Roman" panose="02020603050405020304" pitchFamily="18" charset="0"/>
                        </a:rPr>
                        <a:t>( Bích Khê, Tì bà)</a:t>
                      </a:r>
                      <a:endParaRPr lang="vi-VN" sz="2900" dirty="0">
                        <a:solidFill>
                          <a:srgbClr val="333333"/>
                        </a:solidFill>
                        <a:latin typeface="Times New Roman" panose="02020603050405020304" pitchFamily="18" charset="0"/>
                        <a:cs typeface="Times New Roman" panose="02020603050405020304" pitchFamily="18" charset="0"/>
                      </a:endParaRPr>
                    </a:p>
                  </a:txBody>
                  <a:tcPr marL="60960" marR="60960" marT="30480" marB="30480">
                    <a:solidFill>
                      <a:schemeClr val="bg1"/>
                    </a:solidFill>
                  </a:tcPr>
                </a:tc>
                <a:tc>
                  <a:txBody>
                    <a:bodyPr/>
                    <a:lstStyle/>
                    <a:p>
                      <a:pPr algn="just"/>
                      <a:r>
                        <a:rPr lang="en-US" sz="2900" dirty="0" err="1">
                          <a:latin typeface="Times New Roman" panose="02020603050405020304" pitchFamily="18" charset="0"/>
                          <a:cs typeface="Times New Roman" panose="02020603050405020304" pitchFamily="18" charset="0"/>
                        </a:rPr>
                        <a:t>Sử</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dụng</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toàn</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thanh</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bằng</a:t>
                      </a:r>
                      <a:endParaRPr lang="en-US" sz="2900" dirty="0">
                        <a:latin typeface="Times New Roman" panose="02020603050405020304" pitchFamily="18" charset="0"/>
                        <a:cs typeface="Times New Roman" panose="02020603050405020304" pitchFamily="18" charset="0"/>
                      </a:endParaRPr>
                    </a:p>
                  </a:txBody>
                  <a:tcPr marL="60960" marR="60960" marT="30480" marB="30480">
                    <a:solidFill>
                      <a:schemeClr val="bg1"/>
                    </a:solidFill>
                  </a:tcPr>
                </a:tc>
                <a:tc>
                  <a:txBody>
                    <a:bodyPr/>
                    <a:lstStyle/>
                    <a:p>
                      <a:pPr algn="just"/>
                      <a:r>
                        <a:rPr lang="en-US" sz="2900" dirty="0" err="1">
                          <a:latin typeface="Times New Roman" panose="02020603050405020304" pitchFamily="18" charset="0"/>
                          <a:cs typeface="Times New Roman" panose="02020603050405020304" pitchFamily="18" charset="0"/>
                        </a:rPr>
                        <a:t>Tạo</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âm</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hưởng</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nhẹ</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nhàng</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tăng</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tính</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tạo</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hình</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và</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sức</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biểu</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cảm</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gợi</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liên</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tưởng</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về</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một</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không</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gian</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mênh</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mông</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nhiều</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cảm</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xúc</a:t>
                      </a:r>
                      <a:endParaRPr lang="en-US" sz="2900" dirty="0">
                        <a:latin typeface="Times New Roman" panose="02020603050405020304" pitchFamily="18" charset="0"/>
                        <a:cs typeface="Times New Roman" panose="02020603050405020304" pitchFamily="18" charset="0"/>
                      </a:endParaRPr>
                    </a:p>
                  </a:txBody>
                  <a:tcPr marL="60960" marR="60960" marT="30480" marB="30480">
                    <a:solidFill>
                      <a:schemeClr val="bg1"/>
                    </a:solidFill>
                  </a:tcPr>
                </a:tc>
                <a:extLst>
                  <a:ext uri="{0D108BD9-81ED-4DB2-BD59-A6C34878D82A}">
                    <a16:rowId xmlns:a16="http://schemas.microsoft.com/office/drawing/2014/main" val="2138035186"/>
                  </a:ext>
                </a:extLst>
              </a:tr>
              <a:tr h="2743200">
                <a:tc>
                  <a:txBody>
                    <a:bodyPr/>
                    <a:lstStyle/>
                    <a:p>
                      <a:pPr algn="just">
                        <a:buFont typeface="+mj-lt"/>
                        <a:buNone/>
                      </a:pPr>
                      <a:r>
                        <a:rPr lang="vi-VN" sz="2900" dirty="0">
                          <a:latin typeface="Times New Roman" panose="02020603050405020304" pitchFamily="18" charset="0"/>
                          <a:cs typeface="Times New Roman" panose="02020603050405020304" pitchFamily="18" charset="0"/>
                        </a:rPr>
                        <a:t>b.   Tài cao phận thấp chí khí uất</a:t>
                      </a:r>
                    </a:p>
                    <a:p>
                      <a:pPr algn="just"/>
                      <a:r>
                        <a:rPr lang="vi-VN" sz="2900" dirty="0">
                          <a:latin typeface="Times New Roman" panose="02020603050405020304" pitchFamily="18" charset="0"/>
                          <a:cs typeface="Times New Roman" panose="02020603050405020304" pitchFamily="18" charset="0"/>
                        </a:rPr>
                        <a:t>Giang hồ mê chơi quên quê hương.</a:t>
                      </a:r>
                    </a:p>
                    <a:p>
                      <a:pPr algn="r"/>
                      <a:r>
                        <a:rPr lang="vi-VN" sz="2900" dirty="0">
                          <a:latin typeface="Times New Roman" panose="02020603050405020304" pitchFamily="18" charset="0"/>
                          <a:cs typeface="Times New Roman" panose="02020603050405020304" pitchFamily="18" charset="0"/>
                        </a:rPr>
                        <a:t>( Tản Đà, Thăm mả cũ bên đường)</a:t>
                      </a:r>
                      <a:endParaRPr lang="vi-VN" sz="2900" dirty="0">
                        <a:solidFill>
                          <a:srgbClr val="333333"/>
                        </a:solidFill>
                        <a:latin typeface="Times New Roman" panose="02020603050405020304" pitchFamily="18" charset="0"/>
                        <a:cs typeface="Times New Roman" panose="02020603050405020304" pitchFamily="18" charset="0"/>
                      </a:endParaRPr>
                    </a:p>
                  </a:txBody>
                  <a:tcPr marL="60960" marR="60960" marT="30480" marB="30480">
                    <a:solidFill>
                      <a:schemeClr val="bg1"/>
                    </a:solidFill>
                  </a:tcPr>
                </a:tc>
                <a:tc>
                  <a:txBody>
                    <a:bodyPr/>
                    <a:lstStyle/>
                    <a:p>
                      <a:pPr algn="just"/>
                      <a:r>
                        <a:rPr lang="en-US" sz="2900" dirty="0" err="1">
                          <a:latin typeface="Times New Roman" panose="02020603050405020304" pitchFamily="18" charset="0"/>
                          <a:cs typeface="Times New Roman" panose="02020603050405020304" pitchFamily="18" charset="0"/>
                        </a:rPr>
                        <a:t>Câu</a:t>
                      </a:r>
                      <a:r>
                        <a:rPr lang="en-US" sz="2900" baseline="0" dirty="0">
                          <a:latin typeface="Times New Roman" panose="02020603050405020304" pitchFamily="18" charset="0"/>
                          <a:cs typeface="Times New Roman" panose="02020603050405020304" pitchFamily="18" charset="0"/>
                        </a:rPr>
                        <a:t> 1: 5/7 </a:t>
                      </a:r>
                      <a:r>
                        <a:rPr lang="en-US" sz="2900" baseline="0" dirty="0" err="1">
                          <a:latin typeface="Times New Roman" panose="02020603050405020304" pitchFamily="18" charset="0"/>
                          <a:cs typeface="Times New Roman" panose="02020603050405020304" pitchFamily="18" charset="0"/>
                        </a:rPr>
                        <a:t>thanh</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trắc</a:t>
                      </a:r>
                      <a:endParaRPr lang="en-US" sz="2900" baseline="0" dirty="0">
                        <a:latin typeface="Times New Roman" panose="02020603050405020304" pitchFamily="18" charset="0"/>
                        <a:cs typeface="Times New Roman" panose="02020603050405020304" pitchFamily="18" charset="0"/>
                      </a:endParaRPr>
                    </a:p>
                    <a:p>
                      <a:pPr algn="just"/>
                      <a:r>
                        <a:rPr lang="en-US" sz="2900" baseline="0" dirty="0" err="1">
                          <a:latin typeface="Times New Roman" panose="02020603050405020304" pitchFamily="18" charset="0"/>
                          <a:cs typeface="Times New Roman" panose="02020603050405020304" pitchFamily="18" charset="0"/>
                        </a:rPr>
                        <a:t>Câu</a:t>
                      </a:r>
                      <a:r>
                        <a:rPr lang="en-US" sz="2900" baseline="0" dirty="0">
                          <a:latin typeface="Times New Roman" panose="02020603050405020304" pitchFamily="18" charset="0"/>
                          <a:cs typeface="Times New Roman" panose="02020603050405020304" pitchFamily="18" charset="0"/>
                        </a:rPr>
                        <a:t> 2: </a:t>
                      </a:r>
                      <a:r>
                        <a:rPr lang="en-US" sz="2900" baseline="0" dirty="0" err="1">
                          <a:latin typeface="Times New Roman" panose="02020603050405020304" pitchFamily="18" charset="0"/>
                          <a:cs typeface="Times New Roman" panose="02020603050405020304" pitchFamily="18" charset="0"/>
                        </a:rPr>
                        <a:t>toàn</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thanh</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bằng</a:t>
                      </a:r>
                      <a:endParaRPr lang="en-US" sz="2900" baseline="0" dirty="0">
                        <a:latin typeface="Times New Roman" panose="02020603050405020304" pitchFamily="18" charset="0"/>
                        <a:cs typeface="Times New Roman" panose="02020603050405020304" pitchFamily="18" charset="0"/>
                      </a:endParaRPr>
                    </a:p>
                    <a:p>
                      <a:pPr algn="just"/>
                      <a:r>
                        <a:rPr lang="en-US" sz="29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2900" baseline="0" dirty="0" err="1">
                          <a:latin typeface="Times New Roman" panose="02020603050405020304" pitchFamily="18" charset="0"/>
                          <a:cs typeface="Times New Roman" panose="02020603050405020304" pitchFamily="18" charset="0"/>
                          <a:sym typeface="Wingdings" panose="05000000000000000000" pitchFamily="2" charset="2"/>
                        </a:rPr>
                        <a:t>Đối</a:t>
                      </a:r>
                      <a:r>
                        <a:rPr lang="en-US" sz="29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2900" baseline="0" dirty="0" err="1">
                          <a:latin typeface="Times New Roman" panose="02020603050405020304" pitchFamily="18" charset="0"/>
                          <a:cs typeface="Times New Roman" panose="02020603050405020304" pitchFamily="18" charset="0"/>
                          <a:sym typeface="Wingdings" panose="05000000000000000000" pitchFamily="2" charset="2"/>
                        </a:rPr>
                        <a:t>lập</a:t>
                      </a:r>
                      <a:endParaRPr lang="en-US" sz="2900" dirty="0">
                        <a:latin typeface="Times New Roman" panose="02020603050405020304" pitchFamily="18" charset="0"/>
                        <a:cs typeface="Times New Roman" panose="02020603050405020304" pitchFamily="18" charset="0"/>
                      </a:endParaRPr>
                    </a:p>
                  </a:txBody>
                  <a:tcPr marL="60960" marR="60960" marT="30480" marB="30480">
                    <a:solidFill>
                      <a:schemeClr val="bg1"/>
                    </a:solidFill>
                  </a:tcPr>
                </a:tc>
                <a:tc>
                  <a:txBody>
                    <a:bodyPr/>
                    <a:lstStyle/>
                    <a:p>
                      <a:pPr algn="just"/>
                      <a:r>
                        <a:rPr lang="en-US" sz="2900" dirty="0" err="1">
                          <a:latin typeface="Times New Roman" panose="02020603050405020304" pitchFamily="18" charset="0"/>
                          <a:cs typeface="Times New Roman" panose="02020603050405020304" pitchFamily="18" charset="0"/>
                        </a:rPr>
                        <a:t>Tạo</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nhạc</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tính</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tăng</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sức</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biểu</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cảm</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góp</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phần</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thể</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hiện</a:t>
                      </a:r>
                      <a:r>
                        <a:rPr lang="en-US" sz="2900" baseline="0" dirty="0">
                          <a:latin typeface="Times New Roman" panose="02020603050405020304" pitchFamily="18" charset="0"/>
                          <a:cs typeface="Times New Roman" panose="02020603050405020304" pitchFamily="18" charset="0"/>
                        </a:rPr>
                        <a:t> ý </a:t>
                      </a:r>
                      <a:r>
                        <a:rPr lang="en-US" sz="2900" baseline="0" dirty="0" err="1">
                          <a:latin typeface="Times New Roman" panose="02020603050405020304" pitchFamily="18" charset="0"/>
                          <a:cs typeface="Times New Roman" panose="02020603050405020304" pitchFamily="18" charset="0"/>
                        </a:rPr>
                        <a:t>nghĩa</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của</a:t>
                      </a:r>
                      <a:r>
                        <a:rPr lang="en-US" sz="2900" baseline="0" dirty="0">
                          <a:latin typeface="Times New Roman" panose="02020603050405020304" pitchFamily="18" charset="0"/>
                          <a:cs typeface="Times New Roman" panose="02020603050405020304" pitchFamily="18" charset="0"/>
                        </a:rPr>
                        <a:t> 2 </a:t>
                      </a:r>
                      <a:r>
                        <a:rPr lang="en-US" sz="2900" baseline="0" dirty="0" err="1">
                          <a:latin typeface="Times New Roman" panose="02020603050405020304" pitchFamily="18" charset="0"/>
                          <a:cs typeface="Times New Roman" panose="02020603050405020304" pitchFamily="18" charset="0"/>
                        </a:rPr>
                        <a:t>dòng</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thơ</a:t>
                      </a:r>
                      <a:endParaRPr lang="en-US" sz="2900" dirty="0">
                        <a:latin typeface="Times New Roman" panose="02020603050405020304" pitchFamily="18" charset="0"/>
                        <a:cs typeface="Times New Roman" panose="02020603050405020304" pitchFamily="18" charset="0"/>
                      </a:endParaRPr>
                    </a:p>
                  </a:txBody>
                  <a:tcPr marL="60960" marR="60960" marT="30480" marB="30480">
                    <a:solidFill>
                      <a:schemeClr val="bg1"/>
                    </a:solidFill>
                  </a:tcPr>
                </a:tc>
                <a:extLst>
                  <a:ext uri="{0D108BD9-81ED-4DB2-BD59-A6C34878D82A}">
                    <a16:rowId xmlns:a16="http://schemas.microsoft.com/office/drawing/2014/main" val="197930010"/>
                  </a:ext>
                </a:extLst>
              </a:tr>
            </a:tbl>
          </a:graphicData>
        </a:graphic>
      </p:graphicFrame>
    </p:spTree>
    <p:extLst>
      <p:ext uri="{BB962C8B-B14F-4D97-AF65-F5344CB8AC3E}">
        <p14:creationId xmlns:p14="http://schemas.microsoft.com/office/powerpoint/2010/main" val="725587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7">
            <a:extLst>
              <a:ext uri="{FF2B5EF4-FFF2-40B4-BE49-F238E27FC236}">
                <a16:creationId xmlns:a16="http://schemas.microsoft.com/office/drawing/2014/main" id="{2A568DC9-0ED2-6F35-1D72-D137E5362397}"/>
              </a:ext>
            </a:extLst>
          </p:cNvPr>
          <p:cNvSpPr txBox="1"/>
          <p:nvPr/>
        </p:nvSpPr>
        <p:spPr>
          <a:xfrm>
            <a:off x="5432630" y="302491"/>
            <a:ext cx="1326740" cy="646331"/>
          </a:xfrm>
          <a:prstGeom prst="rect">
            <a:avLst/>
          </a:prstGeom>
          <a:noFill/>
        </p:spPr>
        <p:txBody>
          <a:bodyPr wrap="square" rtlCol="0">
            <a:spAutoFit/>
          </a:bodyPr>
          <a:lstStyle/>
          <a:p>
            <a:pPr algn="ctr" defTabSz="914446">
              <a:defRPr/>
            </a:pPr>
            <a:r>
              <a:rPr lang="en-US" altLang="zh-CN" sz="3600" b="1" dirty="0" err="1">
                <a:solidFill>
                  <a:srgbClr val="C00000"/>
                </a:solidFill>
                <a:latin typeface="Times New Roman" panose="02020603050405020304" pitchFamily="18" charset="0"/>
                <a:ea typeface="宋体" panose="02010600030101010101" pitchFamily="2" charset="-122"/>
                <a:cs typeface="Times New Roman" panose="02020603050405020304" pitchFamily="18" charset="0"/>
              </a:rPr>
              <a:t>Bài</a:t>
            </a:r>
            <a:r>
              <a:rPr lang="en-US" altLang="zh-CN" sz="3600" b="1"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 4</a:t>
            </a:r>
            <a:endParaRPr lang="zh-CN" altLang="en-US" sz="3600" b="1" dirty="0">
              <a:solidFill>
                <a:srgbClr val="C00000"/>
              </a:solidFill>
              <a:latin typeface="Times New Roman" panose="02020603050405020304" pitchFamily="18" charset="0"/>
              <a:ea typeface="黑体"/>
              <a:cs typeface="Times New Roman" panose="02020603050405020304" pitchFamily="18" charset="0"/>
            </a:endParaRPr>
          </a:p>
        </p:txBody>
      </p:sp>
      <p:sp>
        <p:nvSpPr>
          <p:cNvPr id="3" name="Rectangle 2">
            <a:extLst>
              <a:ext uri="{FF2B5EF4-FFF2-40B4-BE49-F238E27FC236}">
                <a16:creationId xmlns:a16="http://schemas.microsoft.com/office/drawing/2014/main" id="{59F72694-E734-347A-54FA-8B7C50AE3931}"/>
              </a:ext>
            </a:extLst>
          </p:cNvPr>
          <p:cNvSpPr/>
          <p:nvPr/>
        </p:nvSpPr>
        <p:spPr>
          <a:xfrm>
            <a:off x="762000" y="1339188"/>
            <a:ext cx="10972800" cy="4154407"/>
          </a:xfrm>
          <a:prstGeom prst="rect">
            <a:avLst/>
          </a:prstGeom>
        </p:spPr>
        <p:txBody>
          <a:bodyPr wrap="square">
            <a:spAutoFit/>
          </a:bodyPr>
          <a:lstStyle/>
          <a:p>
            <a:pPr algn="just" defTabSz="609630"/>
            <a:r>
              <a:rPr lang="vi-VN" sz="2933" b="1" dirty="0">
                <a:solidFill>
                  <a:prstClr val="black">
                    <a:lumMod val="95000"/>
                    <a:lumOff val="5000"/>
                  </a:prstClr>
                </a:solidFill>
                <a:latin typeface="Times New Roman" panose="02020603050405020304" pitchFamily="18" charset="0"/>
              </a:rPr>
              <a:t>Đọc đoạn trích sau:</a:t>
            </a:r>
          </a:p>
          <a:p>
            <a:pPr algn="just" defTabSz="609630"/>
            <a:r>
              <a:rPr lang="vi-VN" sz="2933" i="1" dirty="0">
                <a:solidFill>
                  <a:prstClr val="black">
                    <a:lumMod val="95000"/>
                    <a:lumOff val="5000"/>
                  </a:prstClr>
                </a:solidFill>
                <a:latin typeface="Times New Roman" panose="02020603050405020304" pitchFamily="18" charset="0"/>
              </a:rPr>
              <a:t>Thuyền tôi trôi trên Sông Đà. Cảnh ven sông ở đây lặng tờ. Hình như từ đời Trần đến Lê, quãng sông này cũng lặng tờ đến thế mà thôi. Thuyền tôi trôi qua một nương ngô nhú lên mấy lá ngô non đầu mùa. Mà tịnh không một bóng người.</a:t>
            </a:r>
            <a:endParaRPr lang="vi-VN" sz="2933" dirty="0">
              <a:solidFill>
                <a:prstClr val="black">
                  <a:lumMod val="95000"/>
                  <a:lumOff val="5000"/>
                </a:prstClr>
              </a:solidFill>
              <a:latin typeface="Times New Roman" panose="02020603050405020304" pitchFamily="18" charset="0"/>
            </a:endParaRPr>
          </a:p>
          <a:p>
            <a:pPr algn="r" defTabSz="609630"/>
            <a:r>
              <a:rPr lang="vi-VN" sz="2933" dirty="0">
                <a:solidFill>
                  <a:prstClr val="black">
                    <a:lumMod val="95000"/>
                    <a:lumOff val="5000"/>
                  </a:prstClr>
                </a:solidFill>
                <a:latin typeface="Times New Roman" panose="02020603050405020304" pitchFamily="18" charset="0"/>
              </a:rPr>
              <a:t>( Nguyễn Tuân, </a:t>
            </a:r>
            <a:r>
              <a:rPr lang="vi-VN" sz="2933" i="1" dirty="0">
                <a:solidFill>
                  <a:prstClr val="black">
                    <a:lumMod val="95000"/>
                    <a:lumOff val="5000"/>
                  </a:prstClr>
                </a:solidFill>
                <a:latin typeface="Times New Roman" panose="02020603050405020304" pitchFamily="18" charset="0"/>
              </a:rPr>
              <a:t>Người lái đò Sông Đà</a:t>
            </a:r>
            <a:r>
              <a:rPr lang="vi-VN" sz="2933" dirty="0">
                <a:solidFill>
                  <a:prstClr val="black">
                    <a:lumMod val="95000"/>
                    <a:lumOff val="5000"/>
                  </a:prstClr>
                </a:solidFill>
                <a:latin typeface="Times New Roman" panose="02020603050405020304" pitchFamily="18" charset="0"/>
              </a:rPr>
              <a:t>)</a:t>
            </a:r>
          </a:p>
          <a:p>
            <a:pPr algn="just" defTabSz="609630"/>
            <a:endParaRPr lang="en-US" sz="2933" dirty="0">
              <a:solidFill>
                <a:prstClr val="black">
                  <a:lumMod val="95000"/>
                  <a:lumOff val="5000"/>
                </a:prstClr>
              </a:solidFill>
              <a:latin typeface="Calibri"/>
            </a:endParaRPr>
          </a:p>
          <a:p>
            <a:pPr algn="just" defTabSz="609630"/>
            <a:r>
              <a:rPr lang="vi-VN" sz="2933" dirty="0">
                <a:solidFill>
                  <a:prstClr val="black">
                    <a:lumMod val="95000"/>
                    <a:lumOff val="5000"/>
                  </a:prstClr>
                </a:solidFill>
                <a:latin typeface="Times New Roman" panose="02020603050405020304" pitchFamily="18" charset="0"/>
              </a:rPr>
              <a:t>a. Em có nhận xét gì về thanh điệu của các âm tiết trong đoạn trích trên?</a:t>
            </a:r>
          </a:p>
          <a:p>
            <a:pPr algn="just" defTabSz="609630"/>
            <a:r>
              <a:rPr lang="vi-VN" sz="2933" dirty="0">
                <a:solidFill>
                  <a:prstClr val="black">
                    <a:lumMod val="95000"/>
                    <a:lumOff val="5000"/>
                  </a:prstClr>
                </a:solidFill>
                <a:latin typeface="Times New Roman" panose="02020603050405020304" pitchFamily="18" charset="0"/>
              </a:rPr>
              <a:t>b. Việc sử dụng thanh điệu như vậy có tác dụng gì?</a:t>
            </a:r>
          </a:p>
        </p:txBody>
      </p:sp>
      <p:sp>
        <p:nvSpPr>
          <p:cNvPr id="4" name="Freeform 4">
            <a:extLst>
              <a:ext uri="{FF2B5EF4-FFF2-40B4-BE49-F238E27FC236}">
                <a16:creationId xmlns:a16="http://schemas.microsoft.com/office/drawing/2014/main" id="{6972112F-028F-EBC8-1120-AB03FB29F458}"/>
              </a:ext>
            </a:extLst>
          </p:cNvPr>
          <p:cNvSpPr/>
          <p:nvPr/>
        </p:nvSpPr>
        <p:spPr>
          <a:xfrm>
            <a:off x="8733884" y="5110036"/>
            <a:ext cx="3452769" cy="1747965"/>
          </a:xfrm>
          <a:custGeom>
            <a:avLst/>
            <a:gdLst/>
            <a:ahLst/>
            <a:cxnLst/>
            <a:rect l="l" t="t" r="r" b="b"/>
            <a:pathLst>
              <a:path w="6357424" h="3218446">
                <a:moveTo>
                  <a:pt x="0" y="0"/>
                </a:moveTo>
                <a:lnTo>
                  <a:pt x="6357424" y="0"/>
                </a:lnTo>
                <a:lnTo>
                  <a:pt x="6357424" y="3218446"/>
                </a:lnTo>
                <a:lnTo>
                  <a:pt x="0" y="3218446"/>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Tree>
    <p:extLst>
      <p:ext uri="{BB962C8B-B14F-4D97-AF65-F5344CB8AC3E}">
        <p14:creationId xmlns:p14="http://schemas.microsoft.com/office/powerpoint/2010/main" val="907787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9F72694-E734-347A-54FA-8B7C50AE3931}"/>
              </a:ext>
            </a:extLst>
          </p:cNvPr>
          <p:cNvSpPr/>
          <p:nvPr/>
        </p:nvSpPr>
        <p:spPr>
          <a:xfrm>
            <a:off x="762000" y="1339188"/>
            <a:ext cx="10972800" cy="2554545"/>
          </a:xfrm>
          <a:prstGeom prst="rect">
            <a:avLst/>
          </a:prstGeom>
        </p:spPr>
        <p:txBody>
          <a:bodyPr wrap="square">
            <a:spAutoFit/>
          </a:bodyPr>
          <a:lstStyle/>
          <a:p>
            <a:pPr algn="just" defTabSz="609630"/>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a.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Đoạn</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trích</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sử</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dụng</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rất</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nhiều</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thanh</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bằng</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đặc</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biệt</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vị</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trí</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cuối</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câu</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luôn</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là</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thanh</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bằng</a:t>
            </a:r>
            <a:endParaRPr lang="en-US" sz="3200" dirty="0">
              <a:solidFill>
                <a:prstClr val="black">
                  <a:lumMod val="95000"/>
                  <a:lumOff val="5000"/>
                </a:prstClr>
              </a:solidFill>
              <a:latin typeface="Times New Roman" panose="02020603050405020304" pitchFamily="18" charset="0"/>
              <a:cs typeface="Times New Roman" panose="02020603050405020304" pitchFamily="18" charset="0"/>
            </a:endParaRPr>
          </a:p>
          <a:p>
            <a:pPr algn="just" defTabSz="609630"/>
            <a:endParaRPr lang="en-US" sz="3200" dirty="0">
              <a:solidFill>
                <a:prstClr val="black">
                  <a:lumMod val="95000"/>
                  <a:lumOff val="5000"/>
                </a:prstClr>
              </a:solidFill>
              <a:latin typeface="Times New Roman" panose="02020603050405020304" pitchFamily="18" charset="0"/>
              <a:cs typeface="Times New Roman" panose="02020603050405020304" pitchFamily="18" charset="0"/>
            </a:endParaRPr>
          </a:p>
          <a:p>
            <a:pPr algn="just" defTabSz="609630"/>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b. </a:t>
            </a:r>
            <a:r>
              <a:rPr lang="en-US" sz="3200" b="1" dirty="0" err="1">
                <a:solidFill>
                  <a:prstClr val="black">
                    <a:lumMod val="95000"/>
                    <a:lumOff val="5000"/>
                  </a:prstClr>
                </a:solidFill>
                <a:latin typeface="Times New Roman" panose="02020603050405020304" pitchFamily="18" charset="0"/>
                <a:cs typeface="Times New Roman" panose="02020603050405020304" pitchFamily="18" charset="0"/>
              </a:rPr>
              <a:t>Tác</a:t>
            </a:r>
            <a:r>
              <a:rPr lang="en-US" sz="32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b="1" dirty="0" err="1">
                <a:solidFill>
                  <a:prstClr val="black">
                    <a:lumMod val="95000"/>
                    <a:lumOff val="5000"/>
                  </a:prstClr>
                </a:solidFill>
                <a:latin typeface="Times New Roman" panose="02020603050405020304" pitchFamily="18" charset="0"/>
                <a:cs typeface="Times New Roman" panose="02020603050405020304" pitchFamily="18" charset="0"/>
              </a:rPr>
              <a:t>dụng</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tạo</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nên</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nhạc</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tính</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tăng</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sức</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biểu</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cảm</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cho</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văn</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bản</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gợi</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ra</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một</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không</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gian</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tĩnh</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lặng</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đến</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vô</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cùng</a:t>
            </a:r>
            <a:endParaRPr lang="vi-VN" sz="3200" dirty="0">
              <a:solidFill>
                <a:prstClr val="black">
                  <a:lumMod val="95000"/>
                  <a:lumOff val="5000"/>
                </a:prstClr>
              </a:solidFill>
              <a:latin typeface="Times New Roman" panose="02020603050405020304" pitchFamily="18" charset="0"/>
              <a:cs typeface="Times New Roman" panose="02020603050405020304" pitchFamily="18" charset="0"/>
            </a:endParaRPr>
          </a:p>
        </p:txBody>
      </p:sp>
      <p:sp>
        <p:nvSpPr>
          <p:cNvPr id="4" name="Freeform 4">
            <a:extLst>
              <a:ext uri="{FF2B5EF4-FFF2-40B4-BE49-F238E27FC236}">
                <a16:creationId xmlns:a16="http://schemas.microsoft.com/office/drawing/2014/main" id="{6972112F-028F-EBC8-1120-AB03FB29F458}"/>
              </a:ext>
            </a:extLst>
          </p:cNvPr>
          <p:cNvSpPr/>
          <p:nvPr/>
        </p:nvSpPr>
        <p:spPr>
          <a:xfrm>
            <a:off x="8733884" y="5110036"/>
            <a:ext cx="3452769" cy="1747965"/>
          </a:xfrm>
          <a:custGeom>
            <a:avLst/>
            <a:gdLst/>
            <a:ahLst/>
            <a:cxnLst/>
            <a:rect l="l" t="t" r="r" b="b"/>
            <a:pathLst>
              <a:path w="6357424" h="3218446">
                <a:moveTo>
                  <a:pt x="0" y="0"/>
                </a:moveTo>
                <a:lnTo>
                  <a:pt x="6357424" y="0"/>
                </a:lnTo>
                <a:lnTo>
                  <a:pt x="6357424" y="3218446"/>
                </a:lnTo>
                <a:lnTo>
                  <a:pt x="0" y="3218446"/>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Tree>
    <p:extLst>
      <p:ext uri="{BB962C8B-B14F-4D97-AF65-F5344CB8AC3E}">
        <p14:creationId xmlns:p14="http://schemas.microsoft.com/office/powerpoint/2010/main" val="1332409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down)">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9408947-0F5E-E179-281D-8B663C4D27FF}"/>
              </a:ext>
            </a:extLst>
          </p:cNvPr>
          <p:cNvSpPr/>
          <p:nvPr/>
        </p:nvSpPr>
        <p:spPr>
          <a:xfrm>
            <a:off x="889000" y="1346200"/>
            <a:ext cx="10414000" cy="2349041"/>
          </a:xfrm>
          <a:prstGeom prst="rect">
            <a:avLst/>
          </a:prstGeom>
        </p:spPr>
        <p:txBody>
          <a:bodyPr wrap="square">
            <a:spAutoFit/>
          </a:bodyPr>
          <a:lstStyle/>
          <a:p>
            <a:pPr algn="just" defTabSz="609630"/>
            <a:r>
              <a:rPr lang="vi-VN" sz="2933" b="1" dirty="0">
                <a:solidFill>
                  <a:prstClr val="black">
                    <a:lumMod val="95000"/>
                    <a:lumOff val="5000"/>
                  </a:prstClr>
                </a:solidFill>
                <a:latin typeface="Times New Roman" panose="02020603050405020304" pitchFamily="18" charset="0"/>
              </a:rPr>
              <a:t>Nêu tác dụng của việc kết hợp biện pháp điệp thanh và điệp vần trong trường hợp sau:</a:t>
            </a:r>
          </a:p>
          <a:p>
            <a:pPr algn="just" defTabSz="609630"/>
            <a:r>
              <a:rPr lang="en-US" sz="2933" dirty="0">
                <a:solidFill>
                  <a:prstClr val="black">
                    <a:lumMod val="95000"/>
                    <a:lumOff val="5000"/>
                  </a:prstClr>
                </a:solidFill>
                <a:latin typeface="Calibri"/>
              </a:rPr>
              <a:t>                         </a:t>
            </a:r>
            <a:r>
              <a:rPr lang="vi-VN" sz="2933" dirty="0">
                <a:solidFill>
                  <a:prstClr val="black">
                    <a:lumMod val="95000"/>
                    <a:lumOff val="5000"/>
                  </a:prstClr>
                </a:solidFill>
                <a:latin typeface="Times New Roman" panose="02020603050405020304" pitchFamily="18" charset="0"/>
              </a:rPr>
              <a:t>Sương nương theo trăng ngừng lưng trời,</a:t>
            </a:r>
          </a:p>
          <a:p>
            <a:pPr algn="just" defTabSz="609630"/>
            <a:r>
              <a:rPr lang="en-US" sz="2933" dirty="0">
                <a:solidFill>
                  <a:prstClr val="black">
                    <a:lumMod val="95000"/>
                    <a:lumOff val="5000"/>
                  </a:prstClr>
                </a:solidFill>
                <a:latin typeface="Calibri"/>
              </a:rPr>
              <a:t>                         </a:t>
            </a:r>
            <a:r>
              <a:rPr lang="vi-VN" sz="2933" dirty="0">
                <a:solidFill>
                  <a:prstClr val="black">
                    <a:lumMod val="95000"/>
                    <a:lumOff val="5000"/>
                  </a:prstClr>
                </a:solidFill>
                <a:latin typeface="Times New Roman" panose="02020603050405020304" pitchFamily="18" charset="0"/>
              </a:rPr>
              <a:t>Tương tư nâng lòng lên chơi vơi...</a:t>
            </a:r>
          </a:p>
          <a:p>
            <a:pPr algn="r" defTabSz="609630"/>
            <a:r>
              <a:rPr lang="en-US" sz="2933" dirty="0">
                <a:solidFill>
                  <a:prstClr val="black">
                    <a:lumMod val="95000"/>
                    <a:lumOff val="5000"/>
                  </a:prstClr>
                </a:solidFill>
                <a:latin typeface="Calibri"/>
              </a:rPr>
              <a:t> </a:t>
            </a:r>
            <a:r>
              <a:rPr lang="vi-VN" sz="2933" dirty="0">
                <a:solidFill>
                  <a:prstClr val="black">
                    <a:lumMod val="95000"/>
                    <a:lumOff val="5000"/>
                  </a:prstClr>
                </a:solidFill>
                <a:latin typeface="Times New Roman" panose="02020603050405020304" pitchFamily="18" charset="0"/>
              </a:rPr>
              <a:t>(Xuân Diệu, </a:t>
            </a:r>
            <a:r>
              <a:rPr lang="vi-VN" sz="2933" i="1" dirty="0">
                <a:solidFill>
                  <a:prstClr val="black">
                    <a:lumMod val="95000"/>
                    <a:lumOff val="5000"/>
                  </a:prstClr>
                </a:solidFill>
                <a:latin typeface="Times New Roman" panose="02020603050405020304" pitchFamily="18" charset="0"/>
              </a:rPr>
              <a:t>Nhị hổ</a:t>
            </a:r>
            <a:r>
              <a:rPr lang="vi-VN" sz="2933" dirty="0">
                <a:solidFill>
                  <a:prstClr val="black">
                    <a:lumMod val="95000"/>
                    <a:lumOff val="5000"/>
                  </a:prstClr>
                </a:solidFill>
                <a:latin typeface="Times New Roman" panose="02020603050405020304" pitchFamily="18" charset="0"/>
              </a:rPr>
              <a:t>)</a:t>
            </a:r>
          </a:p>
        </p:txBody>
      </p:sp>
      <p:sp>
        <p:nvSpPr>
          <p:cNvPr id="3" name="文本框 17">
            <a:extLst>
              <a:ext uri="{FF2B5EF4-FFF2-40B4-BE49-F238E27FC236}">
                <a16:creationId xmlns:a16="http://schemas.microsoft.com/office/drawing/2014/main" id="{73D0968C-58DF-440D-FD68-25FBC1B5E28D}"/>
              </a:ext>
            </a:extLst>
          </p:cNvPr>
          <p:cNvSpPr txBox="1"/>
          <p:nvPr/>
        </p:nvSpPr>
        <p:spPr>
          <a:xfrm>
            <a:off x="5432630" y="279401"/>
            <a:ext cx="1326740" cy="646331"/>
          </a:xfrm>
          <a:prstGeom prst="rect">
            <a:avLst/>
          </a:prstGeom>
          <a:noFill/>
        </p:spPr>
        <p:txBody>
          <a:bodyPr wrap="square" rtlCol="0">
            <a:spAutoFit/>
          </a:bodyPr>
          <a:lstStyle/>
          <a:p>
            <a:pPr algn="ctr" defTabSz="914446">
              <a:defRPr/>
            </a:pPr>
            <a:r>
              <a:rPr lang="en-US" altLang="zh-CN" sz="3600" b="1" dirty="0" err="1">
                <a:solidFill>
                  <a:srgbClr val="C00000"/>
                </a:solidFill>
                <a:latin typeface="Times New Roman" panose="02020603050405020304" pitchFamily="18" charset="0"/>
                <a:ea typeface="宋体" panose="02010600030101010101" pitchFamily="2" charset="-122"/>
                <a:cs typeface="Times New Roman" panose="02020603050405020304" pitchFamily="18" charset="0"/>
              </a:rPr>
              <a:t>Bài</a:t>
            </a:r>
            <a:r>
              <a:rPr lang="en-US" altLang="zh-CN" sz="3600" b="1"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 5</a:t>
            </a:r>
            <a:endParaRPr lang="zh-CN" altLang="en-US" sz="3600" b="1" dirty="0">
              <a:solidFill>
                <a:srgbClr val="C00000"/>
              </a:solidFill>
              <a:latin typeface="Times New Roman" panose="02020603050405020304" pitchFamily="18" charset="0"/>
              <a:ea typeface="黑体"/>
              <a:cs typeface="Times New Roman" panose="02020603050405020304" pitchFamily="18" charset="0"/>
            </a:endParaRPr>
          </a:p>
        </p:txBody>
      </p:sp>
      <p:grpSp>
        <p:nvGrpSpPr>
          <p:cNvPr id="6" name="Group 5">
            <a:extLst>
              <a:ext uri="{FF2B5EF4-FFF2-40B4-BE49-F238E27FC236}">
                <a16:creationId xmlns:a16="http://schemas.microsoft.com/office/drawing/2014/main" id="{83986A8B-A442-1482-3186-884E1C2EF9E6}"/>
              </a:ext>
            </a:extLst>
          </p:cNvPr>
          <p:cNvGrpSpPr/>
          <p:nvPr/>
        </p:nvGrpSpPr>
        <p:grpSpPr>
          <a:xfrm>
            <a:off x="-406400" y="2688168"/>
            <a:ext cx="5029200" cy="4748907"/>
            <a:chOff x="-609600" y="4032251"/>
            <a:chExt cx="7543800" cy="7123361"/>
          </a:xfrm>
        </p:grpSpPr>
        <p:sp>
          <p:nvSpPr>
            <p:cNvPr id="5" name="Freeform 5">
              <a:extLst>
                <a:ext uri="{FF2B5EF4-FFF2-40B4-BE49-F238E27FC236}">
                  <a16:creationId xmlns:a16="http://schemas.microsoft.com/office/drawing/2014/main" id="{50F352E6-B06D-E5C5-6BD3-0FCC6BA9A2E4}"/>
                </a:ext>
              </a:extLst>
            </p:cNvPr>
            <p:cNvSpPr/>
            <p:nvPr/>
          </p:nvSpPr>
          <p:spPr>
            <a:xfrm>
              <a:off x="1676400" y="4914900"/>
              <a:ext cx="5257800" cy="6240712"/>
            </a:xfrm>
            <a:custGeom>
              <a:avLst/>
              <a:gdLst/>
              <a:ahLst/>
              <a:cxnLst/>
              <a:rect l="l" t="t" r="r" b="b"/>
              <a:pathLst>
                <a:path w="6933438" h="8229600">
                  <a:moveTo>
                    <a:pt x="0" y="0"/>
                  </a:moveTo>
                  <a:lnTo>
                    <a:pt x="6933438" y="0"/>
                  </a:lnTo>
                  <a:lnTo>
                    <a:pt x="6933438" y="8229600"/>
                  </a:lnTo>
                  <a:lnTo>
                    <a:pt x="0" y="8229600"/>
                  </a:lnTo>
                  <a:lnTo>
                    <a:pt x="0" y="0"/>
                  </a:lnTo>
                  <a:close/>
                </a:path>
              </a:pathLst>
            </a:custGeom>
            <a:blipFill>
              <a:blip r:embed="rId3"/>
              <a:stretch>
                <a:fillRect/>
              </a:stretch>
            </a:blipFill>
          </p:spPr>
          <p:txBody>
            <a:bodyPr/>
            <a:lstStyle/>
            <a:p>
              <a:pPr defTabSz="609630"/>
              <a:endParaRPr lang="en-US" sz="1200" dirty="0">
                <a:solidFill>
                  <a:prstClr val="black"/>
                </a:solidFill>
                <a:latin typeface="Calibri"/>
              </a:endParaRPr>
            </a:p>
          </p:txBody>
        </p:sp>
        <p:sp>
          <p:nvSpPr>
            <p:cNvPr id="4" name="Freeform 5">
              <a:extLst>
                <a:ext uri="{FF2B5EF4-FFF2-40B4-BE49-F238E27FC236}">
                  <a16:creationId xmlns:a16="http://schemas.microsoft.com/office/drawing/2014/main" id="{5247199A-94D2-4453-56E1-7DAC35B49EA5}"/>
                </a:ext>
              </a:extLst>
            </p:cNvPr>
            <p:cNvSpPr/>
            <p:nvPr/>
          </p:nvSpPr>
          <p:spPr>
            <a:xfrm>
              <a:off x="-609600" y="4032251"/>
              <a:ext cx="5257800" cy="6240712"/>
            </a:xfrm>
            <a:custGeom>
              <a:avLst/>
              <a:gdLst/>
              <a:ahLst/>
              <a:cxnLst/>
              <a:rect l="l" t="t" r="r" b="b"/>
              <a:pathLst>
                <a:path w="6933438" h="8229600">
                  <a:moveTo>
                    <a:pt x="0" y="0"/>
                  </a:moveTo>
                  <a:lnTo>
                    <a:pt x="6933438" y="0"/>
                  </a:lnTo>
                  <a:lnTo>
                    <a:pt x="6933438" y="8229600"/>
                  </a:lnTo>
                  <a:lnTo>
                    <a:pt x="0" y="8229600"/>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grpSp>
    </p:spTree>
    <p:extLst>
      <p:ext uri="{BB962C8B-B14F-4D97-AF65-F5344CB8AC3E}">
        <p14:creationId xmlns:p14="http://schemas.microsoft.com/office/powerpoint/2010/main" val="913413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1219200" y="1229717"/>
            <a:ext cx="3200400" cy="24892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en-US" sz="2933" b="1" dirty="0" err="1">
                <a:solidFill>
                  <a:prstClr val="black"/>
                </a:solidFill>
                <a:latin typeface="Times New Roman" panose="02020603050405020304" pitchFamily="18" charset="0"/>
                <a:cs typeface="Times New Roman" panose="02020603050405020304" pitchFamily="18" charset="0"/>
              </a:rPr>
              <a:t>Điệp</a:t>
            </a:r>
            <a:r>
              <a:rPr lang="en-US" sz="2933" b="1" dirty="0">
                <a:solidFill>
                  <a:prstClr val="black"/>
                </a:solidFill>
                <a:latin typeface="Times New Roman" panose="02020603050405020304" pitchFamily="18" charset="0"/>
                <a:cs typeface="Times New Roman" panose="02020603050405020304" pitchFamily="18" charset="0"/>
              </a:rPr>
              <a:t> </a:t>
            </a:r>
            <a:r>
              <a:rPr lang="en-US" sz="2933" b="1" dirty="0" err="1">
                <a:solidFill>
                  <a:prstClr val="black"/>
                </a:solidFill>
                <a:latin typeface="Times New Roman" panose="02020603050405020304" pitchFamily="18" charset="0"/>
                <a:cs typeface="Times New Roman" panose="02020603050405020304" pitchFamily="18" charset="0"/>
              </a:rPr>
              <a:t>thanh</a:t>
            </a:r>
            <a:r>
              <a:rPr lang="en-US" sz="2933" b="1" dirty="0">
                <a:solidFill>
                  <a:prstClr val="black"/>
                </a:solidFill>
                <a:latin typeface="Times New Roman" panose="02020603050405020304" pitchFamily="18" charset="0"/>
                <a:cs typeface="Times New Roman" panose="02020603050405020304" pitchFamily="18" charset="0"/>
              </a:rPr>
              <a:t>:</a:t>
            </a:r>
          </a:p>
          <a:p>
            <a:pPr algn="just" defTabSz="609630"/>
            <a:r>
              <a:rPr lang="en-US" sz="2933" dirty="0">
                <a:solidFill>
                  <a:prstClr val="black"/>
                </a:solidFill>
                <a:latin typeface="Times New Roman" panose="02020603050405020304" pitchFamily="18" charset="0"/>
                <a:cs typeface="Times New Roman" panose="02020603050405020304" pitchFamily="18" charset="0"/>
              </a:rPr>
              <a:t>Hai </a:t>
            </a:r>
            <a:r>
              <a:rPr lang="en-US" sz="2933" dirty="0" err="1">
                <a:solidFill>
                  <a:prstClr val="black"/>
                </a:solidFill>
                <a:latin typeface="Times New Roman" panose="02020603050405020304" pitchFamily="18" charset="0"/>
                <a:cs typeface="Times New Roman" panose="02020603050405020304" pitchFamily="18" charset="0"/>
              </a:rPr>
              <a:t>câu</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thơ</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sử</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dụng</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toàn</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thanh</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bằng</a:t>
            </a:r>
            <a:endParaRPr lang="en-US" sz="2933" dirty="0">
              <a:solidFill>
                <a:prstClr val="black"/>
              </a:solidFill>
              <a:latin typeface="Times New Roman" panose="02020603050405020304" pitchFamily="18" charset="0"/>
              <a:cs typeface="Times New Roman" panose="02020603050405020304" pitchFamily="18" charset="0"/>
            </a:endParaRPr>
          </a:p>
        </p:txBody>
      </p:sp>
      <p:sp>
        <p:nvSpPr>
          <p:cNvPr id="4" name="Rounded Rectangle 3"/>
          <p:cNvSpPr/>
          <p:nvPr/>
        </p:nvSpPr>
        <p:spPr>
          <a:xfrm>
            <a:off x="4729019" y="1229717"/>
            <a:ext cx="6345381" cy="24892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en-US" sz="2933" b="1" dirty="0" err="1">
                <a:solidFill>
                  <a:prstClr val="black"/>
                </a:solidFill>
                <a:latin typeface="Times New Roman" panose="02020603050405020304" pitchFamily="18" charset="0"/>
                <a:cs typeface="Times New Roman" panose="02020603050405020304" pitchFamily="18" charset="0"/>
              </a:rPr>
              <a:t>Điệp</a:t>
            </a:r>
            <a:r>
              <a:rPr lang="en-US" sz="2933" b="1" dirty="0">
                <a:solidFill>
                  <a:prstClr val="black"/>
                </a:solidFill>
                <a:latin typeface="Times New Roman" panose="02020603050405020304" pitchFamily="18" charset="0"/>
                <a:cs typeface="Times New Roman" panose="02020603050405020304" pitchFamily="18" charset="0"/>
              </a:rPr>
              <a:t> </a:t>
            </a:r>
            <a:r>
              <a:rPr lang="en-US" sz="2933" b="1" dirty="0" err="1">
                <a:solidFill>
                  <a:prstClr val="black"/>
                </a:solidFill>
                <a:latin typeface="Times New Roman" panose="02020603050405020304" pitchFamily="18" charset="0"/>
                <a:cs typeface="Times New Roman" panose="02020603050405020304" pitchFamily="18" charset="0"/>
              </a:rPr>
              <a:t>vần</a:t>
            </a:r>
            <a:r>
              <a:rPr lang="en-US" sz="2933" b="1" dirty="0">
                <a:solidFill>
                  <a:prstClr val="black"/>
                </a:solidFill>
                <a:latin typeface="Times New Roman" panose="02020603050405020304" pitchFamily="18" charset="0"/>
                <a:cs typeface="Times New Roman" panose="02020603050405020304" pitchFamily="18" charset="0"/>
              </a:rPr>
              <a:t>:</a:t>
            </a:r>
          </a:p>
          <a:p>
            <a:pPr algn="just" defTabSz="609630"/>
            <a:r>
              <a:rPr lang="en-US" sz="2933" dirty="0" err="1">
                <a:solidFill>
                  <a:prstClr val="black"/>
                </a:solidFill>
                <a:latin typeface="Times New Roman" panose="02020603050405020304" pitchFamily="18" charset="0"/>
                <a:cs typeface="Times New Roman" panose="02020603050405020304" pitchFamily="18" charset="0"/>
              </a:rPr>
              <a:t>Sự</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lặp</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lại</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các</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âm</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tiết</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có</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vần</a:t>
            </a:r>
            <a:r>
              <a:rPr lang="en-US" sz="2933" dirty="0">
                <a:solidFill>
                  <a:prstClr val="black"/>
                </a:solidFill>
                <a:latin typeface="Times New Roman" panose="02020603050405020304" pitchFamily="18" charset="0"/>
                <a:cs typeface="Times New Roman" panose="02020603050405020304" pitchFamily="18" charset="0"/>
              </a:rPr>
              <a:t> </a:t>
            </a:r>
          </a:p>
          <a:p>
            <a:pPr algn="just" defTabSz="609630"/>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ương</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sương</a:t>
            </a:r>
            <a:r>
              <a:rPr lang="en-US" sz="2933" dirty="0">
                <a:solidFill>
                  <a:prstClr val="black"/>
                </a:solidFill>
                <a:latin typeface="Times New Roman" panose="02020603050405020304" pitchFamily="18" charset="0"/>
                <a:cs typeface="Times New Roman" panose="02020603050405020304" pitchFamily="18" charset="0"/>
              </a:rPr>
              <a:t> – </a:t>
            </a:r>
            <a:r>
              <a:rPr lang="en-US" sz="2933" dirty="0" err="1">
                <a:solidFill>
                  <a:prstClr val="black"/>
                </a:solidFill>
                <a:latin typeface="Times New Roman" panose="02020603050405020304" pitchFamily="18" charset="0"/>
                <a:cs typeface="Times New Roman" panose="02020603050405020304" pitchFamily="18" charset="0"/>
              </a:rPr>
              <a:t>nương</a:t>
            </a:r>
            <a:r>
              <a:rPr lang="en-US" sz="2933" dirty="0">
                <a:solidFill>
                  <a:prstClr val="black"/>
                </a:solidFill>
                <a:latin typeface="Times New Roman" panose="02020603050405020304" pitchFamily="18" charset="0"/>
                <a:cs typeface="Times New Roman" panose="02020603050405020304" pitchFamily="18" charset="0"/>
              </a:rPr>
              <a:t> – </a:t>
            </a:r>
            <a:r>
              <a:rPr lang="en-US" sz="2933" dirty="0" err="1">
                <a:solidFill>
                  <a:prstClr val="black"/>
                </a:solidFill>
                <a:latin typeface="Times New Roman" panose="02020603050405020304" pitchFamily="18" charset="0"/>
                <a:cs typeface="Times New Roman" panose="02020603050405020304" pitchFamily="18" charset="0"/>
              </a:rPr>
              <a:t>tương</a:t>
            </a:r>
            <a:r>
              <a:rPr lang="en-US" sz="2933" dirty="0">
                <a:solidFill>
                  <a:prstClr val="black"/>
                </a:solidFill>
                <a:latin typeface="Times New Roman" panose="02020603050405020304" pitchFamily="18" charset="0"/>
                <a:cs typeface="Times New Roman" panose="02020603050405020304" pitchFamily="18" charset="0"/>
              </a:rPr>
              <a:t>)</a:t>
            </a:r>
          </a:p>
          <a:p>
            <a:pPr algn="just" defTabSz="609630"/>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ưng</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ngừng</a:t>
            </a:r>
            <a:r>
              <a:rPr lang="en-US" sz="2933" dirty="0">
                <a:solidFill>
                  <a:prstClr val="black"/>
                </a:solidFill>
                <a:latin typeface="Times New Roman" panose="02020603050405020304" pitchFamily="18" charset="0"/>
                <a:cs typeface="Times New Roman" panose="02020603050405020304" pitchFamily="18" charset="0"/>
              </a:rPr>
              <a:t> – </a:t>
            </a:r>
            <a:r>
              <a:rPr lang="en-US" sz="2933" dirty="0" err="1">
                <a:solidFill>
                  <a:prstClr val="black"/>
                </a:solidFill>
                <a:latin typeface="Times New Roman" panose="02020603050405020304" pitchFamily="18" charset="0"/>
                <a:cs typeface="Times New Roman" panose="02020603050405020304" pitchFamily="18" charset="0"/>
              </a:rPr>
              <a:t>lưng</a:t>
            </a:r>
            <a:r>
              <a:rPr lang="en-US" sz="2933" dirty="0">
                <a:solidFill>
                  <a:prstClr val="black"/>
                </a:solidFill>
                <a:latin typeface="Times New Roman" panose="02020603050405020304" pitchFamily="18" charset="0"/>
                <a:cs typeface="Times New Roman" panose="02020603050405020304" pitchFamily="18" charset="0"/>
              </a:rPr>
              <a:t>)</a:t>
            </a:r>
          </a:p>
          <a:p>
            <a:pPr algn="just" defTabSz="609630"/>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ơi</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chơi</a:t>
            </a:r>
            <a:r>
              <a:rPr lang="en-US" sz="2933" dirty="0">
                <a:solidFill>
                  <a:prstClr val="black"/>
                </a:solidFill>
                <a:latin typeface="Times New Roman" panose="02020603050405020304" pitchFamily="18" charset="0"/>
                <a:cs typeface="Times New Roman" panose="02020603050405020304" pitchFamily="18" charset="0"/>
              </a:rPr>
              <a:t> – </a:t>
            </a:r>
            <a:r>
              <a:rPr lang="en-US" sz="2933" dirty="0" err="1">
                <a:solidFill>
                  <a:prstClr val="black"/>
                </a:solidFill>
                <a:latin typeface="Times New Roman" panose="02020603050405020304" pitchFamily="18" charset="0"/>
                <a:cs typeface="Times New Roman" panose="02020603050405020304" pitchFamily="18" charset="0"/>
              </a:rPr>
              <a:t>vơi</a:t>
            </a:r>
            <a:r>
              <a:rPr lang="en-US" sz="2933" dirty="0">
                <a:solidFill>
                  <a:prstClr val="black"/>
                </a:solidFill>
                <a:latin typeface="Times New Roman" panose="02020603050405020304" pitchFamily="18" charset="0"/>
                <a:cs typeface="Times New Roman" panose="02020603050405020304" pitchFamily="18" charset="0"/>
              </a:rPr>
              <a:t>)</a:t>
            </a:r>
          </a:p>
        </p:txBody>
      </p:sp>
      <p:sp>
        <p:nvSpPr>
          <p:cNvPr id="5" name="Rectangle 4">
            <a:extLst>
              <a:ext uri="{FF2B5EF4-FFF2-40B4-BE49-F238E27FC236}">
                <a16:creationId xmlns:a16="http://schemas.microsoft.com/office/drawing/2014/main" id="{59F72694-E734-347A-54FA-8B7C50AE3931}"/>
              </a:ext>
            </a:extLst>
          </p:cNvPr>
          <p:cNvSpPr/>
          <p:nvPr/>
        </p:nvSpPr>
        <p:spPr>
          <a:xfrm>
            <a:off x="1219200" y="4023718"/>
            <a:ext cx="9855200" cy="1569660"/>
          </a:xfrm>
          <a:prstGeom prst="rect">
            <a:avLst/>
          </a:prstGeom>
        </p:spPr>
        <p:txBody>
          <a:bodyPr wrap="square">
            <a:spAutoFit/>
          </a:bodyPr>
          <a:lstStyle/>
          <a:p>
            <a:pPr algn="just" defTabSz="609630"/>
            <a:r>
              <a:rPr lang="en-US" sz="3200" b="1" dirty="0" err="1">
                <a:solidFill>
                  <a:prstClr val="black">
                    <a:lumMod val="95000"/>
                    <a:lumOff val="5000"/>
                  </a:prstClr>
                </a:solidFill>
                <a:latin typeface="Times New Roman" panose="02020603050405020304" pitchFamily="18" charset="0"/>
                <a:cs typeface="Times New Roman" panose="02020603050405020304" pitchFamily="18" charset="0"/>
              </a:rPr>
              <a:t>Tác</a:t>
            </a:r>
            <a:r>
              <a:rPr lang="en-US" sz="32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b="1" dirty="0" err="1">
                <a:solidFill>
                  <a:prstClr val="black">
                    <a:lumMod val="95000"/>
                    <a:lumOff val="5000"/>
                  </a:prstClr>
                </a:solidFill>
                <a:latin typeface="Times New Roman" panose="02020603050405020304" pitchFamily="18" charset="0"/>
                <a:cs typeface="Times New Roman" panose="02020603050405020304" pitchFamily="18" charset="0"/>
              </a:rPr>
              <a:t>dụng</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tạo</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nên</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nhạc</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tính</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cho</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hai</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dòng</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thơ</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đồng</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thời</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cho</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người</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đọc</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hình</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dung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về</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một</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không</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gian</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đầy</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chất</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thơ</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không</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gian</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cảm</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xúc</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của</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con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người</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endParaRPr lang="vi-VN" sz="3200" dirty="0">
              <a:solidFill>
                <a:prstClr val="black">
                  <a:lumMod val="95000"/>
                  <a:lumOff val="5000"/>
                </a:prst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23989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animEffect transition="in" filter="fade">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7">
            <a:extLst>
              <a:ext uri="{FF2B5EF4-FFF2-40B4-BE49-F238E27FC236}">
                <a16:creationId xmlns:a16="http://schemas.microsoft.com/office/drawing/2014/main" id="{887B453B-270A-54BC-2ADD-99FE14BDD9E6}"/>
              </a:ext>
            </a:extLst>
          </p:cNvPr>
          <p:cNvSpPr txBox="1"/>
          <p:nvPr/>
        </p:nvSpPr>
        <p:spPr>
          <a:xfrm>
            <a:off x="5432631" y="330201"/>
            <a:ext cx="1326740" cy="646331"/>
          </a:xfrm>
          <a:prstGeom prst="rect">
            <a:avLst/>
          </a:prstGeom>
          <a:noFill/>
        </p:spPr>
        <p:txBody>
          <a:bodyPr wrap="square" rtlCol="0">
            <a:spAutoFit/>
          </a:bodyPr>
          <a:lstStyle/>
          <a:p>
            <a:pPr algn="ctr" defTabSz="914446">
              <a:defRPr/>
            </a:pPr>
            <a:r>
              <a:rPr lang="en-US" altLang="zh-CN" sz="3600" b="1" dirty="0" err="1">
                <a:solidFill>
                  <a:srgbClr val="C00000"/>
                </a:solidFill>
                <a:latin typeface="Times New Roman" panose="02020603050405020304" pitchFamily="18" charset="0"/>
                <a:ea typeface="宋体" panose="02010600030101010101" pitchFamily="2" charset="-122"/>
                <a:cs typeface="Times New Roman" panose="02020603050405020304" pitchFamily="18" charset="0"/>
              </a:rPr>
              <a:t>Bài</a:t>
            </a:r>
            <a:r>
              <a:rPr lang="en-US" altLang="zh-CN" sz="3600" b="1"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 6</a:t>
            </a:r>
            <a:endParaRPr lang="zh-CN" altLang="en-US" sz="3600" b="1" dirty="0">
              <a:solidFill>
                <a:srgbClr val="C00000"/>
              </a:solidFill>
              <a:latin typeface="Times New Roman" panose="02020603050405020304" pitchFamily="18" charset="0"/>
              <a:ea typeface="黑体"/>
              <a:cs typeface="Times New Roman" panose="02020603050405020304" pitchFamily="18" charset="0"/>
            </a:endParaRPr>
          </a:p>
        </p:txBody>
      </p:sp>
      <p:sp>
        <p:nvSpPr>
          <p:cNvPr id="3" name="Rectangle 2">
            <a:extLst>
              <a:ext uri="{FF2B5EF4-FFF2-40B4-BE49-F238E27FC236}">
                <a16:creationId xmlns:a16="http://schemas.microsoft.com/office/drawing/2014/main" id="{C6CD3877-4E0F-54F0-ACB4-D5B83132A26F}"/>
              </a:ext>
            </a:extLst>
          </p:cNvPr>
          <p:cNvSpPr/>
          <p:nvPr/>
        </p:nvSpPr>
        <p:spPr>
          <a:xfrm>
            <a:off x="685800" y="1447800"/>
            <a:ext cx="10820400" cy="3251724"/>
          </a:xfrm>
          <a:prstGeom prst="rect">
            <a:avLst/>
          </a:prstGeom>
        </p:spPr>
        <p:txBody>
          <a:bodyPr wrap="square">
            <a:spAutoFit/>
          </a:bodyPr>
          <a:lstStyle/>
          <a:p>
            <a:pPr algn="just" defTabSz="609630"/>
            <a:r>
              <a:rPr lang="vi-VN" sz="2933" b="1" dirty="0">
                <a:solidFill>
                  <a:prstClr val="black">
                    <a:lumMod val="95000"/>
                    <a:lumOff val="5000"/>
                  </a:prstClr>
                </a:solidFill>
                <a:latin typeface="Times New Roman" panose="02020603050405020304" pitchFamily="18" charset="0"/>
              </a:rPr>
              <a:t>Theo em, sự hài hoà về âm thanh trong đoạn thơ dưới đây được tạo ra nhờ những yếu tố nào?</a:t>
            </a:r>
          </a:p>
          <a:p>
            <a:pPr algn="just" defTabSz="609630"/>
            <a:r>
              <a:rPr lang="en-US" sz="2933" i="1" dirty="0">
                <a:solidFill>
                  <a:prstClr val="black">
                    <a:lumMod val="95000"/>
                    <a:lumOff val="5000"/>
                  </a:prstClr>
                </a:solidFill>
                <a:latin typeface="Calibri"/>
              </a:rPr>
              <a:t>                                        </a:t>
            </a:r>
            <a:r>
              <a:rPr lang="vi-VN" sz="2933" i="1" dirty="0">
                <a:solidFill>
                  <a:prstClr val="black">
                    <a:lumMod val="95000"/>
                    <a:lumOff val="5000"/>
                  </a:prstClr>
                </a:solidFill>
                <a:latin typeface="Times New Roman" panose="02020603050405020304" pitchFamily="18" charset="0"/>
              </a:rPr>
              <a:t>Rồi một hôm nào, tôi thấy tôi</a:t>
            </a:r>
            <a:endParaRPr lang="vi-VN" sz="2933" dirty="0">
              <a:solidFill>
                <a:prstClr val="black">
                  <a:lumMod val="95000"/>
                  <a:lumOff val="5000"/>
                </a:prstClr>
              </a:solidFill>
              <a:latin typeface="Times New Roman" panose="02020603050405020304" pitchFamily="18" charset="0"/>
            </a:endParaRPr>
          </a:p>
          <a:p>
            <a:pPr algn="just" defTabSz="609630"/>
            <a:r>
              <a:rPr lang="en-US" sz="2933" i="1" dirty="0">
                <a:solidFill>
                  <a:prstClr val="black">
                    <a:lumMod val="95000"/>
                    <a:lumOff val="5000"/>
                  </a:prstClr>
                </a:solidFill>
                <a:latin typeface="Calibri"/>
              </a:rPr>
              <a:t>                                        </a:t>
            </a:r>
            <a:r>
              <a:rPr lang="vi-VN" sz="2933" i="1" dirty="0">
                <a:solidFill>
                  <a:prstClr val="black">
                    <a:lumMod val="95000"/>
                    <a:lumOff val="5000"/>
                  </a:prstClr>
                </a:solidFill>
                <a:latin typeface="Times New Roman" panose="02020603050405020304" pitchFamily="18" charset="0"/>
              </a:rPr>
              <a:t>Nhẹ nhàng như con chim cà lơi</a:t>
            </a:r>
            <a:endParaRPr lang="vi-VN" sz="2933" dirty="0">
              <a:solidFill>
                <a:prstClr val="black">
                  <a:lumMod val="95000"/>
                  <a:lumOff val="5000"/>
                </a:prstClr>
              </a:solidFill>
              <a:latin typeface="Times New Roman" panose="02020603050405020304" pitchFamily="18" charset="0"/>
            </a:endParaRPr>
          </a:p>
          <a:p>
            <a:pPr algn="just" defTabSz="609630"/>
            <a:r>
              <a:rPr lang="en-US" sz="2933" i="1" dirty="0">
                <a:solidFill>
                  <a:prstClr val="black">
                    <a:lumMod val="95000"/>
                    <a:lumOff val="5000"/>
                  </a:prstClr>
                </a:solidFill>
                <a:latin typeface="Calibri"/>
              </a:rPr>
              <a:t>                                        </a:t>
            </a:r>
            <a:r>
              <a:rPr lang="vi-VN" sz="2933" i="1" dirty="0">
                <a:solidFill>
                  <a:prstClr val="black">
                    <a:lumMod val="95000"/>
                    <a:lumOff val="5000"/>
                  </a:prstClr>
                </a:solidFill>
                <a:latin typeface="Times New Roman" panose="02020603050405020304" pitchFamily="18" charset="0"/>
              </a:rPr>
              <a:t>Say đồng hương nắng vui ca hát</a:t>
            </a:r>
            <a:endParaRPr lang="vi-VN" sz="2933" dirty="0">
              <a:solidFill>
                <a:prstClr val="black">
                  <a:lumMod val="95000"/>
                  <a:lumOff val="5000"/>
                </a:prstClr>
              </a:solidFill>
              <a:latin typeface="Times New Roman" panose="02020603050405020304" pitchFamily="18" charset="0"/>
            </a:endParaRPr>
          </a:p>
          <a:p>
            <a:pPr algn="just" defTabSz="609630"/>
            <a:r>
              <a:rPr lang="en-US" sz="2933" i="1" dirty="0">
                <a:solidFill>
                  <a:prstClr val="black">
                    <a:lumMod val="95000"/>
                    <a:lumOff val="5000"/>
                  </a:prstClr>
                </a:solidFill>
                <a:latin typeface="Calibri"/>
              </a:rPr>
              <a:t>                                       </a:t>
            </a:r>
            <a:r>
              <a:rPr lang="vi-VN" sz="2933" i="1" dirty="0">
                <a:solidFill>
                  <a:prstClr val="black">
                    <a:lumMod val="95000"/>
                    <a:lumOff val="5000"/>
                  </a:prstClr>
                </a:solidFill>
                <a:latin typeface="Times New Roman" panose="02020603050405020304" pitchFamily="18" charset="0"/>
              </a:rPr>
              <a:t>Trên chín tầng cao bát ngát trời...</a:t>
            </a:r>
            <a:endParaRPr lang="vi-VN" sz="2933" dirty="0">
              <a:solidFill>
                <a:prstClr val="black">
                  <a:lumMod val="95000"/>
                  <a:lumOff val="5000"/>
                </a:prstClr>
              </a:solidFill>
              <a:latin typeface="Times New Roman" panose="02020603050405020304" pitchFamily="18" charset="0"/>
            </a:endParaRPr>
          </a:p>
          <a:p>
            <a:pPr algn="r" defTabSz="609630"/>
            <a:r>
              <a:rPr lang="vi-VN" sz="2933" dirty="0">
                <a:solidFill>
                  <a:prstClr val="black">
                    <a:lumMod val="95000"/>
                    <a:lumOff val="5000"/>
                  </a:prstClr>
                </a:solidFill>
                <a:latin typeface="Times New Roman" panose="02020603050405020304" pitchFamily="18" charset="0"/>
              </a:rPr>
              <a:t>( Tố Hữu, </a:t>
            </a:r>
            <a:r>
              <a:rPr lang="vi-VN" sz="2933" i="1" dirty="0">
                <a:solidFill>
                  <a:prstClr val="black">
                    <a:lumMod val="95000"/>
                    <a:lumOff val="5000"/>
                  </a:prstClr>
                </a:solidFill>
                <a:latin typeface="Times New Roman" panose="02020603050405020304" pitchFamily="18" charset="0"/>
              </a:rPr>
              <a:t>Nhớ đồng</a:t>
            </a:r>
            <a:r>
              <a:rPr lang="vi-VN" sz="2933" dirty="0">
                <a:solidFill>
                  <a:prstClr val="black">
                    <a:lumMod val="95000"/>
                    <a:lumOff val="5000"/>
                  </a:prstClr>
                </a:solidFill>
                <a:latin typeface="Times New Roman" panose="02020603050405020304" pitchFamily="18" charset="0"/>
              </a:rPr>
              <a:t>)</a:t>
            </a:r>
          </a:p>
        </p:txBody>
      </p:sp>
      <p:pic>
        <p:nvPicPr>
          <p:cNvPr id="5" name="Picture 4" descr="A black background with a musical note&#10;&#10;Description automatically generated">
            <a:extLst>
              <a:ext uri="{FF2B5EF4-FFF2-40B4-BE49-F238E27FC236}">
                <a16:creationId xmlns:a16="http://schemas.microsoft.com/office/drawing/2014/main" id="{3994C406-8DF3-5A74-B5B7-D7459EBE58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6400" y="2921000"/>
            <a:ext cx="6858000" cy="6858000"/>
          </a:xfrm>
          <a:prstGeom prst="rect">
            <a:avLst/>
          </a:prstGeom>
        </p:spPr>
      </p:pic>
    </p:spTree>
    <p:extLst>
      <p:ext uri="{BB962C8B-B14F-4D97-AF65-F5344CB8AC3E}">
        <p14:creationId xmlns:p14="http://schemas.microsoft.com/office/powerpoint/2010/main" val="2063429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609600" y="3886200"/>
          <a:ext cx="11328400" cy="2479040"/>
        </p:xfrm>
        <a:graphic>
          <a:graphicData uri="http://schemas.openxmlformats.org/drawingml/2006/table">
            <a:tbl>
              <a:tblPr firstRow="1" bandRow="1">
                <a:tableStyleId>{5940675A-B579-460E-94D1-54222C63F5DA}</a:tableStyleId>
              </a:tblPr>
              <a:tblGrid>
                <a:gridCol w="1982470">
                  <a:extLst>
                    <a:ext uri="{9D8B030D-6E8A-4147-A177-3AD203B41FA5}">
                      <a16:colId xmlns:a16="http://schemas.microsoft.com/office/drawing/2014/main" val="236266253"/>
                    </a:ext>
                  </a:extLst>
                </a:gridCol>
                <a:gridCol w="9345930">
                  <a:extLst>
                    <a:ext uri="{9D8B030D-6E8A-4147-A177-3AD203B41FA5}">
                      <a16:colId xmlns:a16="http://schemas.microsoft.com/office/drawing/2014/main" val="1350721134"/>
                    </a:ext>
                  </a:extLst>
                </a:gridCol>
              </a:tblGrid>
              <a:tr h="508000">
                <a:tc>
                  <a:txBody>
                    <a:bodyPr/>
                    <a:lstStyle/>
                    <a:p>
                      <a:pPr algn="ctr"/>
                      <a:r>
                        <a:rPr lang="en-US" sz="2900" b="1" dirty="0" err="1">
                          <a:latin typeface="Times New Roman" panose="02020603050405020304" pitchFamily="18" charset="0"/>
                          <a:cs typeface="Times New Roman" panose="02020603050405020304" pitchFamily="18" charset="0"/>
                        </a:rPr>
                        <a:t>Nhịp</a:t>
                      </a:r>
                      <a:r>
                        <a:rPr lang="en-US" sz="2900" b="1" baseline="0" dirty="0">
                          <a:latin typeface="Times New Roman" panose="02020603050405020304" pitchFamily="18" charset="0"/>
                          <a:cs typeface="Times New Roman" panose="02020603050405020304" pitchFamily="18" charset="0"/>
                        </a:rPr>
                        <a:t> </a:t>
                      </a:r>
                      <a:r>
                        <a:rPr lang="en-US" sz="2900" b="1" baseline="0" dirty="0" err="1">
                          <a:latin typeface="Times New Roman" panose="02020603050405020304" pitchFamily="18" charset="0"/>
                          <a:cs typeface="Times New Roman" panose="02020603050405020304" pitchFamily="18" charset="0"/>
                        </a:rPr>
                        <a:t>thơ</a:t>
                      </a:r>
                      <a:endParaRPr lang="en-US" sz="2900" b="1" dirty="0">
                        <a:latin typeface="Times New Roman" panose="02020603050405020304" pitchFamily="18" charset="0"/>
                        <a:cs typeface="Times New Roman" panose="02020603050405020304" pitchFamily="18" charset="0"/>
                      </a:endParaRPr>
                    </a:p>
                  </a:txBody>
                  <a:tcPr marL="60960" marR="60960" marT="30480" marB="30480">
                    <a:solidFill>
                      <a:schemeClr val="accent4">
                        <a:lumMod val="20000"/>
                        <a:lumOff val="80000"/>
                      </a:schemeClr>
                    </a:solidFill>
                  </a:tcPr>
                </a:tc>
                <a:tc>
                  <a:txBody>
                    <a:bodyPr/>
                    <a:lstStyle/>
                    <a:p>
                      <a:pPr algn="just"/>
                      <a:r>
                        <a:rPr lang="en-US" sz="2900" dirty="0" err="1">
                          <a:latin typeface="Times New Roman" panose="02020603050405020304" pitchFamily="18" charset="0"/>
                          <a:cs typeface="Times New Roman" panose="02020603050405020304" pitchFamily="18" charset="0"/>
                        </a:rPr>
                        <a:t>Chủ</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yếu</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nhịp</a:t>
                      </a:r>
                      <a:r>
                        <a:rPr lang="en-US" sz="2900" baseline="0" dirty="0">
                          <a:latin typeface="Times New Roman" panose="02020603050405020304" pitchFamily="18" charset="0"/>
                          <a:cs typeface="Times New Roman" panose="02020603050405020304" pitchFamily="18" charset="0"/>
                        </a:rPr>
                        <a:t> 4/3</a:t>
                      </a:r>
                      <a:endParaRPr lang="en-US" sz="2900" dirty="0">
                        <a:latin typeface="Times New Roman" panose="02020603050405020304" pitchFamily="18" charset="0"/>
                        <a:cs typeface="Times New Roman" panose="02020603050405020304" pitchFamily="18" charset="0"/>
                      </a:endParaRPr>
                    </a:p>
                  </a:txBody>
                  <a:tcPr marL="60960" marR="60960" marT="30480" marB="30480"/>
                </a:tc>
                <a:extLst>
                  <a:ext uri="{0D108BD9-81ED-4DB2-BD59-A6C34878D82A}">
                    <a16:rowId xmlns:a16="http://schemas.microsoft.com/office/drawing/2014/main" val="3077325262"/>
                  </a:ext>
                </a:extLst>
              </a:tr>
              <a:tr h="508000">
                <a:tc>
                  <a:txBody>
                    <a:bodyPr/>
                    <a:lstStyle/>
                    <a:p>
                      <a:pPr algn="ctr"/>
                      <a:r>
                        <a:rPr lang="en-US" sz="2900" b="1" dirty="0" err="1">
                          <a:latin typeface="Times New Roman" panose="02020603050405020304" pitchFamily="18" charset="0"/>
                          <a:cs typeface="Times New Roman" panose="02020603050405020304" pitchFamily="18" charset="0"/>
                        </a:rPr>
                        <a:t>Vần</a:t>
                      </a:r>
                      <a:endParaRPr lang="en-US" sz="2900" b="1" dirty="0">
                        <a:latin typeface="Times New Roman" panose="02020603050405020304" pitchFamily="18" charset="0"/>
                        <a:cs typeface="Times New Roman" panose="02020603050405020304" pitchFamily="18" charset="0"/>
                      </a:endParaRPr>
                    </a:p>
                  </a:txBody>
                  <a:tcPr marL="60960" marR="60960" marT="30480" marB="30480">
                    <a:solidFill>
                      <a:schemeClr val="accent4">
                        <a:lumMod val="20000"/>
                        <a:lumOff val="80000"/>
                      </a:schemeClr>
                    </a:solidFill>
                  </a:tcPr>
                </a:tc>
                <a:tc>
                  <a:txBody>
                    <a:bodyPr/>
                    <a:lstStyle/>
                    <a:p>
                      <a:pPr algn="just"/>
                      <a:r>
                        <a:rPr lang="en-US" sz="2900" dirty="0" err="1">
                          <a:latin typeface="Times New Roman" panose="02020603050405020304" pitchFamily="18" charset="0"/>
                          <a:cs typeface="Times New Roman" panose="02020603050405020304" pitchFamily="18" charset="0"/>
                        </a:rPr>
                        <a:t>Lặp</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lại</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các</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âm</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tiết</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có</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vần</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ôi</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rồi</a:t>
                      </a:r>
                      <a:r>
                        <a:rPr lang="en-US" sz="2900" baseline="0" dirty="0">
                          <a:latin typeface="Times New Roman" panose="02020603050405020304" pitchFamily="18" charset="0"/>
                          <a:cs typeface="Times New Roman" panose="02020603050405020304" pitchFamily="18" charset="0"/>
                        </a:rPr>
                        <a:t> – </a:t>
                      </a:r>
                      <a:r>
                        <a:rPr lang="en-US" sz="2900" baseline="0" dirty="0" err="1">
                          <a:latin typeface="Times New Roman" panose="02020603050405020304" pitchFamily="18" charset="0"/>
                          <a:cs typeface="Times New Roman" panose="02020603050405020304" pitchFamily="18" charset="0"/>
                        </a:rPr>
                        <a:t>tôi</a:t>
                      </a:r>
                      <a:r>
                        <a:rPr lang="en-US" sz="2900" baseline="0" dirty="0">
                          <a:latin typeface="Times New Roman" panose="02020603050405020304" pitchFamily="18" charset="0"/>
                          <a:cs typeface="Times New Roman" panose="02020603050405020304" pitchFamily="18" charset="0"/>
                        </a:rPr>
                        <a:t> – </a:t>
                      </a:r>
                      <a:r>
                        <a:rPr lang="en-US" sz="2900" baseline="0" dirty="0" err="1">
                          <a:latin typeface="Times New Roman" panose="02020603050405020304" pitchFamily="18" charset="0"/>
                          <a:cs typeface="Times New Roman" panose="02020603050405020304" pitchFamily="18" charset="0"/>
                        </a:rPr>
                        <a:t>tôi</a:t>
                      </a:r>
                      <a:r>
                        <a:rPr lang="en-US" sz="2900" baseline="0" dirty="0">
                          <a:latin typeface="Times New Roman" panose="02020603050405020304" pitchFamily="18" charset="0"/>
                          <a:cs typeface="Times New Roman" panose="02020603050405020304" pitchFamily="18" charset="0"/>
                        </a:rPr>
                        <a:t>)</a:t>
                      </a:r>
                      <a:endParaRPr lang="en-US" sz="2900" dirty="0">
                        <a:latin typeface="Times New Roman" panose="02020603050405020304" pitchFamily="18" charset="0"/>
                        <a:cs typeface="Times New Roman" panose="02020603050405020304" pitchFamily="18" charset="0"/>
                      </a:endParaRPr>
                    </a:p>
                  </a:txBody>
                  <a:tcPr marL="60960" marR="60960" marT="30480" marB="30480"/>
                </a:tc>
                <a:extLst>
                  <a:ext uri="{0D108BD9-81ED-4DB2-BD59-A6C34878D82A}">
                    <a16:rowId xmlns:a16="http://schemas.microsoft.com/office/drawing/2014/main" val="2388447519"/>
                  </a:ext>
                </a:extLst>
              </a:tr>
              <a:tr h="508000">
                <a:tc>
                  <a:txBody>
                    <a:bodyPr/>
                    <a:lstStyle/>
                    <a:p>
                      <a:pPr algn="ctr"/>
                      <a:r>
                        <a:rPr lang="en-US" sz="2900" b="1" dirty="0" err="1">
                          <a:latin typeface="Times New Roman" panose="02020603050405020304" pitchFamily="18" charset="0"/>
                          <a:cs typeface="Times New Roman" panose="02020603050405020304" pitchFamily="18" charset="0"/>
                        </a:rPr>
                        <a:t>Thanh</a:t>
                      </a:r>
                      <a:r>
                        <a:rPr lang="en-US" sz="2900" b="1" dirty="0">
                          <a:latin typeface="Times New Roman" panose="02020603050405020304" pitchFamily="18" charset="0"/>
                          <a:cs typeface="Times New Roman" panose="02020603050405020304" pitchFamily="18" charset="0"/>
                        </a:rPr>
                        <a:t> </a:t>
                      </a:r>
                      <a:r>
                        <a:rPr lang="en-US" sz="2900" b="1" dirty="0" err="1">
                          <a:latin typeface="Times New Roman" panose="02020603050405020304" pitchFamily="18" charset="0"/>
                          <a:cs typeface="Times New Roman" panose="02020603050405020304" pitchFamily="18" charset="0"/>
                        </a:rPr>
                        <a:t>điệu</a:t>
                      </a:r>
                      <a:endParaRPr lang="en-US" sz="2900" b="1" dirty="0">
                        <a:latin typeface="Times New Roman" panose="02020603050405020304" pitchFamily="18" charset="0"/>
                        <a:cs typeface="Times New Roman" panose="02020603050405020304" pitchFamily="18" charset="0"/>
                      </a:endParaRPr>
                    </a:p>
                  </a:txBody>
                  <a:tcPr marL="60960" marR="60960" marT="30480" marB="30480">
                    <a:solidFill>
                      <a:schemeClr val="accent4">
                        <a:lumMod val="20000"/>
                        <a:lumOff val="80000"/>
                      </a:schemeClr>
                    </a:solidFill>
                  </a:tcPr>
                </a:tc>
                <a:tc>
                  <a:txBody>
                    <a:bodyPr/>
                    <a:lstStyle/>
                    <a:p>
                      <a:pPr algn="just"/>
                      <a:r>
                        <a:rPr lang="en-US" sz="2900" dirty="0" err="1">
                          <a:latin typeface="Times New Roman" panose="02020603050405020304" pitchFamily="18" charset="0"/>
                          <a:cs typeface="Times New Roman" panose="02020603050405020304" pitchFamily="18" charset="0"/>
                        </a:rPr>
                        <a:t>Sự</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lặp</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lại</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của</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các</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thanh</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bằng</a:t>
                      </a:r>
                      <a:endParaRPr lang="en-US" sz="2900" dirty="0">
                        <a:latin typeface="Times New Roman" panose="02020603050405020304" pitchFamily="18" charset="0"/>
                        <a:cs typeface="Times New Roman" panose="02020603050405020304" pitchFamily="18" charset="0"/>
                      </a:endParaRPr>
                    </a:p>
                  </a:txBody>
                  <a:tcPr marL="60960" marR="60960" marT="30480" marB="30480"/>
                </a:tc>
                <a:extLst>
                  <a:ext uri="{0D108BD9-81ED-4DB2-BD59-A6C34878D82A}">
                    <a16:rowId xmlns:a16="http://schemas.microsoft.com/office/drawing/2014/main" val="29264771"/>
                  </a:ext>
                </a:extLst>
              </a:tr>
              <a:tr h="955040">
                <a:tc>
                  <a:txBody>
                    <a:bodyPr/>
                    <a:lstStyle/>
                    <a:p>
                      <a:pPr algn="ctr"/>
                      <a:r>
                        <a:rPr lang="en-US" sz="2900" b="1" dirty="0" err="1">
                          <a:latin typeface="Times New Roman" panose="02020603050405020304" pitchFamily="18" charset="0"/>
                          <a:cs typeface="Times New Roman" panose="02020603050405020304" pitchFamily="18" charset="0"/>
                        </a:rPr>
                        <a:t>Tác</a:t>
                      </a:r>
                      <a:r>
                        <a:rPr lang="en-US" sz="2900" b="1" baseline="0" dirty="0">
                          <a:latin typeface="Times New Roman" panose="02020603050405020304" pitchFamily="18" charset="0"/>
                          <a:cs typeface="Times New Roman" panose="02020603050405020304" pitchFamily="18" charset="0"/>
                        </a:rPr>
                        <a:t> </a:t>
                      </a:r>
                      <a:r>
                        <a:rPr lang="en-US" sz="2900" b="1" baseline="0" dirty="0" err="1">
                          <a:latin typeface="Times New Roman" panose="02020603050405020304" pitchFamily="18" charset="0"/>
                          <a:cs typeface="Times New Roman" panose="02020603050405020304" pitchFamily="18" charset="0"/>
                        </a:rPr>
                        <a:t>dụng</a:t>
                      </a:r>
                      <a:endParaRPr lang="en-US" sz="2900" b="1" dirty="0">
                        <a:latin typeface="Times New Roman" panose="02020603050405020304" pitchFamily="18" charset="0"/>
                        <a:cs typeface="Times New Roman" panose="02020603050405020304" pitchFamily="18" charset="0"/>
                      </a:endParaRPr>
                    </a:p>
                  </a:txBody>
                  <a:tcPr marL="60960" marR="60960" marT="30480" marB="30480">
                    <a:solidFill>
                      <a:schemeClr val="accent4">
                        <a:lumMod val="20000"/>
                        <a:lumOff val="80000"/>
                      </a:schemeClr>
                    </a:solidFill>
                  </a:tcPr>
                </a:tc>
                <a:tc>
                  <a:txBody>
                    <a:bodyPr/>
                    <a:lstStyle/>
                    <a:p>
                      <a:pPr algn="just"/>
                      <a:r>
                        <a:rPr lang="en-US" sz="2900" dirty="0" err="1">
                          <a:latin typeface="Times New Roman" panose="02020603050405020304" pitchFamily="18" charset="0"/>
                          <a:cs typeface="Times New Roman" panose="02020603050405020304" pitchFamily="18" charset="0"/>
                        </a:rPr>
                        <a:t>Làm</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nên</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sự</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hài</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hoà</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về</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âm</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thanh</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tạo</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nên</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nhạc</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tính</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cho</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đoạn</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thơ</a:t>
                      </a:r>
                      <a:endParaRPr lang="en-US" sz="2900" dirty="0">
                        <a:latin typeface="Times New Roman" panose="02020603050405020304" pitchFamily="18" charset="0"/>
                        <a:cs typeface="Times New Roman" panose="02020603050405020304" pitchFamily="18" charset="0"/>
                      </a:endParaRPr>
                    </a:p>
                  </a:txBody>
                  <a:tcPr marL="60960" marR="60960" marT="30480" marB="30480"/>
                </a:tc>
                <a:extLst>
                  <a:ext uri="{0D108BD9-81ED-4DB2-BD59-A6C34878D82A}">
                    <a16:rowId xmlns:a16="http://schemas.microsoft.com/office/drawing/2014/main" val="876467396"/>
                  </a:ext>
                </a:extLst>
              </a:tr>
            </a:tbl>
          </a:graphicData>
        </a:graphic>
      </p:graphicFrame>
      <p:sp>
        <p:nvSpPr>
          <p:cNvPr id="4" name="Rectangle 3">
            <a:extLst>
              <a:ext uri="{FF2B5EF4-FFF2-40B4-BE49-F238E27FC236}">
                <a16:creationId xmlns:a16="http://schemas.microsoft.com/office/drawing/2014/main" id="{C6CD3877-4E0F-54F0-ACB4-D5B83132A26F}"/>
              </a:ext>
            </a:extLst>
          </p:cNvPr>
          <p:cNvSpPr/>
          <p:nvPr/>
        </p:nvSpPr>
        <p:spPr>
          <a:xfrm>
            <a:off x="592667" y="279400"/>
            <a:ext cx="10820400" cy="3251724"/>
          </a:xfrm>
          <a:prstGeom prst="rect">
            <a:avLst/>
          </a:prstGeom>
        </p:spPr>
        <p:txBody>
          <a:bodyPr wrap="square">
            <a:spAutoFit/>
          </a:bodyPr>
          <a:lstStyle/>
          <a:p>
            <a:pPr algn="just" defTabSz="609630"/>
            <a:r>
              <a:rPr lang="vi-VN" sz="2933" b="1" dirty="0">
                <a:solidFill>
                  <a:prstClr val="black">
                    <a:lumMod val="95000"/>
                    <a:lumOff val="5000"/>
                  </a:prstClr>
                </a:solidFill>
                <a:latin typeface="Times New Roman" panose="02020603050405020304" pitchFamily="18" charset="0"/>
              </a:rPr>
              <a:t>Theo em, sự hài hoà về âm thanh trong đoạn thơ dưới đây được tạo ra nhờ những yếu tố nào?</a:t>
            </a:r>
          </a:p>
          <a:p>
            <a:pPr algn="just" defTabSz="609630"/>
            <a:r>
              <a:rPr lang="en-US" sz="2933" i="1" dirty="0">
                <a:solidFill>
                  <a:prstClr val="black">
                    <a:lumMod val="95000"/>
                    <a:lumOff val="5000"/>
                  </a:prstClr>
                </a:solidFill>
                <a:latin typeface="Calibri"/>
              </a:rPr>
              <a:t>                                        </a:t>
            </a:r>
            <a:r>
              <a:rPr lang="vi-VN" sz="2933" i="1" dirty="0">
                <a:solidFill>
                  <a:prstClr val="black">
                    <a:lumMod val="95000"/>
                    <a:lumOff val="5000"/>
                  </a:prstClr>
                </a:solidFill>
                <a:latin typeface="Times New Roman" panose="02020603050405020304" pitchFamily="18" charset="0"/>
              </a:rPr>
              <a:t>Rồi một hôm nào, tôi thấy tôi</a:t>
            </a:r>
            <a:endParaRPr lang="vi-VN" sz="2933" dirty="0">
              <a:solidFill>
                <a:prstClr val="black">
                  <a:lumMod val="95000"/>
                  <a:lumOff val="5000"/>
                </a:prstClr>
              </a:solidFill>
              <a:latin typeface="Times New Roman" panose="02020603050405020304" pitchFamily="18" charset="0"/>
            </a:endParaRPr>
          </a:p>
          <a:p>
            <a:pPr algn="just" defTabSz="609630"/>
            <a:r>
              <a:rPr lang="en-US" sz="2933" i="1" dirty="0">
                <a:solidFill>
                  <a:prstClr val="black">
                    <a:lumMod val="95000"/>
                    <a:lumOff val="5000"/>
                  </a:prstClr>
                </a:solidFill>
                <a:latin typeface="Calibri"/>
              </a:rPr>
              <a:t>                                        </a:t>
            </a:r>
            <a:r>
              <a:rPr lang="vi-VN" sz="2933" i="1" dirty="0">
                <a:solidFill>
                  <a:prstClr val="black">
                    <a:lumMod val="95000"/>
                    <a:lumOff val="5000"/>
                  </a:prstClr>
                </a:solidFill>
                <a:latin typeface="Times New Roman" panose="02020603050405020304" pitchFamily="18" charset="0"/>
              </a:rPr>
              <a:t>Nhẹ nhàng như con chim cà lơi</a:t>
            </a:r>
            <a:endParaRPr lang="vi-VN" sz="2933" dirty="0">
              <a:solidFill>
                <a:prstClr val="black">
                  <a:lumMod val="95000"/>
                  <a:lumOff val="5000"/>
                </a:prstClr>
              </a:solidFill>
              <a:latin typeface="Times New Roman" panose="02020603050405020304" pitchFamily="18" charset="0"/>
            </a:endParaRPr>
          </a:p>
          <a:p>
            <a:pPr algn="just" defTabSz="609630"/>
            <a:r>
              <a:rPr lang="en-US" sz="2933" i="1" dirty="0">
                <a:solidFill>
                  <a:prstClr val="black">
                    <a:lumMod val="95000"/>
                    <a:lumOff val="5000"/>
                  </a:prstClr>
                </a:solidFill>
                <a:latin typeface="Calibri"/>
              </a:rPr>
              <a:t>                                        </a:t>
            </a:r>
            <a:r>
              <a:rPr lang="vi-VN" sz="2933" i="1" dirty="0">
                <a:solidFill>
                  <a:prstClr val="black">
                    <a:lumMod val="95000"/>
                    <a:lumOff val="5000"/>
                  </a:prstClr>
                </a:solidFill>
                <a:latin typeface="Times New Roman" panose="02020603050405020304" pitchFamily="18" charset="0"/>
              </a:rPr>
              <a:t>Say đồng hương nắng vui ca hát</a:t>
            </a:r>
            <a:endParaRPr lang="vi-VN" sz="2933" dirty="0">
              <a:solidFill>
                <a:prstClr val="black">
                  <a:lumMod val="95000"/>
                  <a:lumOff val="5000"/>
                </a:prstClr>
              </a:solidFill>
              <a:latin typeface="Times New Roman" panose="02020603050405020304" pitchFamily="18" charset="0"/>
            </a:endParaRPr>
          </a:p>
          <a:p>
            <a:pPr algn="just" defTabSz="609630"/>
            <a:r>
              <a:rPr lang="en-US" sz="2933" i="1" dirty="0">
                <a:solidFill>
                  <a:prstClr val="black">
                    <a:lumMod val="95000"/>
                    <a:lumOff val="5000"/>
                  </a:prstClr>
                </a:solidFill>
                <a:latin typeface="Calibri"/>
              </a:rPr>
              <a:t>                                       </a:t>
            </a:r>
            <a:r>
              <a:rPr lang="vi-VN" sz="2933" i="1" dirty="0">
                <a:solidFill>
                  <a:prstClr val="black">
                    <a:lumMod val="95000"/>
                    <a:lumOff val="5000"/>
                  </a:prstClr>
                </a:solidFill>
                <a:latin typeface="Times New Roman" panose="02020603050405020304" pitchFamily="18" charset="0"/>
              </a:rPr>
              <a:t>Trên chín tầng cao bát ngát trời...</a:t>
            </a:r>
            <a:endParaRPr lang="vi-VN" sz="2933" dirty="0">
              <a:solidFill>
                <a:prstClr val="black">
                  <a:lumMod val="95000"/>
                  <a:lumOff val="5000"/>
                </a:prstClr>
              </a:solidFill>
              <a:latin typeface="Times New Roman" panose="02020603050405020304" pitchFamily="18" charset="0"/>
            </a:endParaRPr>
          </a:p>
          <a:p>
            <a:pPr algn="r" defTabSz="609630"/>
            <a:r>
              <a:rPr lang="vi-VN" sz="2933" dirty="0">
                <a:solidFill>
                  <a:prstClr val="black">
                    <a:lumMod val="95000"/>
                    <a:lumOff val="5000"/>
                  </a:prstClr>
                </a:solidFill>
                <a:latin typeface="Times New Roman" panose="02020603050405020304" pitchFamily="18" charset="0"/>
              </a:rPr>
              <a:t>( Tố Hữu, </a:t>
            </a:r>
            <a:r>
              <a:rPr lang="vi-VN" sz="2933" i="1" dirty="0">
                <a:solidFill>
                  <a:prstClr val="black">
                    <a:lumMod val="95000"/>
                    <a:lumOff val="5000"/>
                  </a:prstClr>
                </a:solidFill>
                <a:latin typeface="Times New Roman" panose="02020603050405020304" pitchFamily="18" charset="0"/>
              </a:rPr>
              <a:t>Nhớ đồng</a:t>
            </a:r>
            <a:r>
              <a:rPr lang="vi-VN" sz="2933" dirty="0">
                <a:solidFill>
                  <a:prstClr val="black">
                    <a:lumMod val="95000"/>
                    <a:lumOff val="5000"/>
                  </a:prstClr>
                </a:solidFill>
                <a:latin typeface="Times New Roman" panose="02020603050405020304" pitchFamily="18" charset="0"/>
              </a:rPr>
              <a:t>)</a:t>
            </a:r>
          </a:p>
        </p:txBody>
      </p:sp>
    </p:spTree>
    <p:extLst>
      <p:ext uri="{BB962C8B-B14F-4D97-AF65-F5344CB8AC3E}">
        <p14:creationId xmlns:p14="http://schemas.microsoft.com/office/powerpoint/2010/main" val="3983191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14B06B96-9E85-0B2B-8001-B96CB139423D}"/>
              </a:ext>
            </a:extLst>
          </p:cNvPr>
          <p:cNvPicPr>
            <a:picLocks noChangeAspect="1"/>
          </p:cNvPicPr>
          <p:nvPr/>
        </p:nvPicPr>
        <p:blipFill>
          <a:blip r:embed="rId2"/>
          <a:stretch>
            <a:fillRect/>
          </a:stretch>
        </p:blipFill>
        <p:spPr>
          <a:xfrm>
            <a:off x="0" y="1673"/>
            <a:ext cx="12192000" cy="6854653"/>
          </a:xfrm>
          <a:prstGeom prst="rect">
            <a:avLst/>
          </a:prstGeom>
        </p:spPr>
      </p:pic>
      <p:sp>
        <p:nvSpPr>
          <p:cNvPr id="12" name="Google Shape;572;p37">
            <a:extLst>
              <a:ext uri="{FF2B5EF4-FFF2-40B4-BE49-F238E27FC236}">
                <a16:creationId xmlns:a16="http://schemas.microsoft.com/office/drawing/2014/main" id="{DDDA00B9-0641-FE60-56A1-CEB66BA9911F}"/>
              </a:ext>
            </a:extLst>
          </p:cNvPr>
          <p:cNvSpPr txBox="1">
            <a:spLocks/>
          </p:cNvSpPr>
          <p:nvPr/>
        </p:nvSpPr>
        <p:spPr>
          <a:xfrm>
            <a:off x="3760132" y="2543098"/>
            <a:ext cx="7102116" cy="993000"/>
          </a:xfrm>
          <a:prstGeom prst="rect">
            <a:avLst/>
          </a:prstGeom>
        </p:spPr>
        <p:txBody>
          <a:bodyPr spcFirstLastPara="1" wrap="square" lIns="91425" tIns="91425" rIns="91425" bIns="91425"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US" sz="8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HOẠT ĐỘNG VẬN DỤNG</a:t>
            </a:r>
            <a:endParaRPr kumimoji="0" lang="en-US" sz="8000" b="0"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spTree>
    <p:extLst>
      <p:ext uri="{BB962C8B-B14F-4D97-AF65-F5344CB8AC3E}">
        <p14:creationId xmlns:p14="http://schemas.microsoft.com/office/powerpoint/2010/main" val="3474125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additive="base">
                                        <p:cTn id="7"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1D15B16-19BA-E97A-4E22-BBEE07F386A1}"/>
              </a:ext>
            </a:extLst>
          </p:cNvPr>
          <p:cNvPicPr>
            <a:picLocks noChangeAspect="1"/>
          </p:cNvPicPr>
          <p:nvPr/>
        </p:nvPicPr>
        <p:blipFill>
          <a:blip r:embed="rId4"/>
          <a:stretch>
            <a:fillRect/>
          </a:stretch>
        </p:blipFill>
        <p:spPr>
          <a:xfrm>
            <a:off x="0" y="1673"/>
            <a:ext cx="12192000" cy="6854653"/>
          </a:xfrm>
          <a:prstGeom prst="rect">
            <a:avLst/>
          </a:prstGeom>
        </p:spPr>
      </p:pic>
      <p:sp>
        <p:nvSpPr>
          <p:cNvPr id="29" name="Freeform 7">
            <a:extLst>
              <a:ext uri="{FF2B5EF4-FFF2-40B4-BE49-F238E27FC236}">
                <a16:creationId xmlns:a16="http://schemas.microsoft.com/office/drawing/2014/main" id="{225E373E-7743-4E47-64EE-CB064F888BF5}"/>
              </a:ext>
            </a:extLst>
          </p:cNvPr>
          <p:cNvSpPr/>
          <p:nvPr/>
        </p:nvSpPr>
        <p:spPr>
          <a:xfrm flipH="1" flipV="1">
            <a:off x="587483" y="2214359"/>
            <a:ext cx="5907431" cy="1239919"/>
          </a:xfrm>
          <a:custGeom>
            <a:avLst/>
            <a:gdLst/>
            <a:ahLst/>
            <a:cxnLst/>
            <a:rect l="l" t="t" r="r" b="b"/>
            <a:pathLst>
              <a:path w="9464699" h="1239919">
                <a:moveTo>
                  <a:pt x="9464700" y="1239919"/>
                </a:moveTo>
                <a:lnTo>
                  <a:pt x="0" y="1239919"/>
                </a:lnTo>
                <a:lnTo>
                  <a:pt x="0" y="0"/>
                </a:lnTo>
                <a:lnTo>
                  <a:pt x="9464700" y="0"/>
                </a:lnTo>
                <a:lnTo>
                  <a:pt x="9464700" y="1239919"/>
                </a:lnTo>
                <a:close/>
              </a:path>
            </a:pathLst>
          </a:custGeom>
          <a:blipFill>
            <a:blip r:embed="rId5"/>
            <a:stretch>
              <a:fillRect l="-15562" t="-18890" r="-37959" b="-998793"/>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0" name="Freeform 9">
            <a:extLst>
              <a:ext uri="{FF2B5EF4-FFF2-40B4-BE49-F238E27FC236}">
                <a16:creationId xmlns:a16="http://schemas.microsoft.com/office/drawing/2014/main" id="{5B828678-7C7F-1DE6-D5D6-11A0C1A3B699}"/>
              </a:ext>
            </a:extLst>
          </p:cNvPr>
          <p:cNvSpPr/>
          <p:nvPr/>
        </p:nvSpPr>
        <p:spPr>
          <a:xfrm flipH="1">
            <a:off x="587483" y="3869675"/>
            <a:ext cx="5907431" cy="1239919"/>
          </a:xfrm>
          <a:custGeom>
            <a:avLst/>
            <a:gdLst/>
            <a:ahLst/>
            <a:cxnLst/>
            <a:rect l="l" t="t" r="r" b="b"/>
            <a:pathLst>
              <a:path w="9464699" h="1239919">
                <a:moveTo>
                  <a:pt x="9464700" y="0"/>
                </a:moveTo>
                <a:lnTo>
                  <a:pt x="0" y="0"/>
                </a:lnTo>
                <a:lnTo>
                  <a:pt x="0" y="1239919"/>
                </a:lnTo>
                <a:lnTo>
                  <a:pt x="9464700" y="1239919"/>
                </a:lnTo>
                <a:lnTo>
                  <a:pt x="9464700" y="0"/>
                </a:lnTo>
                <a:close/>
              </a:path>
            </a:pathLst>
          </a:custGeom>
          <a:blipFill>
            <a:blip r:embed="rId5"/>
            <a:stretch>
              <a:fillRect l="-7720" t="-33154" r="-45801" b="-98452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pic>
        <p:nvPicPr>
          <p:cNvPr id="6" name="图片 7">
            <a:extLst>
              <a:ext uri="{FF2B5EF4-FFF2-40B4-BE49-F238E27FC236}">
                <a16:creationId xmlns:a16="http://schemas.microsoft.com/office/drawing/2014/main" id="{BBBAC4B3-77D3-55BE-E63E-8905325BD28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5802607"/>
            <a:ext cx="1325217" cy="1053719"/>
          </a:xfrm>
          <a:prstGeom prst="rect">
            <a:avLst/>
          </a:prstGeom>
        </p:spPr>
      </p:pic>
      <p:pic>
        <p:nvPicPr>
          <p:cNvPr id="31" name="图片 7">
            <a:extLst>
              <a:ext uri="{FF2B5EF4-FFF2-40B4-BE49-F238E27FC236}">
                <a16:creationId xmlns:a16="http://schemas.microsoft.com/office/drawing/2014/main" id="{3390AC21-EEB9-96BE-5C74-34A43A92ED5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5802607"/>
            <a:ext cx="1325217" cy="1053719"/>
          </a:xfrm>
          <a:prstGeom prst="rect">
            <a:avLst/>
          </a:prstGeom>
        </p:spPr>
      </p:pic>
      <p:sp>
        <p:nvSpPr>
          <p:cNvPr id="2" name="Rectangle 1"/>
          <p:cNvSpPr/>
          <p:nvPr/>
        </p:nvSpPr>
        <p:spPr>
          <a:xfrm>
            <a:off x="2276101" y="5524991"/>
            <a:ext cx="1967205"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Nguyễn</a:t>
            </a:r>
            <a:r>
              <a:rPr kumimoji="0" lang="en-GB" sz="1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GB" sz="1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nhâm</a:t>
            </a:r>
            <a:r>
              <a:rPr kumimoji="0" lang="en-GB" sz="1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891</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con cua đá">
            <a:hlinkClick r:id="" action="ppaction://media"/>
            <a:extLst>
              <a:ext uri="{FF2B5EF4-FFF2-40B4-BE49-F238E27FC236}">
                <a16:creationId xmlns:a16="http://schemas.microsoft.com/office/drawing/2014/main" id="{AD5607BB-B688-B36C-3416-60D96C3A3833}"/>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548253" y="475168"/>
            <a:ext cx="11306290" cy="6354823"/>
          </a:xfrm>
          <a:prstGeom prst="rect">
            <a:avLst/>
          </a:prstGeom>
        </p:spPr>
      </p:pic>
    </p:spTree>
    <p:extLst>
      <p:ext uri="{BB962C8B-B14F-4D97-AF65-F5344CB8AC3E}">
        <p14:creationId xmlns:p14="http://schemas.microsoft.com/office/powerpoint/2010/main" val="1955297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barn(inVertical)">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038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fill="hold" display="0">
                  <p:stCondLst>
                    <p:cond delay="indefinite"/>
                  </p:stCondLst>
                </p:cTn>
                <p:tgtEl>
                  <p:spTgt spid="4"/>
                </p:tgtEl>
              </p:cMediaNode>
            </p:video>
            <p:seq concurrent="1" nextAc="seek">
              <p:cTn id="18" restart="whenNotActive" fill="hold" evtFilter="cancelBubble" nodeType="interactiveSeq">
                <p:stCondLst>
                  <p:cond evt="onClick" delay="0">
                    <p:tgtEl>
                      <p:spTgt spid="4"/>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4"/>
                                        </p:tgtEl>
                                      </p:cBhvr>
                                    </p:cmd>
                                  </p:childTnLst>
                                </p:cTn>
                              </p:par>
                            </p:childTnLst>
                          </p:cTn>
                        </p:par>
                      </p:childTnLst>
                    </p:cTn>
                  </p:par>
                </p:childTnLst>
              </p:cTn>
              <p:nextCondLst>
                <p:cond evt="onClick" delay="0">
                  <p:tgtEl>
                    <p:spTgt spid="4"/>
                  </p:tgtEl>
                </p:cond>
              </p:nextCondLst>
            </p:seq>
          </p:childTnLst>
        </p:cTn>
      </p:par>
    </p:tnLst>
    <p:bldLst>
      <p:bldP spid="29" grpId="0" animBg="1"/>
      <p:bldP spid="3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19">
            <a:extLst>
              <a:ext uri="{FF2B5EF4-FFF2-40B4-BE49-F238E27FC236}">
                <a16:creationId xmlns:a16="http://schemas.microsoft.com/office/drawing/2014/main" id="{CC1B9B75-3BBF-81FE-AE1E-F59EC64CE240}"/>
              </a:ext>
            </a:extLst>
          </p:cNvPr>
          <p:cNvGrpSpPr/>
          <p:nvPr/>
        </p:nvGrpSpPr>
        <p:grpSpPr>
          <a:xfrm>
            <a:off x="673097" y="1144933"/>
            <a:ext cx="3251200" cy="1194663"/>
            <a:chOff x="0" y="0"/>
            <a:chExt cx="1937678" cy="593864"/>
          </a:xfrm>
          <a:solidFill>
            <a:schemeClr val="tx2"/>
          </a:solidFill>
        </p:grpSpPr>
        <p:sp>
          <p:nvSpPr>
            <p:cNvPr id="4" name="Freeform 20">
              <a:extLst>
                <a:ext uri="{FF2B5EF4-FFF2-40B4-BE49-F238E27FC236}">
                  <a16:creationId xmlns:a16="http://schemas.microsoft.com/office/drawing/2014/main" id="{17030574-7A4F-0BAD-D83A-F88184F41709}"/>
                </a:ext>
              </a:extLst>
            </p:cNvPr>
            <p:cNvSpPr/>
            <p:nvPr/>
          </p:nvSpPr>
          <p:spPr>
            <a:xfrm>
              <a:off x="0" y="0"/>
              <a:ext cx="1937678" cy="593864"/>
            </a:xfrm>
            <a:custGeom>
              <a:avLst/>
              <a:gdLst/>
              <a:ahLst/>
              <a:cxnLst/>
              <a:rect l="l" t="t" r="r" b="b"/>
              <a:pathLst>
                <a:path w="1937678" h="593864">
                  <a:moveTo>
                    <a:pt x="21046" y="0"/>
                  </a:moveTo>
                  <a:lnTo>
                    <a:pt x="1916632" y="0"/>
                  </a:lnTo>
                  <a:cubicBezTo>
                    <a:pt x="1928256" y="0"/>
                    <a:pt x="1937678" y="9423"/>
                    <a:pt x="1937678" y="21046"/>
                  </a:cubicBezTo>
                  <a:lnTo>
                    <a:pt x="1937678" y="572818"/>
                  </a:lnTo>
                  <a:cubicBezTo>
                    <a:pt x="1937678" y="578400"/>
                    <a:pt x="1935461" y="583753"/>
                    <a:pt x="1931514" y="587700"/>
                  </a:cubicBezTo>
                  <a:cubicBezTo>
                    <a:pt x="1927567" y="591647"/>
                    <a:pt x="1922214" y="593864"/>
                    <a:pt x="1916632" y="593864"/>
                  </a:cubicBezTo>
                  <a:lnTo>
                    <a:pt x="21046" y="593864"/>
                  </a:lnTo>
                  <a:cubicBezTo>
                    <a:pt x="9423" y="593864"/>
                    <a:pt x="0" y="584441"/>
                    <a:pt x="0" y="572818"/>
                  </a:cubicBezTo>
                  <a:lnTo>
                    <a:pt x="0" y="21046"/>
                  </a:lnTo>
                  <a:cubicBezTo>
                    <a:pt x="0" y="9423"/>
                    <a:pt x="9423" y="0"/>
                    <a:pt x="21046" y="0"/>
                  </a:cubicBezTo>
                  <a:close/>
                </a:path>
              </a:pathLst>
            </a:custGeom>
            <a:grpFill/>
          </p:spPr>
          <p:txBody>
            <a:bodyPr/>
            <a:lstStyle/>
            <a:p>
              <a:pPr defTabSz="609630"/>
              <a:endParaRPr lang="en-US" sz="1200">
                <a:solidFill>
                  <a:prstClr val="black"/>
                </a:solidFill>
                <a:latin typeface="Calibri"/>
              </a:endParaRPr>
            </a:p>
          </p:txBody>
        </p:sp>
        <p:sp>
          <p:nvSpPr>
            <p:cNvPr id="5" name="TextBox 21">
              <a:extLst>
                <a:ext uri="{FF2B5EF4-FFF2-40B4-BE49-F238E27FC236}">
                  <a16:creationId xmlns:a16="http://schemas.microsoft.com/office/drawing/2014/main" id="{3B562E8A-535F-DEF7-4763-D1EF663B0BA7}"/>
                </a:ext>
              </a:extLst>
            </p:cNvPr>
            <p:cNvSpPr txBox="1"/>
            <p:nvPr/>
          </p:nvSpPr>
          <p:spPr>
            <a:xfrm>
              <a:off x="0" y="-57150"/>
              <a:ext cx="1937678" cy="651014"/>
            </a:xfrm>
            <a:prstGeom prst="rect">
              <a:avLst/>
            </a:prstGeom>
            <a:grpFill/>
          </p:spPr>
          <p:txBody>
            <a:bodyPr lIns="33867" tIns="33867" rIns="33867" bIns="33867" rtlCol="0" anchor="ctr"/>
            <a:lstStyle/>
            <a:p>
              <a:pPr algn="ctr" defTabSz="609630">
                <a:lnSpc>
                  <a:spcPts val="1773"/>
                </a:lnSpc>
                <a:spcBef>
                  <a:spcPct val="0"/>
                </a:spcBef>
                <a:defRPr/>
              </a:pPr>
              <a:endParaRPr sz="1200">
                <a:solidFill>
                  <a:prstClr val="black"/>
                </a:solidFill>
                <a:latin typeface="Times New Roman" panose="02020603050405020304" pitchFamily="18" charset="0"/>
                <a:cs typeface="Times New Roman" panose="02020603050405020304" pitchFamily="18" charset="0"/>
              </a:endParaRPr>
            </a:p>
          </p:txBody>
        </p:sp>
      </p:grpSp>
      <p:sp>
        <p:nvSpPr>
          <p:cNvPr id="6" name="TextBox 27">
            <a:extLst>
              <a:ext uri="{FF2B5EF4-FFF2-40B4-BE49-F238E27FC236}">
                <a16:creationId xmlns:a16="http://schemas.microsoft.com/office/drawing/2014/main" id="{5B900D73-CBBC-802D-0D81-3834A8C218F6}"/>
              </a:ext>
            </a:extLst>
          </p:cNvPr>
          <p:cNvSpPr txBox="1"/>
          <p:nvPr/>
        </p:nvSpPr>
        <p:spPr>
          <a:xfrm>
            <a:off x="827658" y="1345424"/>
            <a:ext cx="3108081" cy="738664"/>
          </a:xfrm>
          <a:prstGeom prst="rect">
            <a:avLst/>
          </a:prstGeom>
        </p:spPr>
        <p:txBody>
          <a:bodyPr wrap="square" lIns="0" tIns="0" rIns="0" bIns="0" rtlCol="0" anchor="t">
            <a:spAutoFit/>
          </a:bodyPr>
          <a:lstStyle/>
          <a:p>
            <a:pPr algn="ctr" defTabSz="609630">
              <a:defRPr/>
            </a:pPr>
            <a:r>
              <a:rPr lang="en-US" sz="4800" spc="93" dirty="0">
                <a:solidFill>
                  <a:srgbClr val="FBFAF7"/>
                </a:solidFill>
                <a:latin typeface="Times New Roman" panose="02020603050405020304" pitchFamily="18" charset="0"/>
                <a:cs typeface="Times New Roman" panose="02020603050405020304" pitchFamily="18" charset="0"/>
              </a:rPr>
              <a:t>CHẶNG 3</a:t>
            </a:r>
          </a:p>
        </p:txBody>
      </p:sp>
      <p:sp>
        <p:nvSpPr>
          <p:cNvPr id="7" name="TextBox 27">
            <a:extLst>
              <a:ext uri="{FF2B5EF4-FFF2-40B4-BE49-F238E27FC236}">
                <a16:creationId xmlns:a16="http://schemas.microsoft.com/office/drawing/2014/main" id="{AB4E1580-F8E5-B031-4F3F-28F21BEC548D}"/>
              </a:ext>
            </a:extLst>
          </p:cNvPr>
          <p:cNvSpPr txBox="1"/>
          <p:nvPr/>
        </p:nvSpPr>
        <p:spPr>
          <a:xfrm>
            <a:off x="4036673" y="1293783"/>
            <a:ext cx="7471535" cy="738664"/>
          </a:xfrm>
          <a:prstGeom prst="rect">
            <a:avLst/>
          </a:prstGeom>
        </p:spPr>
        <p:txBody>
          <a:bodyPr wrap="square" lIns="0" tIns="0" rIns="0" bIns="0" rtlCol="0" anchor="t">
            <a:spAutoFit/>
          </a:bodyPr>
          <a:lstStyle/>
          <a:p>
            <a:pPr algn="ctr" defTabSz="609630">
              <a:defRPr/>
            </a:pPr>
            <a:r>
              <a:rPr lang="en-US" sz="4800" spc="93" dirty="0">
                <a:solidFill>
                  <a:prstClr val="black">
                    <a:lumMod val="95000"/>
                    <a:lumOff val="5000"/>
                  </a:prstClr>
                </a:solidFill>
                <a:latin typeface="Times New Roman" panose="02020603050405020304" pitchFamily="18" charset="0"/>
                <a:cs typeface="Times New Roman" panose="02020603050405020304" pitchFamily="18" charset="0"/>
              </a:rPr>
              <a:t>MẬT NGỮ TRÍ NHỚ</a:t>
            </a:r>
          </a:p>
        </p:txBody>
      </p:sp>
      <p:sp>
        <p:nvSpPr>
          <p:cNvPr id="10" name="AutoShape 9">
            <a:extLst>
              <a:ext uri="{FF2B5EF4-FFF2-40B4-BE49-F238E27FC236}">
                <a16:creationId xmlns:a16="http://schemas.microsoft.com/office/drawing/2014/main" id="{1C1997E6-6703-ACEC-C737-ECFBF396AE27}"/>
              </a:ext>
            </a:extLst>
          </p:cNvPr>
          <p:cNvSpPr/>
          <p:nvPr/>
        </p:nvSpPr>
        <p:spPr>
          <a:xfrm flipV="1">
            <a:off x="3860800" y="2179671"/>
            <a:ext cx="6981450" cy="12700"/>
          </a:xfrm>
          <a:prstGeom prst="line">
            <a:avLst/>
          </a:prstGeom>
          <a:ln w="76200" cap="flat">
            <a:solidFill>
              <a:schemeClr val="tx2"/>
            </a:solidFill>
            <a:prstDash val="solid"/>
            <a:headEnd type="none" w="sm" len="sm"/>
            <a:tailEnd type="none" w="sm" len="sm"/>
          </a:ln>
        </p:spPr>
        <p:txBody>
          <a:bodyPr/>
          <a:lstStyle/>
          <a:p>
            <a:pPr defTabSz="609630"/>
            <a:endParaRPr lang="en-US" sz="1200">
              <a:solidFill>
                <a:prstClr val="black"/>
              </a:solidFill>
              <a:latin typeface="Calibri"/>
            </a:endParaRPr>
          </a:p>
        </p:txBody>
      </p:sp>
      <p:grpSp>
        <p:nvGrpSpPr>
          <p:cNvPr id="20" name="Group 19">
            <a:extLst>
              <a:ext uri="{FF2B5EF4-FFF2-40B4-BE49-F238E27FC236}">
                <a16:creationId xmlns:a16="http://schemas.microsoft.com/office/drawing/2014/main" id="{C825BD31-AD0E-246C-F10B-7F2BF42D1068}"/>
              </a:ext>
            </a:extLst>
          </p:cNvPr>
          <p:cNvGrpSpPr/>
          <p:nvPr/>
        </p:nvGrpSpPr>
        <p:grpSpPr>
          <a:xfrm>
            <a:off x="673097" y="3886200"/>
            <a:ext cx="3545424" cy="1061165"/>
            <a:chOff x="2057400" y="4152900"/>
            <a:chExt cx="5318136" cy="1591747"/>
          </a:xfrm>
        </p:grpSpPr>
        <p:grpSp>
          <p:nvGrpSpPr>
            <p:cNvPr id="13" name="Group 8">
              <a:extLst>
                <a:ext uri="{FF2B5EF4-FFF2-40B4-BE49-F238E27FC236}">
                  <a16:creationId xmlns:a16="http://schemas.microsoft.com/office/drawing/2014/main" id="{88F53DDD-AAD6-9CB9-32A5-A49D8BC0833A}"/>
                </a:ext>
              </a:extLst>
            </p:cNvPr>
            <p:cNvGrpSpPr/>
            <p:nvPr/>
          </p:nvGrpSpPr>
          <p:grpSpPr>
            <a:xfrm>
              <a:off x="2057400" y="4152900"/>
              <a:ext cx="3505200" cy="1591747"/>
              <a:chOff x="0" y="0"/>
              <a:chExt cx="1500485" cy="709124"/>
            </a:xfrm>
          </p:grpSpPr>
          <p:sp>
            <p:nvSpPr>
              <p:cNvPr id="14" name="Freeform 9">
                <a:extLst>
                  <a:ext uri="{FF2B5EF4-FFF2-40B4-BE49-F238E27FC236}">
                    <a16:creationId xmlns:a16="http://schemas.microsoft.com/office/drawing/2014/main" id="{9DFBBB0A-165B-561D-60F3-244010D54EBD}"/>
                  </a:ext>
                </a:extLst>
              </p:cNvPr>
              <p:cNvSpPr/>
              <p:nvPr/>
            </p:nvSpPr>
            <p:spPr>
              <a:xfrm>
                <a:off x="0" y="0"/>
                <a:ext cx="1500485" cy="709124"/>
              </a:xfrm>
              <a:custGeom>
                <a:avLst/>
                <a:gdLst/>
                <a:ahLst/>
                <a:cxnLst/>
                <a:rect l="l" t="t" r="r" b="b"/>
                <a:pathLst>
                  <a:path w="1500485" h="709124">
                    <a:moveTo>
                      <a:pt x="67946" y="0"/>
                    </a:moveTo>
                    <a:lnTo>
                      <a:pt x="1432539" y="0"/>
                    </a:lnTo>
                    <a:cubicBezTo>
                      <a:pt x="1470064" y="0"/>
                      <a:pt x="1500485" y="30420"/>
                      <a:pt x="1500485" y="67946"/>
                    </a:cubicBezTo>
                    <a:lnTo>
                      <a:pt x="1500485" y="641178"/>
                    </a:lnTo>
                    <a:cubicBezTo>
                      <a:pt x="1500485" y="659199"/>
                      <a:pt x="1493326" y="676481"/>
                      <a:pt x="1480584" y="689223"/>
                    </a:cubicBezTo>
                    <a:cubicBezTo>
                      <a:pt x="1467842" y="701965"/>
                      <a:pt x="1450559" y="709124"/>
                      <a:pt x="1432539" y="709124"/>
                    </a:cubicBezTo>
                    <a:lnTo>
                      <a:pt x="67946" y="709124"/>
                    </a:lnTo>
                    <a:cubicBezTo>
                      <a:pt x="30420" y="709124"/>
                      <a:pt x="0" y="678704"/>
                      <a:pt x="0" y="641178"/>
                    </a:cubicBezTo>
                    <a:lnTo>
                      <a:pt x="0" y="67946"/>
                    </a:lnTo>
                    <a:cubicBezTo>
                      <a:pt x="0" y="49925"/>
                      <a:pt x="7159" y="32643"/>
                      <a:pt x="19901" y="19901"/>
                    </a:cubicBezTo>
                    <a:cubicBezTo>
                      <a:pt x="32643" y="7159"/>
                      <a:pt x="49925" y="0"/>
                      <a:pt x="67946" y="0"/>
                    </a:cubicBezTo>
                    <a:close/>
                  </a:path>
                </a:pathLst>
              </a:custGeom>
              <a:solidFill>
                <a:srgbClr val="20669B"/>
              </a:solidFill>
            </p:spPr>
            <p:txBody>
              <a:bodyPr/>
              <a:lstStyle/>
              <a:p>
                <a:pPr defTabSz="609630"/>
                <a:endParaRPr lang="en-US" sz="1200">
                  <a:solidFill>
                    <a:prstClr val="black"/>
                  </a:solidFill>
                  <a:latin typeface="Calibri"/>
                </a:endParaRPr>
              </a:p>
            </p:txBody>
          </p:sp>
          <p:sp>
            <p:nvSpPr>
              <p:cNvPr id="15" name="TextBox 10">
                <a:extLst>
                  <a:ext uri="{FF2B5EF4-FFF2-40B4-BE49-F238E27FC236}">
                    <a16:creationId xmlns:a16="http://schemas.microsoft.com/office/drawing/2014/main" id="{F8AA12E8-791A-61F4-51BB-80700401133E}"/>
                  </a:ext>
                </a:extLst>
              </p:cNvPr>
              <p:cNvSpPr txBox="1"/>
              <p:nvPr/>
            </p:nvSpPr>
            <p:spPr>
              <a:xfrm>
                <a:off x="0" y="-47625"/>
                <a:ext cx="1500485" cy="756749"/>
              </a:xfrm>
              <a:prstGeom prst="rect">
                <a:avLst/>
              </a:prstGeom>
            </p:spPr>
            <p:txBody>
              <a:bodyPr lIns="33867" tIns="33867" rIns="33867" bIns="33867" rtlCol="0" anchor="ctr"/>
              <a:lstStyle/>
              <a:p>
                <a:pPr algn="ctr" defTabSz="609630">
                  <a:lnSpc>
                    <a:spcPts val="2088"/>
                  </a:lnSpc>
                </a:pPr>
                <a:endParaRPr sz="1200">
                  <a:solidFill>
                    <a:prstClr val="black"/>
                  </a:solidFill>
                  <a:latin typeface="Calibri"/>
                </a:endParaRPr>
              </a:p>
            </p:txBody>
          </p:sp>
        </p:grpSp>
        <p:sp>
          <p:nvSpPr>
            <p:cNvPr id="16" name="TextBox 22">
              <a:extLst>
                <a:ext uri="{FF2B5EF4-FFF2-40B4-BE49-F238E27FC236}">
                  <a16:creationId xmlns:a16="http://schemas.microsoft.com/office/drawing/2014/main" id="{395C4B13-E621-6C1B-2752-6ACEE9DFC2EA}"/>
                </a:ext>
              </a:extLst>
            </p:cNvPr>
            <p:cNvSpPr txBox="1"/>
            <p:nvPr/>
          </p:nvSpPr>
          <p:spPr>
            <a:xfrm>
              <a:off x="2436417" y="4851951"/>
              <a:ext cx="4939119" cy="406362"/>
            </a:xfrm>
            <a:prstGeom prst="rect">
              <a:avLst/>
            </a:prstGeom>
          </p:spPr>
          <p:txBody>
            <a:bodyPr lIns="0" tIns="0" rIns="0" bIns="0" rtlCol="0" anchor="t">
              <a:spAutoFit/>
            </a:bodyPr>
            <a:lstStyle/>
            <a:p>
              <a:pPr algn="just" defTabSz="609630">
                <a:lnSpc>
                  <a:spcPts val="1867"/>
                </a:lnSpc>
                <a:spcBef>
                  <a:spcPct val="0"/>
                </a:spcBef>
              </a:pPr>
              <a:r>
                <a:rPr lang="en-US" sz="2933" spc="-27" dirty="0">
                  <a:solidFill>
                    <a:srgbClr val="FFFBF5"/>
                  </a:solidFill>
                  <a:latin typeface="Times New Roman" panose="02020603050405020304" pitchFamily="18" charset="0"/>
                  <a:cs typeface="Times New Roman" panose="02020603050405020304" pitchFamily="18" charset="0"/>
                </a:rPr>
                <a:t>TRỜI CHO</a:t>
              </a:r>
            </a:p>
          </p:txBody>
        </p:sp>
      </p:grpSp>
      <p:grpSp>
        <p:nvGrpSpPr>
          <p:cNvPr id="26" name="Group 25">
            <a:extLst>
              <a:ext uri="{FF2B5EF4-FFF2-40B4-BE49-F238E27FC236}">
                <a16:creationId xmlns:a16="http://schemas.microsoft.com/office/drawing/2014/main" id="{56A2BDFB-DAD6-EF18-ABEA-AF5AE8B3EEA9}"/>
              </a:ext>
            </a:extLst>
          </p:cNvPr>
          <p:cNvGrpSpPr/>
          <p:nvPr/>
        </p:nvGrpSpPr>
        <p:grpSpPr>
          <a:xfrm>
            <a:off x="673097" y="5261455"/>
            <a:ext cx="3545424" cy="1061165"/>
            <a:chOff x="2057400" y="4152900"/>
            <a:chExt cx="5318136" cy="1591747"/>
          </a:xfrm>
        </p:grpSpPr>
        <p:grpSp>
          <p:nvGrpSpPr>
            <p:cNvPr id="27" name="Group 8">
              <a:extLst>
                <a:ext uri="{FF2B5EF4-FFF2-40B4-BE49-F238E27FC236}">
                  <a16:creationId xmlns:a16="http://schemas.microsoft.com/office/drawing/2014/main" id="{43D9735C-2B52-5E1C-85D8-D830D1EFF276}"/>
                </a:ext>
              </a:extLst>
            </p:cNvPr>
            <p:cNvGrpSpPr/>
            <p:nvPr/>
          </p:nvGrpSpPr>
          <p:grpSpPr>
            <a:xfrm>
              <a:off x="2057400" y="4152900"/>
              <a:ext cx="3505200" cy="1591747"/>
              <a:chOff x="0" y="0"/>
              <a:chExt cx="1500485" cy="709124"/>
            </a:xfrm>
          </p:grpSpPr>
          <p:sp>
            <p:nvSpPr>
              <p:cNvPr id="29" name="Freeform 9">
                <a:extLst>
                  <a:ext uri="{FF2B5EF4-FFF2-40B4-BE49-F238E27FC236}">
                    <a16:creationId xmlns:a16="http://schemas.microsoft.com/office/drawing/2014/main" id="{20837F4B-3ADF-81BE-C39F-973C622BEB92}"/>
                  </a:ext>
                </a:extLst>
              </p:cNvPr>
              <p:cNvSpPr/>
              <p:nvPr/>
            </p:nvSpPr>
            <p:spPr>
              <a:xfrm>
                <a:off x="0" y="0"/>
                <a:ext cx="1500485" cy="709124"/>
              </a:xfrm>
              <a:custGeom>
                <a:avLst/>
                <a:gdLst/>
                <a:ahLst/>
                <a:cxnLst/>
                <a:rect l="l" t="t" r="r" b="b"/>
                <a:pathLst>
                  <a:path w="1500485" h="709124">
                    <a:moveTo>
                      <a:pt x="67946" y="0"/>
                    </a:moveTo>
                    <a:lnTo>
                      <a:pt x="1432539" y="0"/>
                    </a:lnTo>
                    <a:cubicBezTo>
                      <a:pt x="1470064" y="0"/>
                      <a:pt x="1500485" y="30420"/>
                      <a:pt x="1500485" y="67946"/>
                    </a:cubicBezTo>
                    <a:lnTo>
                      <a:pt x="1500485" y="641178"/>
                    </a:lnTo>
                    <a:cubicBezTo>
                      <a:pt x="1500485" y="659199"/>
                      <a:pt x="1493326" y="676481"/>
                      <a:pt x="1480584" y="689223"/>
                    </a:cubicBezTo>
                    <a:cubicBezTo>
                      <a:pt x="1467842" y="701965"/>
                      <a:pt x="1450559" y="709124"/>
                      <a:pt x="1432539" y="709124"/>
                    </a:cubicBezTo>
                    <a:lnTo>
                      <a:pt x="67946" y="709124"/>
                    </a:lnTo>
                    <a:cubicBezTo>
                      <a:pt x="30420" y="709124"/>
                      <a:pt x="0" y="678704"/>
                      <a:pt x="0" y="641178"/>
                    </a:cubicBezTo>
                    <a:lnTo>
                      <a:pt x="0" y="67946"/>
                    </a:lnTo>
                    <a:cubicBezTo>
                      <a:pt x="0" y="49925"/>
                      <a:pt x="7159" y="32643"/>
                      <a:pt x="19901" y="19901"/>
                    </a:cubicBezTo>
                    <a:cubicBezTo>
                      <a:pt x="32643" y="7159"/>
                      <a:pt x="49925" y="0"/>
                      <a:pt x="67946" y="0"/>
                    </a:cubicBezTo>
                    <a:close/>
                  </a:path>
                </a:pathLst>
              </a:custGeom>
              <a:solidFill>
                <a:srgbClr val="20669B"/>
              </a:solidFill>
            </p:spPr>
            <p:txBody>
              <a:bodyPr/>
              <a:lstStyle/>
              <a:p>
                <a:pPr defTabSz="609630"/>
                <a:endParaRPr lang="en-US" sz="1200">
                  <a:solidFill>
                    <a:prstClr val="black"/>
                  </a:solidFill>
                  <a:latin typeface="Calibri"/>
                </a:endParaRPr>
              </a:p>
            </p:txBody>
          </p:sp>
          <p:sp>
            <p:nvSpPr>
              <p:cNvPr id="30" name="TextBox 10">
                <a:extLst>
                  <a:ext uri="{FF2B5EF4-FFF2-40B4-BE49-F238E27FC236}">
                    <a16:creationId xmlns:a16="http://schemas.microsoft.com/office/drawing/2014/main" id="{FA5B5D3F-75C7-F006-E5DB-C41FDACEBF05}"/>
                  </a:ext>
                </a:extLst>
              </p:cNvPr>
              <p:cNvSpPr txBox="1"/>
              <p:nvPr/>
            </p:nvSpPr>
            <p:spPr>
              <a:xfrm>
                <a:off x="0" y="-47625"/>
                <a:ext cx="1500485" cy="756749"/>
              </a:xfrm>
              <a:prstGeom prst="rect">
                <a:avLst/>
              </a:prstGeom>
            </p:spPr>
            <p:txBody>
              <a:bodyPr lIns="33867" tIns="33867" rIns="33867" bIns="33867" rtlCol="0" anchor="ctr"/>
              <a:lstStyle/>
              <a:p>
                <a:pPr algn="ctr" defTabSz="609630">
                  <a:lnSpc>
                    <a:spcPts val="2088"/>
                  </a:lnSpc>
                </a:pPr>
                <a:endParaRPr sz="1200">
                  <a:solidFill>
                    <a:prstClr val="black"/>
                  </a:solidFill>
                  <a:latin typeface="Calibri"/>
                </a:endParaRPr>
              </a:p>
            </p:txBody>
          </p:sp>
        </p:grpSp>
        <p:sp>
          <p:nvSpPr>
            <p:cNvPr id="28" name="TextBox 22">
              <a:extLst>
                <a:ext uri="{FF2B5EF4-FFF2-40B4-BE49-F238E27FC236}">
                  <a16:creationId xmlns:a16="http://schemas.microsoft.com/office/drawing/2014/main" id="{2F304837-58AA-5DFA-8EB1-1946ACA2F272}"/>
                </a:ext>
              </a:extLst>
            </p:cNvPr>
            <p:cNvSpPr txBox="1"/>
            <p:nvPr/>
          </p:nvSpPr>
          <p:spPr>
            <a:xfrm>
              <a:off x="2436417" y="4851951"/>
              <a:ext cx="4939119" cy="406362"/>
            </a:xfrm>
            <a:prstGeom prst="rect">
              <a:avLst/>
            </a:prstGeom>
          </p:spPr>
          <p:txBody>
            <a:bodyPr lIns="0" tIns="0" rIns="0" bIns="0" rtlCol="0" anchor="t">
              <a:spAutoFit/>
            </a:bodyPr>
            <a:lstStyle/>
            <a:p>
              <a:pPr algn="just" defTabSz="609630">
                <a:lnSpc>
                  <a:spcPts val="1867"/>
                </a:lnSpc>
                <a:spcBef>
                  <a:spcPct val="0"/>
                </a:spcBef>
              </a:pPr>
              <a:r>
                <a:rPr lang="en-US" sz="2933" spc="-27" dirty="0">
                  <a:solidFill>
                    <a:srgbClr val="FFFBF5"/>
                  </a:solidFill>
                  <a:latin typeface="Times New Roman" panose="02020603050405020304" pitchFamily="18" charset="0"/>
                  <a:cs typeface="Times New Roman" panose="02020603050405020304" pitchFamily="18" charset="0"/>
                </a:rPr>
                <a:t>NHỎ MỌN</a:t>
              </a:r>
            </a:p>
          </p:txBody>
        </p:sp>
      </p:grpSp>
      <p:grpSp>
        <p:nvGrpSpPr>
          <p:cNvPr id="31" name="Group 30">
            <a:extLst>
              <a:ext uri="{FF2B5EF4-FFF2-40B4-BE49-F238E27FC236}">
                <a16:creationId xmlns:a16="http://schemas.microsoft.com/office/drawing/2014/main" id="{BB8B8595-49B6-63D0-C47E-C5B769DC011B}"/>
              </a:ext>
            </a:extLst>
          </p:cNvPr>
          <p:cNvGrpSpPr/>
          <p:nvPr/>
        </p:nvGrpSpPr>
        <p:grpSpPr>
          <a:xfrm>
            <a:off x="6705600" y="3886200"/>
            <a:ext cx="3545424" cy="1061165"/>
            <a:chOff x="2057400" y="4152900"/>
            <a:chExt cx="5318136" cy="1591747"/>
          </a:xfrm>
        </p:grpSpPr>
        <p:grpSp>
          <p:nvGrpSpPr>
            <p:cNvPr id="32" name="Group 8">
              <a:extLst>
                <a:ext uri="{FF2B5EF4-FFF2-40B4-BE49-F238E27FC236}">
                  <a16:creationId xmlns:a16="http://schemas.microsoft.com/office/drawing/2014/main" id="{18DF7EAB-4EAF-D0C9-5C90-8C27C53ABC56}"/>
                </a:ext>
              </a:extLst>
            </p:cNvPr>
            <p:cNvGrpSpPr/>
            <p:nvPr/>
          </p:nvGrpSpPr>
          <p:grpSpPr>
            <a:xfrm>
              <a:off x="2057400" y="4152900"/>
              <a:ext cx="3505200" cy="1591747"/>
              <a:chOff x="0" y="0"/>
              <a:chExt cx="1500485" cy="709124"/>
            </a:xfrm>
          </p:grpSpPr>
          <p:sp>
            <p:nvSpPr>
              <p:cNvPr id="34" name="Freeform 9">
                <a:extLst>
                  <a:ext uri="{FF2B5EF4-FFF2-40B4-BE49-F238E27FC236}">
                    <a16:creationId xmlns:a16="http://schemas.microsoft.com/office/drawing/2014/main" id="{43E2A546-D5A3-7866-392F-C3A898E153C0}"/>
                  </a:ext>
                </a:extLst>
              </p:cNvPr>
              <p:cNvSpPr/>
              <p:nvPr/>
            </p:nvSpPr>
            <p:spPr>
              <a:xfrm>
                <a:off x="0" y="0"/>
                <a:ext cx="1500485" cy="709124"/>
              </a:xfrm>
              <a:custGeom>
                <a:avLst/>
                <a:gdLst/>
                <a:ahLst/>
                <a:cxnLst/>
                <a:rect l="l" t="t" r="r" b="b"/>
                <a:pathLst>
                  <a:path w="1500485" h="709124">
                    <a:moveTo>
                      <a:pt x="67946" y="0"/>
                    </a:moveTo>
                    <a:lnTo>
                      <a:pt x="1432539" y="0"/>
                    </a:lnTo>
                    <a:cubicBezTo>
                      <a:pt x="1470064" y="0"/>
                      <a:pt x="1500485" y="30420"/>
                      <a:pt x="1500485" y="67946"/>
                    </a:cubicBezTo>
                    <a:lnTo>
                      <a:pt x="1500485" y="641178"/>
                    </a:lnTo>
                    <a:cubicBezTo>
                      <a:pt x="1500485" y="659199"/>
                      <a:pt x="1493326" y="676481"/>
                      <a:pt x="1480584" y="689223"/>
                    </a:cubicBezTo>
                    <a:cubicBezTo>
                      <a:pt x="1467842" y="701965"/>
                      <a:pt x="1450559" y="709124"/>
                      <a:pt x="1432539" y="709124"/>
                    </a:cubicBezTo>
                    <a:lnTo>
                      <a:pt x="67946" y="709124"/>
                    </a:lnTo>
                    <a:cubicBezTo>
                      <a:pt x="30420" y="709124"/>
                      <a:pt x="0" y="678704"/>
                      <a:pt x="0" y="641178"/>
                    </a:cubicBezTo>
                    <a:lnTo>
                      <a:pt x="0" y="67946"/>
                    </a:lnTo>
                    <a:cubicBezTo>
                      <a:pt x="0" y="49925"/>
                      <a:pt x="7159" y="32643"/>
                      <a:pt x="19901" y="19901"/>
                    </a:cubicBezTo>
                    <a:cubicBezTo>
                      <a:pt x="32643" y="7159"/>
                      <a:pt x="49925" y="0"/>
                      <a:pt x="67946" y="0"/>
                    </a:cubicBezTo>
                    <a:close/>
                  </a:path>
                </a:pathLst>
              </a:custGeom>
              <a:solidFill>
                <a:srgbClr val="20669B"/>
              </a:solidFill>
            </p:spPr>
            <p:txBody>
              <a:bodyPr/>
              <a:lstStyle/>
              <a:p>
                <a:pPr defTabSz="609630"/>
                <a:endParaRPr lang="en-US" sz="1200">
                  <a:solidFill>
                    <a:prstClr val="black"/>
                  </a:solidFill>
                  <a:latin typeface="Calibri"/>
                </a:endParaRPr>
              </a:p>
            </p:txBody>
          </p:sp>
          <p:sp>
            <p:nvSpPr>
              <p:cNvPr id="35" name="TextBox 10">
                <a:extLst>
                  <a:ext uri="{FF2B5EF4-FFF2-40B4-BE49-F238E27FC236}">
                    <a16:creationId xmlns:a16="http://schemas.microsoft.com/office/drawing/2014/main" id="{F0D0680A-26BC-CFB4-6B43-BEB9A3A522AD}"/>
                  </a:ext>
                </a:extLst>
              </p:cNvPr>
              <p:cNvSpPr txBox="1"/>
              <p:nvPr/>
            </p:nvSpPr>
            <p:spPr>
              <a:xfrm>
                <a:off x="0" y="-47625"/>
                <a:ext cx="1500485" cy="756749"/>
              </a:xfrm>
              <a:prstGeom prst="rect">
                <a:avLst/>
              </a:prstGeom>
            </p:spPr>
            <p:txBody>
              <a:bodyPr lIns="33867" tIns="33867" rIns="33867" bIns="33867" rtlCol="0" anchor="ctr"/>
              <a:lstStyle/>
              <a:p>
                <a:pPr algn="ctr" defTabSz="609630">
                  <a:lnSpc>
                    <a:spcPts val="2088"/>
                  </a:lnSpc>
                </a:pPr>
                <a:endParaRPr sz="1200">
                  <a:solidFill>
                    <a:prstClr val="black"/>
                  </a:solidFill>
                  <a:latin typeface="Calibri"/>
                </a:endParaRPr>
              </a:p>
            </p:txBody>
          </p:sp>
        </p:grpSp>
        <p:sp>
          <p:nvSpPr>
            <p:cNvPr id="33" name="TextBox 22">
              <a:extLst>
                <a:ext uri="{FF2B5EF4-FFF2-40B4-BE49-F238E27FC236}">
                  <a16:creationId xmlns:a16="http://schemas.microsoft.com/office/drawing/2014/main" id="{BCE39014-9AA5-8004-20AB-2516A40D68FA}"/>
                </a:ext>
              </a:extLst>
            </p:cNvPr>
            <p:cNvSpPr txBox="1"/>
            <p:nvPr/>
          </p:nvSpPr>
          <p:spPr>
            <a:xfrm>
              <a:off x="2436417" y="4851951"/>
              <a:ext cx="4939119" cy="406362"/>
            </a:xfrm>
            <a:prstGeom prst="rect">
              <a:avLst/>
            </a:prstGeom>
          </p:spPr>
          <p:txBody>
            <a:bodyPr lIns="0" tIns="0" rIns="0" bIns="0" rtlCol="0" anchor="t">
              <a:spAutoFit/>
            </a:bodyPr>
            <a:lstStyle/>
            <a:p>
              <a:pPr algn="just" defTabSz="609630">
                <a:lnSpc>
                  <a:spcPts val="1867"/>
                </a:lnSpc>
                <a:spcBef>
                  <a:spcPct val="0"/>
                </a:spcBef>
              </a:pPr>
              <a:r>
                <a:rPr lang="en-US" sz="2933" spc="-27" dirty="0">
                  <a:solidFill>
                    <a:srgbClr val="FFFBF5"/>
                  </a:solidFill>
                  <a:latin typeface="Times New Roman" panose="02020603050405020304" pitchFamily="18" charset="0"/>
                  <a:cs typeface="Times New Roman" panose="02020603050405020304" pitchFamily="18" charset="0"/>
                </a:rPr>
                <a:t>BIỆT THỰ</a:t>
              </a:r>
            </a:p>
          </p:txBody>
        </p:sp>
      </p:grpSp>
      <p:grpSp>
        <p:nvGrpSpPr>
          <p:cNvPr id="36" name="Group 35">
            <a:extLst>
              <a:ext uri="{FF2B5EF4-FFF2-40B4-BE49-F238E27FC236}">
                <a16:creationId xmlns:a16="http://schemas.microsoft.com/office/drawing/2014/main" id="{E7F77027-8EBD-D5B2-4FC9-858A2F30148B}"/>
              </a:ext>
            </a:extLst>
          </p:cNvPr>
          <p:cNvGrpSpPr/>
          <p:nvPr/>
        </p:nvGrpSpPr>
        <p:grpSpPr>
          <a:xfrm>
            <a:off x="6705600" y="5190188"/>
            <a:ext cx="3545424" cy="1061165"/>
            <a:chOff x="2057400" y="4152900"/>
            <a:chExt cx="5318136" cy="1591747"/>
          </a:xfrm>
        </p:grpSpPr>
        <p:grpSp>
          <p:nvGrpSpPr>
            <p:cNvPr id="37" name="Group 8">
              <a:extLst>
                <a:ext uri="{FF2B5EF4-FFF2-40B4-BE49-F238E27FC236}">
                  <a16:creationId xmlns:a16="http://schemas.microsoft.com/office/drawing/2014/main" id="{AFA6AAFA-9C31-5FB8-DA49-D3BEEE751F1C}"/>
                </a:ext>
              </a:extLst>
            </p:cNvPr>
            <p:cNvGrpSpPr/>
            <p:nvPr/>
          </p:nvGrpSpPr>
          <p:grpSpPr>
            <a:xfrm>
              <a:off x="2057400" y="4152900"/>
              <a:ext cx="3505200" cy="1591747"/>
              <a:chOff x="0" y="0"/>
              <a:chExt cx="1500485" cy="709124"/>
            </a:xfrm>
          </p:grpSpPr>
          <p:sp>
            <p:nvSpPr>
              <p:cNvPr id="39" name="Freeform 9">
                <a:extLst>
                  <a:ext uri="{FF2B5EF4-FFF2-40B4-BE49-F238E27FC236}">
                    <a16:creationId xmlns:a16="http://schemas.microsoft.com/office/drawing/2014/main" id="{35BE0026-6BDC-CFBE-7B45-8DAE6476AC80}"/>
                  </a:ext>
                </a:extLst>
              </p:cNvPr>
              <p:cNvSpPr/>
              <p:nvPr/>
            </p:nvSpPr>
            <p:spPr>
              <a:xfrm>
                <a:off x="0" y="0"/>
                <a:ext cx="1500485" cy="709124"/>
              </a:xfrm>
              <a:custGeom>
                <a:avLst/>
                <a:gdLst/>
                <a:ahLst/>
                <a:cxnLst/>
                <a:rect l="l" t="t" r="r" b="b"/>
                <a:pathLst>
                  <a:path w="1500485" h="709124">
                    <a:moveTo>
                      <a:pt x="67946" y="0"/>
                    </a:moveTo>
                    <a:lnTo>
                      <a:pt x="1432539" y="0"/>
                    </a:lnTo>
                    <a:cubicBezTo>
                      <a:pt x="1470064" y="0"/>
                      <a:pt x="1500485" y="30420"/>
                      <a:pt x="1500485" y="67946"/>
                    </a:cubicBezTo>
                    <a:lnTo>
                      <a:pt x="1500485" y="641178"/>
                    </a:lnTo>
                    <a:cubicBezTo>
                      <a:pt x="1500485" y="659199"/>
                      <a:pt x="1493326" y="676481"/>
                      <a:pt x="1480584" y="689223"/>
                    </a:cubicBezTo>
                    <a:cubicBezTo>
                      <a:pt x="1467842" y="701965"/>
                      <a:pt x="1450559" y="709124"/>
                      <a:pt x="1432539" y="709124"/>
                    </a:cubicBezTo>
                    <a:lnTo>
                      <a:pt x="67946" y="709124"/>
                    </a:lnTo>
                    <a:cubicBezTo>
                      <a:pt x="30420" y="709124"/>
                      <a:pt x="0" y="678704"/>
                      <a:pt x="0" y="641178"/>
                    </a:cubicBezTo>
                    <a:lnTo>
                      <a:pt x="0" y="67946"/>
                    </a:lnTo>
                    <a:cubicBezTo>
                      <a:pt x="0" y="49925"/>
                      <a:pt x="7159" y="32643"/>
                      <a:pt x="19901" y="19901"/>
                    </a:cubicBezTo>
                    <a:cubicBezTo>
                      <a:pt x="32643" y="7159"/>
                      <a:pt x="49925" y="0"/>
                      <a:pt x="67946" y="0"/>
                    </a:cubicBezTo>
                    <a:close/>
                  </a:path>
                </a:pathLst>
              </a:custGeom>
              <a:solidFill>
                <a:srgbClr val="20669B"/>
              </a:solidFill>
            </p:spPr>
            <p:txBody>
              <a:bodyPr/>
              <a:lstStyle/>
              <a:p>
                <a:pPr defTabSz="609630"/>
                <a:endParaRPr lang="en-US" sz="1200">
                  <a:solidFill>
                    <a:prstClr val="black"/>
                  </a:solidFill>
                  <a:latin typeface="Calibri"/>
                </a:endParaRPr>
              </a:p>
            </p:txBody>
          </p:sp>
          <p:sp>
            <p:nvSpPr>
              <p:cNvPr id="40" name="TextBox 10">
                <a:extLst>
                  <a:ext uri="{FF2B5EF4-FFF2-40B4-BE49-F238E27FC236}">
                    <a16:creationId xmlns:a16="http://schemas.microsoft.com/office/drawing/2014/main" id="{7D009BBD-A8F0-0678-0F39-1883943C1E08}"/>
                  </a:ext>
                </a:extLst>
              </p:cNvPr>
              <p:cNvSpPr txBox="1"/>
              <p:nvPr/>
            </p:nvSpPr>
            <p:spPr>
              <a:xfrm>
                <a:off x="0" y="-47625"/>
                <a:ext cx="1500485" cy="756749"/>
              </a:xfrm>
              <a:prstGeom prst="rect">
                <a:avLst/>
              </a:prstGeom>
            </p:spPr>
            <p:txBody>
              <a:bodyPr lIns="33867" tIns="33867" rIns="33867" bIns="33867" rtlCol="0" anchor="ctr"/>
              <a:lstStyle/>
              <a:p>
                <a:pPr algn="ctr" defTabSz="609630">
                  <a:lnSpc>
                    <a:spcPts val="2088"/>
                  </a:lnSpc>
                </a:pPr>
                <a:endParaRPr sz="1200">
                  <a:solidFill>
                    <a:prstClr val="black"/>
                  </a:solidFill>
                  <a:latin typeface="Calibri"/>
                </a:endParaRPr>
              </a:p>
            </p:txBody>
          </p:sp>
        </p:grpSp>
        <p:sp>
          <p:nvSpPr>
            <p:cNvPr id="38" name="TextBox 22">
              <a:extLst>
                <a:ext uri="{FF2B5EF4-FFF2-40B4-BE49-F238E27FC236}">
                  <a16:creationId xmlns:a16="http://schemas.microsoft.com/office/drawing/2014/main" id="{DB4450B6-CECD-442F-1391-B8B672123616}"/>
                </a:ext>
              </a:extLst>
            </p:cNvPr>
            <p:cNvSpPr txBox="1"/>
            <p:nvPr/>
          </p:nvSpPr>
          <p:spPr>
            <a:xfrm>
              <a:off x="2436417" y="4851951"/>
              <a:ext cx="4939119" cy="406362"/>
            </a:xfrm>
            <a:prstGeom prst="rect">
              <a:avLst/>
            </a:prstGeom>
          </p:spPr>
          <p:txBody>
            <a:bodyPr lIns="0" tIns="0" rIns="0" bIns="0" rtlCol="0" anchor="t">
              <a:spAutoFit/>
            </a:bodyPr>
            <a:lstStyle/>
            <a:p>
              <a:pPr algn="just" defTabSz="609630">
                <a:lnSpc>
                  <a:spcPts val="1867"/>
                </a:lnSpc>
                <a:spcBef>
                  <a:spcPct val="0"/>
                </a:spcBef>
              </a:pPr>
              <a:r>
                <a:rPr lang="en-US" sz="2933" spc="-27" dirty="0">
                  <a:solidFill>
                    <a:srgbClr val="FFFBF5"/>
                  </a:solidFill>
                  <a:latin typeface="Times New Roman" panose="02020603050405020304" pitchFamily="18" charset="0"/>
                  <a:cs typeface="Times New Roman" panose="02020603050405020304" pitchFamily="18" charset="0"/>
                </a:rPr>
                <a:t>ĐẦU TIÊN</a:t>
              </a:r>
            </a:p>
          </p:txBody>
        </p:sp>
      </p:grpSp>
      <p:sp>
        <p:nvSpPr>
          <p:cNvPr id="41" name="TextBox 40">
            <a:extLst>
              <a:ext uri="{FF2B5EF4-FFF2-40B4-BE49-F238E27FC236}">
                <a16:creationId xmlns:a16="http://schemas.microsoft.com/office/drawing/2014/main" id="{5BA275A9-16A8-98FC-27F9-27E2EF941D3E}"/>
              </a:ext>
            </a:extLst>
          </p:cNvPr>
          <p:cNvSpPr txBox="1"/>
          <p:nvPr/>
        </p:nvSpPr>
        <p:spPr>
          <a:xfrm>
            <a:off x="1524001" y="2658343"/>
            <a:ext cx="8765507" cy="820866"/>
          </a:xfrm>
          <a:prstGeom prst="rect">
            <a:avLst/>
          </a:prstGeom>
        </p:spPr>
        <p:txBody>
          <a:bodyPr wrap="square" lIns="0" tIns="0" rIns="0" bIns="0" rtlCol="0" anchor="t">
            <a:spAutoFit/>
          </a:bodyPr>
          <a:lstStyle/>
          <a:p>
            <a:pPr algn="ctr" defTabSz="609630"/>
            <a:r>
              <a:rPr lang="en-US" sz="5334" b="1" dirty="0">
                <a:solidFill>
                  <a:srgbClr val="605A35"/>
                </a:solidFill>
                <a:latin typeface="#9Slide07 HLT Fall For You" panose="02000506000000020003" pitchFamily="2" charset="0"/>
                <a:cs typeface="Times New Roman" panose="02020603050405020304" pitchFamily="18" charset="0"/>
              </a:rPr>
              <a:t>“MẬT NGỮ” NHÍ NHỐ</a:t>
            </a:r>
          </a:p>
        </p:txBody>
      </p:sp>
      <p:sp>
        <p:nvSpPr>
          <p:cNvPr id="42" name="Equals 41">
            <a:extLst>
              <a:ext uri="{FF2B5EF4-FFF2-40B4-BE49-F238E27FC236}">
                <a16:creationId xmlns:a16="http://schemas.microsoft.com/office/drawing/2014/main" id="{6CC47260-0EB3-D710-1AA2-167FBE43BD14}"/>
              </a:ext>
            </a:extLst>
          </p:cNvPr>
          <p:cNvSpPr/>
          <p:nvPr/>
        </p:nvSpPr>
        <p:spPr>
          <a:xfrm>
            <a:off x="3242217" y="5473489"/>
            <a:ext cx="814921" cy="508000"/>
          </a:xfrm>
          <a:prstGeom prst="mathEqual">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black"/>
              </a:solidFill>
              <a:latin typeface="Calibri"/>
            </a:endParaRPr>
          </a:p>
        </p:txBody>
      </p:sp>
      <p:sp>
        <p:nvSpPr>
          <p:cNvPr id="43" name="Equals 42">
            <a:extLst>
              <a:ext uri="{FF2B5EF4-FFF2-40B4-BE49-F238E27FC236}">
                <a16:creationId xmlns:a16="http://schemas.microsoft.com/office/drawing/2014/main" id="{4BD873E4-BDB5-BE22-E37C-2A9CBBBB91FB}"/>
              </a:ext>
            </a:extLst>
          </p:cNvPr>
          <p:cNvSpPr/>
          <p:nvPr/>
        </p:nvSpPr>
        <p:spPr>
          <a:xfrm>
            <a:off x="3238266" y="4228748"/>
            <a:ext cx="814921" cy="508000"/>
          </a:xfrm>
          <a:prstGeom prst="mathEqual">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black"/>
              </a:solidFill>
              <a:latin typeface="Calibri"/>
            </a:endParaRPr>
          </a:p>
        </p:txBody>
      </p:sp>
      <p:sp>
        <p:nvSpPr>
          <p:cNvPr id="44" name="Equals 43">
            <a:extLst>
              <a:ext uri="{FF2B5EF4-FFF2-40B4-BE49-F238E27FC236}">
                <a16:creationId xmlns:a16="http://schemas.microsoft.com/office/drawing/2014/main" id="{B8F98EEF-9EA9-77F0-9E0D-CACA20574AC9}"/>
              </a:ext>
            </a:extLst>
          </p:cNvPr>
          <p:cNvSpPr/>
          <p:nvPr/>
        </p:nvSpPr>
        <p:spPr>
          <a:xfrm>
            <a:off x="9181061" y="4162782"/>
            <a:ext cx="814921" cy="508000"/>
          </a:xfrm>
          <a:prstGeom prst="mathEqual">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black"/>
              </a:solidFill>
              <a:latin typeface="Calibri"/>
            </a:endParaRPr>
          </a:p>
        </p:txBody>
      </p:sp>
      <p:sp>
        <p:nvSpPr>
          <p:cNvPr id="45" name="Equals 44">
            <a:extLst>
              <a:ext uri="{FF2B5EF4-FFF2-40B4-BE49-F238E27FC236}">
                <a16:creationId xmlns:a16="http://schemas.microsoft.com/office/drawing/2014/main" id="{7D2916D6-9F9B-C01C-C291-A9D7D38416CF}"/>
              </a:ext>
            </a:extLst>
          </p:cNvPr>
          <p:cNvSpPr/>
          <p:nvPr/>
        </p:nvSpPr>
        <p:spPr>
          <a:xfrm>
            <a:off x="9180935" y="5402221"/>
            <a:ext cx="814921" cy="508000"/>
          </a:xfrm>
          <a:prstGeom prst="mathEqual">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black"/>
              </a:solidFill>
              <a:latin typeface="Calibri"/>
            </a:endParaRPr>
          </a:p>
        </p:txBody>
      </p:sp>
      <p:sp>
        <p:nvSpPr>
          <p:cNvPr id="46" name="TextBox 22">
            <a:extLst>
              <a:ext uri="{FF2B5EF4-FFF2-40B4-BE49-F238E27FC236}">
                <a16:creationId xmlns:a16="http://schemas.microsoft.com/office/drawing/2014/main" id="{802F5E0A-210F-8EB8-6C50-F13799C64007}"/>
              </a:ext>
            </a:extLst>
          </p:cNvPr>
          <p:cNvSpPr txBox="1"/>
          <p:nvPr/>
        </p:nvSpPr>
        <p:spPr>
          <a:xfrm>
            <a:off x="4218522" y="4382076"/>
            <a:ext cx="3292746" cy="270908"/>
          </a:xfrm>
          <a:prstGeom prst="rect">
            <a:avLst/>
          </a:prstGeom>
        </p:spPr>
        <p:txBody>
          <a:bodyPr lIns="0" tIns="0" rIns="0" bIns="0" rtlCol="0" anchor="t">
            <a:spAutoFit/>
          </a:bodyPr>
          <a:lstStyle/>
          <a:p>
            <a:pPr algn="just" defTabSz="609630">
              <a:lnSpc>
                <a:spcPts val="1867"/>
              </a:lnSpc>
              <a:spcBef>
                <a:spcPct val="0"/>
              </a:spcBef>
            </a:pPr>
            <a:r>
              <a:rPr lang="en-US" sz="2933" spc="-27" dirty="0">
                <a:solidFill>
                  <a:srgbClr val="C00000"/>
                </a:solidFill>
                <a:latin typeface="Times New Roman" panose="02020603050405020304" pitchFamily="18" charset="0"/>
                <a:cs typeface="Times New Roman" panose="02020603050405020304" pitchFamily="18" charset="0"/>
              </a:rPr>
              <a:t>TRÒ CHƠI</a:t>
            </a:r>
          </a:p>
        </p:txBody>
      </p:sp>
      <p:sp>
        <p:nvSpPr>
          <p:cNvPr id="48" name="TextBox 22">
            <a:extLst>
              <a:ext uri="{FF2B5EF4-FFF2-40B4-BE49-F238E27FC236}">
                <a16:creationId xmlns:a16="http://schemas.microsoft.com/office/drawing/2014/main" id="{53477910-3523-97E7-1BFF-553139496FC6}"/>
              </a:ext>
            </a:extLst>
          </p:cNvPr>
          <p:cNvSpPr txBox="1"/>
          <p:nvPr/>
        </p:nvSpPr>
        <p:spPr>
          <a:xfrm>
            <a:off x="4195673" y="5622541"/>
            <a:ext cx="3292746" cy="270908"/>
          </a:xfrm>
          <a:prstGeom prst="rect">
            <a:avLst/>
          </a:prstGeom>
        </p:spPr>
        <p:txBody>
          <a:bodyPr lIns="0" tIns="0" rIns="0" bIns="0" rtlCol="0" anchor="t">
            <a:spAutoFit/>
          </a:bodyPr>
          <a:lstStyle/>
          <a:p>
            <a:pPr algn="just" defTabSz="609630">
              <a:lnSpc>
                <a:spcPts val="1867"/>
              </a:lnSpc>
              <a:spcBef>
                <a:spcPct val="0"/>
              </a:spcBef>
            </a:pPr>
            <a:r>
              <a:rPr lang="en-US" sz="2933" spc="-27" dirty="0">
                <a:solidFill>
                  <a:srgbClr val="C00000"/>
                </a:solidFill>
                <a:latin typeface="Times New Roman" panose="02020603050405020304" pitchFamily="18" charset="0"/>
                <a:cs typeface="Times New Roman" panose="02020603050405020304" pitchFamily="18" charset="0"/>
              </a:rPr>
              <a:t>MỎ NHỌN</a:t>
            </a:r>
          </a:p>
        </p:txBody>
      </p:sp>
      <p:sp>
        <p:nvSpPr>
          <p:cNvPr id="49" name="TextBox 22">
            <a:extLst>
              <a:ext uri="{FF2B5EF4-FFF2-40B4-BE49-F238E27FC236}">
                <a16:creationId xmlns:a16="http://schemas.microsoft.com/office/drawing/2014/main" id="{B6412508-907A-1FB0-F6EE-1772C09A5F37}"/>
              </a:ext>
            </a:extLst>
          </p:cNvPr>
          <p:cNvSpPr txBox="1"/>
          <p:nvPr/>
        </p:nvSpPr>
        <p:spPr>
          <a:xfrm>
            <a:off x="10104372" y="4278877"/>
            <a:ext cx="3292746" cy="270908"/>
          </a:xfrm>
          <a:prstGeom prst="rect">
            <a:avLst/>
          </a:prstGeom>
        </p:spPr>
        <p:txBody>
          <a:bodyPr lIns="0" tIns="0" rIns="0" bIns="0" rtlCol="0" anchor="t">
            <a:spAutoFit/>
          </a:bodyPr>
          <a:lstStyle/>
          <a:p>
            <a:pPr algn="just" defTabSz="609630">
              <a:lnSpc>
                <a:spcPts val="1867"/>
              </a:lnSpc>
              <a:spcBef>
                <a:spcPct val="0"/>
              </a:spcBef>
            </a:pPr>
            <a:r>
              <a:rPr lang="en-US" sz="2933" spc="-27" dirty="0">
                <a:solidFill>
                  <a:srgbClr val="C00000"/>
                </a:solidFill>
                <a:latin typeface="Times New Roman" panose="02020603050405020304" pitchFamily="18" charset="0"/>
                <a:cs typeface="Times New Roman" panose="02020603050405020304" pitchFamily="18" charset="0"/>
              </a:rPr>
              <a:t>BỰ THIỆT</a:t>
            </a:r>
          </a:p>
        </p:txBody>
      </p:sp>
      <p:sp>
        <p:nvSpPr>
          <p:cNvPr id="50" name="TextBox 22">
            <a:extLst>
              <a:ext uri="{FF2B5EF4-FFF2-40B4-BE49-F238E27FC236}">
                <a16:creationId xmlns:a16="http://schemas.microsoft.com/office/drawing/2014/main" id="{74C18319-4999-F239-1B07-BAB6EF284DD5}"/>
              </a:ext>
            </a:extLst>
          </p:cNvPr>
          <p:cNvSpPr txBox="1"/>
          <p:nvPr/>
        </p:nvSpPr>
        <p:spPr>
          <a:xfrm>
            <a:off x="10081524" y="5562600"/>
            <a:ext cx="3292746" cy="270908"/>
          </a:xfrm>
          <a:prstGeom prst="rect">
            <a:avLst/>
          </a:prstGeom>
        </p:spPr>
        <p:txBody>
          <a:bodyPr lIns="0" tIns="0" rIns="0" bIns="0" rtlCol="0" anchor="t">
            <a:spAutoFit/>
          </a:bodyPr>
          <a:lstStyle/>
          <a:p>
            <a:pPr algn="just" defTabSz="609630">
              <a:lnSpc>
                <a:spcPts val="1867"/>
              </a:lnSpc>
              <a:spcBef>
                <a:spcPct val="0"/>
              </a:spcBef>
            </a:pPr>
            <a:r>
              <a:rPr lang="en-US" sz="2933" spc="-27" dirty="0">
                <a:solidFill>
                  <a:srgbClr val="C00000"/>
                </a:solidFill>
                <a:latin typeface="Times New Roman" panose="02020603050405020304" pitchFamily="18" charset="0"/>
                <a:cs typeface="Times New Roman" panose="02020603050405020304" pitchFamily="18" charset="0"/>
              </a:rPr>
              <a:t>TIỀN ĐÂU</a:t>
            </a:r>
          </a:p>
        </p:txBody>
      </p:sp>
    </p:spTree>
    <p:extLst>
      <p:ext uri="{BB962C8B-B14F-4D97-AF65-F5344CB8AC3E}">
        <p14:creationId xmlns:p14="http://schemas.microsoft.com/office/powerpoint/2010/main" val="35452569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barn(inVertical)">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par>
                                <p:cTn id="13" presetID="16" presetClass="entr" presetSubtype="21"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barn(inVertical)">
                                      <p:cBhvr>
                                        <p:cTn id="15" dur="500"/>
                                        <p:tgtEl>
                                          <p:spTgt spid="2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42"/>
                                        </p:tgtEl>
                                        <p:attrNameLst>
                                          <p:attrName>style.visibility</p:attrName>
                                        </p:attrNameLst>
                                      </p:cBhvr>
                                      <p:to>
                                        <p:strVal val="visible"/>
                                      </p:to>
                                    </p:set>
                                    <p:animEffect transition="in" filter="barn(inVertical)">
                                      <p:cBhvr>
                                        <p:cTn id="18" dur="500"/>
                                        <p:tgtEl>
                                          <p:spTgt spid="42"/>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43"/>
                                        </p:tgtEl>
                                        <p:attrNameLst>
                                          <p:attrName>style.visibility</p:attrName>
                                        </p:attrNameLst>
                                      </p:cBhvr>
                                      <p:to>
                                        <p:strVal val="visible"/>
                                      </p:to>
                                    </p:set>
                                    <p:animEffect transition="in" filter="barn(inVertical)">
                                      <p:cBhvr>
                                        <p:cTn id="21" dur="500"/>
                                        <p:tgtEl>
                                          <p:spTgt spid="43"/>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barn(inVertical)">
                                      <p:cBhvr>
                                        <p:cTn id="26" dur="500"/>
                                        <p:tgtEl>
                                          <p:spTgt spid="31"/>
                                        </p:tgtEl>
                                      </p:cBhvr>
                                    </p:animEffect>
                                  </p:childTnLst>
                                </p:cTn>
                              </p:par>
                              <p:par>
                                <p:cTn id="27" presetID="16" presetClass="entr" presetSubtype="21" fill="hold" nodeType="withEffect">
                                  <p:stCondLst>
                                    <p:cond delay="0"/>
                                  </p:stCondLst>
                                  <p:childTnLst>
                                    <p:set>
                                      <p:cBhvr>
                                        <p:cTn id="28" dur="1" fill="hold">
                                          <p:stCondLst>
                                            <p:cond delay="0"/>
                                          </p:stCondLst>
                                        </p:cTn>
                                        <p:tgtEl>
                                          <p:spTgt spid="36"/>
                                        </p:tgtEl>
                                        <p:attrNameLst>
                                          <p:attrName>style.visibility</p:attrName>
                                        </p:attrNameLst>
                                      </p:cBhvr>
                                      <p:to>
                                        <p:strVal val="visible"/>
                                      </p:to>
                                    </p:set>
                                    <p:animEffect transition="in" filter="barn(inVertical)">
                                      <p:cBhvr>
                                        <p:cTn id="29" dur="500"/>
                                        <p:tgtEl>
                                          <p:spTgt spid="36"/>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44"/>
                                        </p:tgtEl>
                                        <p:attrNameLst>
                                          <p:attrName>style.visibility</p:attrName>
                                        </p:attrNameLst>
                                      </p:cBhvr>
                                      <p:to>
                                        <p:strVal val="visible"/>
                                      </p:to>
                                    </p:set>
                                    <p:animEffect transition="in" filter="barn(inVertical)">
                                      <p:cBhvr>
                                        <p:cTn id="32" dur="500"/>
                                        <p:tgtEl>
                                          <p:spTgt spid="44"/>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45"/>
                                        </p:tgtEl>
                                        <p:attrNameLst>
                                          <p:attrName>style.visibility</p:attrName>
                                        </p:attrNameLst>
                                      </p:cBhvr>
                                      <p:to>
                                        <p:strVal val="visible"/>
                                      </p:to>
                                    </p:set>
                                    <p:animEffect transition="in" filter="barn(inVertical)">
                                      <p:cBhvr>
                                        <p:cTn id="35" dur="500"/>
                                        <p:tgtEl>
                                          <p:spTgt spid="45"/>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46"/>
                                        </p:tgtEl>
                                        <p:attrNameLst>
                                          <p:attrName>style.visibility</p:attrName>
                                        </p:attrNameLst>
                                      </p:cBhvr>
                                      <p:to>
                                        <p:strVal val="visible"/>
                                      </p:to>
                                    </p:set>
                                    <p:animEffect transition="in" filter="barn(inVertical)">
                                      <p:cBhvr>
                                        <p:cTn id="40" dur="500"/>
                                        <p:tgtEl>
                                          <p:spTgt spid="46"/>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48"/>
                                        </p:tgtEl>
                                        <p:attrNameLst>
                                          <p:attrName>style.visibility</p:attrName>
                                        </p:attrNameLst>
                                      </p:cBhvr>
                                      <p:to>
                                        <p:strVal val="visible"/>
                                      </p:to>
                                    </p:set>
                                    <p:animEffect transition="in" filter="barn(inVertical)">
                                      <p:cBhvr>
                                        <p:cTn id="45" dur="500"/>
                                        <p:tgtEl>
                                          <p:spTgt spid="48"/>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49">
                                            <p:txEl>
                                              <p:pRg st="0" end="0"/>
                                            </p:txEl>
                                          </p:spTgt>
                                        </p:tgtEl>
                                        <p:attrNameLst>
                                          <p:attrName>style.visibility</p:attrName>
                                        </p:attrNameLst>
                                      </p:cBhvr>
                                      <p:to>
                                        <p:strVal val="visible"/>
                                      </p:to>
                                    </p:set>
                                    <p:animEffect transition="in" filter="barn(inVertical)">
                                      <p:cBhvr>
                                        <p:cTn id="50" dur="500"/>
                                        <p:tgtEl>
                                          <p:spTgt spid="49">
                                            <p:txEl>
                                              <p:pRg st="0" end="0"/>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50"/>
                                        </p:tgtEl>
                                        <p:attrNameLst>
                                          <p:attrName>style.visibility</p:attrName>
                                        </p:attrNameLst>
                                      </p:cBhvr>
                                      <p:to>
                                        <p:strVal val="visible"/>
                                      </p:to>
                                    </p:set>
                                    <p:animEffect transition="in" filter="barn(inVertical)">
                                      <p:cBhvr>
                                        <p:cTn id="55"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2" grpId="0" animBg="1"/>
      <p:bldP spid="43" grpId="0" animBg="1"/>
      <p:bldP spid="44" grpId="0" animBg="1"/>
      <p:bldP spid="45" grpId="0" animBg="1"/>
      <p:bldP spid="46" grpId="0"/>
      <p:bldP spid="48" grpId="0"/>
      <p:bldP spid="5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1D15B16-19BA-E97A-4E22-BBEE07F386A1}"/>
              </a:ext>
            </a:extLst>
          </p:cNvPr>
          <p:cNvPicPr>
            <a:picLocks noChangeAspect="1"/>
          </p:cNvPicPr>
          <p:nvPr/>
        </p:nvPicPr>
        <p:blipFill>
          <a:blip r:embed="rId2"/>
          <a:stretch>
            <a:fillRect/>
          </a:stretch>
        </p:blipFill>
        <p:spPr>
          <a:xfrm>
            <a:off x="0" y="1673"/>
            <a:ext cx="12192000" cy="6854653"/>
          </a:xfrm>
          <a:prstGeom prst="rect">
            <a:avLst/>
          </a:prstGeom>
        </p:spPr>
      </p:pic>
      <p:pic>
        <p:nvPicPr>
          <p:cNvPr id="6" name="图片 7">
            <a:extLst>
              <a:ext uri="{FF2B5EF4-FFF2-40B4-BE49-F238E27FC236}">
                <a16:creationId xmlns:a16="http://schemas.microsoft.com/office/drawing/2014/main" id="{BBBAC4B3-77D3-55BE-E63E-8905325BD28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802607"/>
            <a:ext cx="1325217" cy="1053719"/>
          </a:xfrm>
          <a:prstGeom prst="rect">
            <a:avLst/>
          </a:prstGeom>
        </p:spPr>
      </p:pic>
      <p:sp>
        <p:nvSpPr>
          <p:cNvPr id="7" name="文本框 8">
            <a:extLst>
              <a:ext uri="{FF2B5EF4-FFF2-40B4-BE49-F238E27FC236}">
                <a16:creationId xmlns:a16="http://schemas.microsoft.com/office/drawing/2014/main" id="{7165135B-2517-E21E-B2B6-30BDA3F50D3C}"/>
              </a:ext>
            </a:extLst>
          </p:cNvPr>
          <p:cNvSpPr txBox="1"/>
          <p:nvPr/>
        </p:nvSpPr>
        <p:spPr>
          <a:xfrm>
            <a:off x="2119730" y="337874"/>
            <a:ext cx="7952540" cy="769441"/>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rgbClr val="ED7D31"/>
                </a:solidFill>
                <a:effectLst/>
                <a:uLnTx/>
                <a:uFillTx/>
                <a:latin typeface="Times New Roman" panose="02020603050405020304" pitchFamily="18" charset="0"/>
                <a:ea typeface="小考拉体" panose="02000503000000000000" pitchFamily="2" charset="-122"/>
                <a:cs typeface="Times New Roman" panose="02020603050405020304" pitchFamily="18" charset="0"/>
              </a:rPr>
              <a:t>Hoạt</a:t>
            </a:r>
            <a:r>
              <a:rPr kumimoji="0" lang="en-US" altLang="zh-CN" sz="4400" b="1" i="0" u="none" strike="noStrike" kern="1200" cap="none" spc="0" normalizeH="0" baseline="0" noProof="0" dirty="0">
                <a:ln>
                  <a:noFill/>
                </a:ln>
                <a:solidFill>
                  <a:srgbClr val="ED7D31"/>
                </a:solidFill>
                <a:effectLst/>
                <a:uLnTx/>
                <a:uFillTx/>
                <a:latin typeface="Times New Roman" panose="02020603050405020304" pitchFamily="18" charset="0"/>
                <a:ea typeface="小考拉体" panose="02000503000000000000" pitchFamily="2" charset="-122"/>
                <a:cs typeface="Times New Roman" panose="02020603050405020304" pitchFamily="18" charset="0"/>
              </a:rPr>
              <a:t> </a:t>
            </a:r>
            <a:r>
              <a:rPr kumimoji="0" lang="en-US" altLang="zh-CN" sz="4400" b="1" i="0" u="none" strike="noStrike" kern="1200" cap="none" spc="0" normalizeH="0" baseline="0" noProof="0" dirty="0" err="1">
                <a:ln>
                  <a:noFill/>
                </a:ln>
                <a:solidFill>
                  <a:srgbClr val="ED7D31"/>
                </a:solidFill>
                <a:effectLst/>
                <a:uLnTx/>
                <a:uFillTx/>
                <a:latin typeface="Times New Roman" panose="02020603050405020304" pitchFamily="18" charset="0"/>
                <a:ea typeface="小考拉体" panose="02000503000000000000" pitchFamily="2" charset="-122"/>
                <a:cs typeface="Times New Roman" panose="02020603050405020304" pitchFamily="18" charset="0"/>
              </a:rPr>
              <a:t>động</a:t>
            </a:r>
            <a:r>
              <a:rPr kumimoji="0" lang="en-US" altLang="zh-CN" sz="4400" b="1" i="0" u="none" strike="noStrike" kern="1200" cap="none" spc="0" normalizeH="0" baseline="0" noProof="0" dirty="0">
                <a:ln>
                  <a:noFill/>
                </a:ln>
                <a:solidFill>
                  <a:srgbClr val="ED7D31"/>
                </a:solidFill>
                <a:effectLst/>
                <a:uLnTx/>
                <a:uFillTx/>
                <a:latin typeface="Times New Roman" panose="02020603050405020304" pitchFamily="18" charset="0"/>
                <a:ea typeface="小考拉体" panose="02000503000000000000" pitchFamily="2" charset="-122"/>
                <a:cs typeface="Times New Roman" panose="02020603050405020304" pitchFamily="18" charset="0"/>
              </a:rPr>
              <a:t> </a:t>
            </a:r>
            <a:r>
              <a:rPr kumimoji="0" lang="en-US" altLang="zh-CN" sz="4400" b="1" i="0" u="none" strike="noStrike" kern="1200" cap="none" spc="0" normalizeH="0" baseline="0" noProof="0" dirty="0" err="1">
                <a:ln>
                  <a:noFill/>
                </a:ln>
                <a:solidFill>
                  <a:srgbClr val="ED7D31"/>
                </a:solidFill>
                <a:effectLst/>
                <a:uLnTx/>
                <a:uFillTx/>
                <a:latin typeface="Times New Roman" panose="02020603050405020304" pitchFamily="18" charset="0"/>
                <a:ea typeface="小考拉体" panose="02000503000000000000" pitchFamily="2" charset="-122"/>
                <a:cs typeface="Times New Roman" panose="02020603050405020304" pitchFamily="18" charset="0"/>
              </a:rPr>
              <a:t>vận</a:t>
            </a:r>
            <a:r>
              <a:rPr kumimoji="0" lang="en-US" altLang="zh-CN" sz="4400" b="1" i="0" u="none" strike="noStrike" kern="1200" cap="none" spc="0" normalizeH="0" baseline="0" noProof="0" dirty="0">
                <a:ln>
                  <a:noFill/>
                </a:ln>
                <a:solidFill>
                  <a:srgbClr val="ED7D31"/>
                </a:solidFill>
                <a:effectLst/>
                <a:uLnTx/>
                <a:uFillTx/>
                <a:latin typeface="Times New Roman" panose="02020603050405020304" pitchFamily="18" charset="0"/>
                <a:ea typeface="小考拉体" panose="02000503000000000000" pitchFamily="2" charset="-122"/>
                <a:cs typeface="Times New Roman" panose="02020603050405020304" pitchFamily="18" charset="0"/>
              </a:rPr>
              <a:t> </a:t>
            </a:r>
            <a:r>
              <a:rPr kumimoji="0" lang="en-US" altLang="zh-CN" sz="4400" b="1" i="0" u="none" strike="noStrike" kern="1200" cap="none" spc="0" normalizeH="0" baseline="0" noProof="0" dirty="0" err="1">
                <a:ln>
                  <a:noFill/>
                </a:ln>
                <a:solidFill>
                  <a:srgbClr val="ED7D31"/>
                </a:solidFill>
                <a:effectLst/>
                <a:uLnTx/>
                <a:uFillTx/>
                <a:latin typeface="Times New Roman" panose="02020603050405020304" pitchFamily="18" charset="0"/>
                <a:ea typeface="小考拉体" panose="02000503000000000000" pitchFamily="2" charset="-122"/>
                <a:cs typeface="Times New Roman" panose="02020603050405020304" pitchFamily="18" charset="0"/>
              </a:rPr>
              <a:t>dụng</a:t>
            </a:r>
            <a:endParaRPr kumimoji="0" lang="zh-CN" altLang="en-US" sz="4400" b="1" i="0" u="none" strike="noStrike" kern="1200" cap="none" spc="0" normalizeH="0" baseline="0" noProof="0" dirty="0">
              <a:ln>
                <a:noFill/>
              </a:ln>
              <a:solidFill>
                <a:srgbClr val="ED7D31"/>
              </a:solidFill>
              <a:effectLst>
                <a:outerShdw blurRad="38100" dist="38100" dir="2700000" algn="tl">
                  <a:srgbClr val="000000">
                    <a:alpha val="43137"/>
                  </a:srgbClr>
                </a:outerShdw>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pic>
        <p:nvPicPr>
          <p:cNvPr id="31" name="图片 7">
            <a:extLst>
              <a:ext uri="{FF2B5EF4-FFF2-40B4-BE49-F238E27FC236}">
                <a16:creationId xmlns:a16="http://schemas.microsoft.com/office/drawing/2014/main" id="{3390AC21-EEB9-96BE-5C74-34A43A92ED5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802607"/>
            <a:ext cx="1325217" cy="1053719"/>
          </a:xfrm>
          <a:prstGeom prst="rect">
            <a:avLst/>
          </a:prstGeom>
        </p:spPr>
      </p:pic>
      <p:grpSp>
        <p:nvGrpSpPr>
          <p:cNvPr id="32" name="Google Shape;1167;p26">
            <a:extLst>
              <a:ext uri="{FF2B5EF4-FFF2-40B4-BE49-F238E27FC236}">
                <a16:creationId xmlns:a16="http://schemas.microsoft.com/office/drawing/2014/main" id="{586DE0D5-C4E2-4C9B-0BED-A3A8B17AE002}"/>
              </a:ext>
            </a:extLst>
          </p:cNvPr>
          <p:cNvGrpSpPr/>
          <p:nvPr/>
        </p:nvGrpSpPr>
        <p:grpSpPr>
          <a:xfrm>
            <a:off x="10559539" y="2881305"/>
            <a:ext cx="872260" cy="847547"/>
            <a:chOff x="1860550" y="3536650"/>
            <a:chExt cx="477375" cy="463850"/>
          </a:xfrm>
        </p:grpSpPr>
        <p:sp>
          <p:nvSpPr>
            <p:cNvPr id="33" name="Google Shape;1168;p26">
              <a:extLst>
                <a:ext uri="{FF2B5EF4-FFF2-40B4-BE49-F238E27FC236}">
                  <a16:creationId xmlns:a16="http://schemas.microsoft.com/office/drawing/2014/main" id="{CE4A1D6F-4D89-43D4-1792-18AA564FFC9E}"/>
                </a:ext>
              </a:extLst>
            </p:cNvPr>
            <p:cNvSpPr/>
            <p:nvPr/>
          </p:nvSpPr>
          <p:spPr>
            <a:xfrm>
              <a:off x="2118775" y="3668275"/>
              <a:ext cx="219150" cy="80675"/>
            </a:xfrm>
            <a:custGeom>
              <a:avLst/>
              <a:gdLst/>
              <a:ahLst/>
              <a:cxnLst/>
              <a:rect l="l" t="t" r="r" b="b"/>
              <a:pathLst>
                <a:path w="8766" h="3227" extrusionOk="0">
                  <a:moveTo>
                    <a:pt x="8708" y="0"/>
                  </a:moveTo>
                  <a:cubicBezTo>
                    <a:pt x="5558" y="348"/>
                    <a:pt x="2545" y="1480"/>
                    <a:pt x="0" y="3226"/>
                  </a:cubicBezTo>
                  <a:cubicBezTo>
                    <a:pt x="2717" y="1761"/>
                    <a:pt x="5760" y="999"/>
                    <a:pt x="8765" y="992"/>
                  </a:cubicBezTo>
                  <a:lnTo>
                    <a:pt x="8708"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1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1169;p26">
              <a:extLst>
                <a:ext uri="{FF2B5EF4-FFF2-40B4-BE49-F238E27FC236}">
                  <a16:creationId xmlns:a16="http://schemas.microsoft.com/office/drawing/2014/main" id="{A28414D5-BDA9-AEBB-1DA4-C004171170A2}"/>
                </a:ext>
              </a:extLst>
            </p:cNvPr>
            <p:cNvSpPr/>
            <p:nvPr/>
          </p:nvSpPr>
          <p:spPr>
            <a:xfrm>
              <a:off x="1860550" y="3762875"/>
              <a:ext cx="205225" cy="69450"/>
            </a:xfrm>
            <a:custGeom>
              <a:avLst/>
              <a:gdLst/>
              <a:ahLst/>
              <a:cxnLst/>
              <a:rect l="l" t="t" r="r" b="b"/>
              <a:pathLst>
                <a:path w="8209" h="2778" extrusionOk="0">
                  <a:moveTo>
                    <a:pt x="8208" y="1"/>
                  </a:moveTo>
                  <a:cubicBezTo>
                    <a:pt x="5414" y="62"/>
                    <a:pt x="2602" y="704"/>
                    <a:pt x="0" y="1900"/>
                  </a:cubicBezTo>
                  <a:lnTo>
                    <a:pt x="467" y="2777"/>
                  </a:lnTo>
                  <a:cubicBezTo>
                    <a:pt x="2791" y="1352"/>
                    <a:pt x="5442" y="392"/>
                    <a:pt x="8208"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1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1170;p26">
              <a:extLst>
                <a:ext uri="{FF2B5EF4-FFF2-40B4-BE49-F238E27FC236}">
                  <a16:creationId xmlns:a16="http://schemas.microsoft.com/office/drawing/2014/main" id="{16D678BC-FD92-8087-C1CF-5C9BE5717520}"/>
                </a:ext>
              </a:extLst>
            </p:cNvPr>
            <p:cNvSpPr/>
            <p:nvPr/>
          </p:nvSpPr>
          <p:spPr>
            <a:xfrm>
              <a:off x="1952750" y="3536650"/>
              <a:ext cx="128100" cy="192275"/>
            </a:xfrm>
            <a:custGeom>
              <a:avLst/>
              <a:gdLst/>
              <a:ahLst/>
              <a:cxnLst/>
              <a:rect l="l" t="t" r="r" b="b"/>
              <a:pathLst>
                <a:path w="5124" h="7691" extrusionOk="0">
                  <a:moveTo>
                    <a:pt x="751" y="1"/>
                  </a:moveTo>
                  <a:lnTo>
                    <a:pt x="0" y="651"/>
                  </a:lnTo>
                  <a:cubicBezTo>
                    <a:pt x="2032" y="2743"/>
                    <a:pt x="3757" y="5113"/>
                    <a:pt x="5123" y="7691"/>
                  </a:cubicBezTo>
                  <a:cubicBezTo>
                    <a:pt x="4035" y="4933"/>
                    <a:pt x="2565" y="2344"/>
                    <a:pt x="75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1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1171;p26">
              <a:extLst>
                <a:ext uri="{FF2B5EF4-FFF2-40B4-BE49-F238E27FC236}">
                  <a16:creationId xmlns:a16="http://schemas.microsoft.com/office/drawing/2014/main" id="{6E051B43-A5D7-4F93-966C-EAD69BD89409}"/>
                </a:ext>
              </a:extLst>
            </p:cNvPr>
            <p:cNvSpPr/>
            <p:nvPr/>
          </p:nvSpPr>
          <p:spPr>
            <a:xfrm>
              <a:off x="2102600" y="3788600"/>
              <a:ext cx="37225" cy="211900"/>
            </a:xfrm>
            <a:custGeom>
              <a:avLst/>
              <a:gdLst/>
              <a:ahLst/>
              <a:cxnLst/>
              <a:rect l="l" t="t" r="r" b="b"/>
              <a:pathLst>
                <a:path w="1489" h="8476" extrusionOk="0">
                  <a:moveTo>
                    <a:pt x="0" y="0"/>
                  </a:moveTo>
                  <a:lnTo>
                    <a:pt x="0" y="0"/>
                  </a:lnTo>
                  <a:cubicBezTo>
                    <a:pt x="693" y="2763"/>
                    <a:pt x="815" y="5633"/>
                    <a:pt x="383" y="8381"/>
                  </a:cubicBezTo>
                  <a:lnTo>
                    <a:pt x="1372" y="8475"/>
                  </a:lnTo>
                  <a:cubicBezTo>
                    <a:pt x="1488" y="5562"/>
                    <a:pt x="1009" y="2664"/>
                    <a:pt x="0"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1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1172;p26">
              <a:extLst>
                <a:ext uri="{FF2B5EF4-FFF2-40B4-BE49-F238E27FC236}">
                  <a16:creationId xmlns:a16="http://schemas.microsoft.com/office/drawing/2014/main" id="{A2C9C96B-68B3-858F-2F18-AB05376691D5}"/>
                </a:ext>
              </a:extLst>
            </p:cNvPr>
            <p:cNvSpPr/>
            <p:nvPr/>
          </p:nvSpPr>
          <p:spPr>
            <a:xfrm>
              <a:off x="2144000" y="3784000"/>
              <a:ext cx="88150" cy="44025"/>
            </a:xfrm>
            <a:custGeom>
              <a:avLst/>
              <a:gdLst/>
              <a:ahLst/>
              <a:cxnLst/>
              <a:rect l="l" t="t" r="r" b="b"/>
              <a:pathLst>
                <a:path w="3526" h="1761" extrusionOk="0">
                  <a:moveTo>
                    <a:pt x="282" y="0"/>
                  </a:moveTo>
                  <a:cubicBezTo>
                    <a:pt x="188" y="0"/>
                    <a:pt x="94" y="3"/>
                    <a:pt x="0" y="8"/>
                  </a:cubicBezTo>
                  <a:cubicBezTo>
                    <a:pt x="1162" y="275"/>
                    <a:pt x="2177" y="922"/>
                    <a:pt x="2863" y="1760"/>
                  </a:cubicBezTo>
                  <a:lnTo>
                    <a:pt x="3526" y="1021"/>
                  </a:lnTo>
                  <a:cubicBezTo>
                    <a:pt x="2538" y="341"/>
                    <a:pt x="1388" y="0"/>
                    <a:pt x="28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1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1173;p26">
              <a:extLst>
                <a:ext uri="{FF2B5EF4-FFF2-40B4-BE49-F238E27FC236}">
                  <a16:creationId xmlns:a16="http://schemas.microsoft.com/office/drawing/2014/main" id="{4A2C86BC-E288-023E-6044-C166F50DCCD2}"/>
                </a:ext>
              </a:extLst>
            </p:cNvPr>
            <p:cNvSpPr/>
            <p:nvPr/>
          </p:nvSpPr>
          <p:spPr>
            <a:xfrm>
              <a:off x="2105400" y="3593900"/>
              <a:ext cx="61800" cy="94300"/>
            </a:xfrm>
            <a:custGeom>
              <a:avLst/>
              <a:gdLst/>
              <a:ahLst/>
              <a:cxnLst/>
              <a:rect l="l" t="t" r="r" b="b"/>
              <a:pathLst>
                <a:path w="2472" h="3772" extrusionOk="0">
                  <a:moveTo>
                    <a:pt x="1742" y="1"/>
                  </a:moveTo>
                  <a:cubicBezTo>
                    <a:pt x="916" y="1129"/>
                    <a:pt x="323" y="2412"/>
                    <a:pt x="0" y="3772"/>
                  </a:cubicBezTo>
                  <a:cubicBezTo>
                    <a:pt x="608" y="2585"/>
                    <a:pt x="1448" y="1532"/>
                    <a:pt x="2471" y="677"/>
                  </a:cubicBezTo>
                  <a:lnTo>
                    <a:pt x="1742"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1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1174;p26">
              <a:extLst>
                <a:ext uri="{FF2B5EF4-FFF2-40B4-BE49-F238E27FC236}">
                  <a16:creationId xmlns:a16="http://schemas.microsoft.com/office/drawing/2014/main" id="{46B4BBB1-4D52-39CB-829E-87BB6A5B0950}"/>
                </a:ext>
              </a:extLst>
            </p:cNvPr>
            <p:cNvSpPr/>
            <p:nvPr/>
          </p:nvSpPr>
          <p:spPr>
            <a:xfrm>
              <a:off x="1935850" y="3673650"/>
              <a:ext cx="95525" cy="33400"/>
            </a:xfrm>
            <a:custGeom>
              <a:avLst/>
              <a:gdLst/>
              <a:ahLst/>
              <a:cxnLst/>
              <a:rect l="l" t="t" r="r" b="b"/>
              <a:pathLst>
                <a:path w="3821" h="1336" extrusionOk="0">
                  <a:moveTo>
                    <a:pt x="0" y="1"/>
                  </a:moveTo>
                  <a:lnTo>
                    <a:pt x="51" y="992"/>
                  </a:lnTo>
                  <a:cubicBezTo>
                    <a:pt x="458" y="916"/>
                    <a:pt x="879" y="877"/>
                    <a:pt x="1305" y="877"/>
                  </a:cubicBezTo>
                  <a:cubicBezTo>
                    <a:pt x="2142" y="877"/>
                    <a:pt x="3000" y="1027"/>
                    <a:pt x="3820" y="1335"/>
                  </a:cubicBezTo>
                  <a:cubicBezTo>
                    <a:pt x="2738" y="578"/>
                    <a:pt x="1409" y="95"/>
                    <a:pt x="0"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1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1175;p26">
              <a:extLst>
                <a:ext uri="{FF2B5EF4-FFF2-40B4-BE49-F238E27FC236}">
                  <a16:creationId xmlns:a16="http://schemas.microsoft.com/office/drawing/2014/main" id="{47092BFE-3D98-01CC-E161-9CEEB1F0370E}"/>
                </a:ext>
              </a:extLst>
            </p:cNvPr>
            <p:cNvSpPr/>
            <p:nvPr/>
          </p:nvSpPr>
          <p:spPr>
            <a:xfrm>
              <a:off x="1988500" y="3801150"/>
              <a:ext cx="66175" cy="68150"/>
            </a:xfrm>
            <a:custGeom>
              <a:avLst/>
              <a:gdLst/>
              <a:ahLst/>
              <a:cxnLst/>
              <a:rect l="l" t="t" r="r" b="b"/>
              <a:pathLst>
                <a:path w="2647" h="2726" extrusionOk="0">
                  <a:moveTo>
                    <a:pt x="2647" y="1"/>
                  </a:moveTo>
                  <a:lnTo>
                    <a:pt x="2647" y="1"/>
                  </a:lnTo>
                  <a:cubicBezTo>
                    <a:pt x="1648" y="576"/>
                    <a:pt x="753" y="1315"/>
                    <a:pt x="1" y="2188"/>
                  </a:cubicBezTo>
                  <a:lnTo>
                    <a:pt x="836" y="2726"/>
                  </a:lnTo>
                  <a:cubicBezTo>
                    <a:pt x="1281" y="1721"/>
                    <a:pt x="1894" y="800"/>
                    <a:pt x="264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1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1" name="Group 5">
            <a:extLst>
              <a:ext uri="{FF2B5EF4-FFF2-40B4-BE49-F238E27FC236}">
                <a16:creationId xmlns:a16="http://schemas.microsoft.com/office/drawing/2014/main" id="{DA24C2A8-C2E6-E669-32E5-1A16B61DF290}"/>
              </a:ext>
            </a:extLst>
          </p:cNvPr>
          <p:cNvGrpSpPr/>
          <p:nvPr/>
        </p:nvGrpSpPr>
        <p:grpSpPr>
          <a:xfrm>
            <a:off x="634016" y="1851276"/>
            <a:ext cx="7175072" cy="4389509"/>
            <a:chOff x="0" y="0"/>
            <a:chExt cx="2816250" cy="2167467"/>
          </a:xfrm>
        </p:grpSpPr>
        <p:sp>
          <p:nvSpPr>
            <p:cNvPr id="42" name="Freeform 6">
              <a:extLst>
                <a:ext uri="{FF2B5EF4-FFF2-40B4-BE49-F238E27FC236}">
                  <a16:creationId xmlns:a16="http://schemas.microsoft.com/office/drawing/2014/main" id="{EF64C470-C1A4-F9B7-961B-68ADE1360BA4}"/>
                </a:ext>
              </a:extLst>
            </p:cNvPr>
            <p:cNvSpPr/>
            <p:nvPr/>
          </p:nvSpPr>
          <p:spPr>
            <a:xfrm>
              <a:off x="0" y="0"/>
              <a:ext cx="2816250" cy="2167467"/>
            </a:xfrm>
            <a:custGeom>
              <a:avLst/>
              <a:gdLst/>
              <a:ahLst/>
              <a:cxnLst/>
              <a:rect l="l" t="t" r="r" b="b"/>
              <a:pathLst>
                <a:path w="2816250" h="2167467">
                  <a:moveTo>
                    <a:pt x="36925" y="0"/>
                  </a:moveTo>
                  <a:lnTo>
                    <a:pt x="2779325" y="0"/>
                  </a:lnTo>
                  <a:cubicBezTo>
                    <a:pt x="2789118" y="0"/>
                    <a:pt x="2798510" y="3890"/>
                    <a:pt x="2805435" y="10815"/>
                  </a:cubicBezTo>
                  <a:cubicBezTo>
                    <a:pt x="2812359" y="17740"/>
                    <a:pt x="2816250" y="27132"/>
                    <a:pt x="2816250" y="36925"/>
                  </a:cubicBezTo>
                  <a:lnTo>
                    <a:pt x="2816250" y="2130542"/>
                  </a:lnTo>
                  <a:cubicBezTo>
                    <a:pt x="2816250" y="2140335"/>
                    <a:pt x="2812359" y="2149727"/>
                    <a:pt x="2805435" y="2156652"/>
                  </a:cubicBezTo>
                  <a:cubicBezTo>
                    <a:pt x="2798510" y="2163576"/>
                    <a:pt x="2789118" y="2167467"/>
                    <a:pt x="2779325" y="2167467"/>
                  </a:cubicBezTo>
                  <a:lnTo>
                    <a:pt x="36925" y="2167467"/>
                  </a:lnTo>
                  <a:cubicBezTo>
                    <a:pt x="27132" y="2167467"/>
                    <a:pt x="17740" y="2163576"/>
                    <a:pt x="10815" y="2156652"/>
                  </a:cubicBezTo>
                  <a:cubicBezTo>
                    <a:pt x="3890" y="2149727"/>
                    <a:pt x="0" y="2140335"/>
                    <a:pt x="0" y="2130542"/>
                  </a:cubicBezTo>
                  <a:lnTo>
                    <a:pt x="0" y="36925"/>
                  </a:lnTo>
                  <a:cubicBezTo>
                    <a:pt x="0" y="27132"/>
                    <a:pt x="3890" y="17740"/>
                    <a:pt x="10815" y="10815"/>
                  </a:cubicBezTo>
                  <a:cubicBezTo>
                    <a:pt x="17740" y="3890"/>
                    <a:pt x="27132" y="0"/>
                    <a:pt x="36925" y="0"/>
                  </a:cubicBezTo>
                  <a:close/>
                </a:path>
              </a:pathLst>
            </a:custGeom>
            <a:solidFill>
              <a:srgbClr val="FFEEC8"/>
            </a:solidFill>
          </p:spPr>
          <p:txBody>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TextBox 7">
              <a:extLst>
                <a:ext uri="{FF2B5EF4-FFF2-40B4-BE49-F238E27FC236}">
                  <a16:creationId xmlns:a16="http://schemas.microsoft.com/office/drawing/2014/main" id="{7277E078-BAE7-3229-9B80-1E85BBA9B31E}"/>
                </a:ext>
              </a:extLst>
            </p:cNvPr>
            <p:cNvSpPr txBox="1"/>
            <p:nvPr/>
          </p:nvSpPr>
          <p:spPr>
            <a:xfrm>
              <a:off x="0" y="-28575"/>
              <a:ext cx="812800" cy="841375"/>
            </a:xfrm>
            <a:prstGeom prst="rect">
              <a:avLst/>
            </a:prstGeom>
          </p:spPr>
          <p:txBody>
            <a:bodyPr lIns="33867" tIns="33867" rIns="33867" bIns="33867" rtlCol="0" anchor="ctr"/>
            <a:lstStyle/>
            <a:p>
              <a:pPr marL="0" marR="0" lvl="0" indent="0" algn="ctr" defTabSz="609555" rtl="0" eaLnBrk="1" fontAlgn="auto" latinLnBrk="0" hangingPunct="1">
                <a:lnSpc>
                  <a:spcPts val="1495"/>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Arial"/>
                <a:sym typeface="Arial"/>
              </a:endParaRPr>
            </a:p>
          </p:txBody>
        </p:sp>
      </p:grpSp>
      <p:grpSp>
        <p:nvGrpSpPr>
          <p:cNvPr id="44" name="Group 8">
            <a:extLst>
              <a:ext uri="{FF2B5EF4-FFF2-40B4-BE49-F238E27FC236}">
                <a16:creationId xmlns:a16="http://schemas.microsoft.com/office/drawing/2014/main" id="{7A943601-3E16-26F2-0CEE-747218E3CEE4}"/>
              </a:ext>
            </a:extLst>
          </p:cNvPr>
          <p:cNvGrpSpPr/>
          <p:nvPr/>
        </p:nvGrpSpPr>
        <p:grpSpPr>
          <a:xfrm>
            <a:off x="892882" y="1886418"/>
            <a:ext cx="4590293" cy="772449"/>
            <a:chOff x="0" y="0"/>
            <a:chExt cx="2036904" cy="248046"/>
          </a:xfrm>
        </p:grpSpPr>
        <p:sp>
          <p:nvSpPr>
            <p:cNvPr id="45" name="Freeform 9">
              <a:extLst>
                <a:ext uri="{FF2B5EF4-FFF2-40B4-BE49-F238E27FC236}">
                  <a16:creationId xmlns:a16="http://schemas.microsoft.com/office/drawing/2014/main" id="{6AF7965E-0E6A-D00E-CC50-A673747EF49C}"/>
                </a:ext>
              </a:extLst>
            </p:cNvPr>
            <p:cNvSpPr/>
            <p:nvPr/>
          </p:nvSpPr>
          <p:spPr>
            <a:xfrm>
              <a:off x="0" y="0"/>
              <a:ext cx="2036904" cy="248046"/>
            </a:xfrm>
            <a:custGeom>
              <a:avLst/>
              <a:gdLst/>
              <a:ahLst/>
              <a:cxnLst/>
              <a:rect l="l" t="t" r="r" b="b"/>
              <a:pathLst>
                <a:path w="2036904" h="248046">
                  <a:moveTo>
                    <a:pt x="51053" y="0"/>
                  </a:moveTo>
                  <a:lnTo>
                    <a:pt x="1985850" y="0"/>
                  </a:lnTo>
                  <a:cubicBezTo>
                    <a:pt x="2014046" y="0"/>
                    <a:pt x="2036904" y="22857"/>
                    <a:pt x="2036904" y="51053"/>
                  </a:cubicBezTo>
                  <a:lnTo>
                    <a:pt x="2036904" y="196993"/>
                  </a:lnTo>
                  <a:cubicBezTo>
                    <a:pt x="2036904" y="210533"/>
                    <a:pt x="2031525" y="223519"/>
                    <a:pt x="2021950" y="233093"/>
                  </a:cubicBezTo>
                  <a:cubicBezTo>
                    <a:pt x="2012376" y="242667"/>
                    <a:pt x="1999391" y="248046"/>
                    <a:pt x="1985850" y="248046"/>
                  </a:cubicBezTo>
                  <a:lnTo>
                    <a:pt x="51053" y="248046"/>
                  </a:lnTo>
                  <a:cubicBezTo>
                    <a:pt x="22857" y="248046"/>
                    <a:pt x="0" y="225189"/>
                    <a:pt x="0" y="196993"/>
                  </a:cubicBezTo>
                  <a:lnTo>
                    <a:pt x="0" y="51053"/>
                  </a:lnTo>
                  <a:cubicBezTo>
                    <a:pt x="0" y="22857"/>
                    <a:pt x="22857" y="0"/>
                    <a:pt x="51053" y="0"/>
                  </a:cubicBezTo>
                  <a:close/>
                </a:path>
              </a:pathLst>
            </a:custGeom>
            <a:solidFill>
              <a:schemeClr val="accent2">
                <a:lumMod val="60000"/>
                <a:lumOff val="40000"/>
              </a:schemeClr>
            </a:solidFill>
          </p:spPr>
          <p:txBody>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TextBox 10">
              <a:extLst>
                <a:ext uri="{FF2B5EF4-FFF2-40B4-BE49-F238E27FC236}">
                  <a16:creationId xmlns:a16="http://schemas.microsoft.com/office/drawing/2014/main" id="{ED4A4F8A-33F1-EB0D-4D41-BD73BA4931C0}"/>
                </a:ext>
              </a:extLst>
            </p:cNvPr>
            <p:cNvSpPr txBox="1"/>
            <p:nvPr/>
          </p:nvSpPr>
          <p:spPr>
            <a:xfrm>
              <a:off x="0" y="-28575"/>
              <a:ext cx="812800" cy="841375"/>
            </a:xfrm>
            <a:prstGeom prst="rect">
              <a:avLst/>
            </a:prstGeom>
          </p:spPr>
          <p:txBody>
            <a:bodyPr lIns="33867" tIns="33867" rIns="33867" bIns="33867" rtlCol="0" anchor="ctr"/>
            <a:lstStyle/>
            <a:p>
              <a:pPr marL="0" marR="0" lvl="0" indent="0" algn="ctr" defTabSz="609555" rtl="0" eaLnBrk="1" fontAlgn="auto" latinLnBrk="0" hangingPunct="1">
                <a:lnSpc>
                  <a:spcPts val="1495"/>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Arial"/>
                <a:sym typeface="Arial"/>
              </a:endParaRPr>
            </a:p>
          </p:txBody>
        </p:sp>
      </p:grpSp>
      <p:grpSp>
        <p:nvGrpSpPr>
          <p:cNvPr id="47" name="Group 11">
            <a:extLst>
              <a:ext uri="{FF2B5EF4-FFF2-40B4-BE49-F238E27FC236}">
                <a16:creationId xmlns:a16="http://schemas.microsoft.com/office/drawing/2014/main" id="{6F9FB096-701E-55DF-99B4-2BBF052C917B}"/>
              </a:ext>
            </a:extLst>
          </p:cNvPr>
          <p:cNvGrpSpPr/>
          <p:nvPr/>
        </p:nvGrpSpPr>
        <p:grpSpPr>
          <a:xfrm>
            <a:off x="8139192" y="1851276"/>
            <a:ext cx="2755421" cy="4389509"/>
            <a:chOff x="0" y="0"/>
            <a:chExt cx="1302441" cy="2167467"/>
          </a:xfrm>
        </p:grpSpPr>
        <p:sp>
          <p:nvSpPr>
            <p:cNvPr id="48" name="Freeform 12">
              <a:extLst>
                <a:ext uri="{FF2B5EF4-FFF2-40B4-BE49-F238E27FC236}">
                  <a16:creationId xmlns:a16="http://schemas.microsoft.com/office/drawing/2014/main" id="{787FB33D-4556-5D48-046C-258C77711426}"/>
                </a:ext>
              </a:extLst>
            </p:cNvPr>
            <p:cNvSpPr/>
            <p:nvPr/>
          </p:nvSpPr>
          <p:spPr>
            <a:xfrm>
              <a:off x="0" y="0"/>
              <a:ext cx="1302441" cy="2167467"/>
            </a:xfrm>
            <a:custGeom>
              <a:avLst/>
              <a:gdLst/>
              <a:ahLst/>
              <a:cxnLst/>
              <a:rect l="l" t="t" r="r" b="b"/>
              <a:pathLst>
                <a:path w="1302441" h="2167467">
                  <a:moveTo>
                    <a:pt x="79843" y="0"/>
                  </a:moveTo>
                  <a:lnTo>
                    <a:pt x="1222599" y="0"/>
                  </a:lnTo>
                  <a:cubicBezTo>
                    <a:pt x="1266695" y="0"/>
                    <a:pt x="1302441" y="35747"/>
                    <a:pt x="1302441" y="79843"/>
                  </a:cubicBezTo>
                  <a:lnTo>
                    <a:pt x="1302441" y="2087624"/>
                  </a:lnTo>
                  <a:cubicBezTo>
                    <a:pt x="1302441" y="2131720"/>
                    <a:pt x="1266695" y="2167467"/>
                    <a:pt x="1222599" y="2167467"/>
                  </a:cubicBezTo>
                  <a:lnTo>
                    <a:pt x="79843" y="2167467"/>
                  </a:lnTo>
                  <a:cubicBezTo>
                    <a:pt x="35747" y="2167467"/>
                    <a:pt x="0" y="2131720"/>
                    <a:pt x="0" y="2087624"/>
                  </a:cubicBezTo>
                  <a:lnTo>
                    <a:pt x="0" y="79843"/>
                  </a:lnTo>
                  <a:cubicBezTo>
                    <a:pt x="0" y="35747"/>
                    <a:pt x="35747" y="0"/>
                    <a:pt x="79843" y="0"/>
                  </a:cubicBezTo>
                  <a:close/>
                </a:path>
              </a:pathLst>
            </a:custGeom>
            <a:solidFill>
              <a:srgbClr val="FFEEC8"/>
            </a:solidFill>
          </p:spPr>
          <p:txBody>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TextBox 13">
              <a:extLst>
                <a:ext uri="{FF2B5EF4-FFF2-40B4-BE49-F238E27FC236}">
                  <a16:creationId xmlns:a16="http://schemas.microsoft.com/office/drawing/2014/main" id="{6B2F199F-97D8-7283-685E-79660BD76572}"/>
                </a:ext>
              </a:extLst>
            </p:cNvPr>
            <p:cNvSpPr txBox="1"/>
            <p:nvPr/>
          </p:nvSpPr>
          <p:spPr>
            <a:xfrm>
              <a:off x="0" y="-28575"/>
              <a:ext cx="812800" cy="841375"/>
            </a:xfrm>
            <a:prstGeom prst="rect">
              <a:avLst/>
            </a:prstGeom>
          </p:spPr>
          <p:txBody>
            <a:bodyPr lIns="33867" tIns="33867" rIns="33867" bIns="33867" rtlCol="0" anchor="ctr"/>
            <a:lstStyle/>
            <a:p>
              <a:pPr marL="0" marR="0" lvl="0" indent="0" algn="ctr" defTabSz="609555" rtl="0" eaLnBrk="1" fontAlgn="auto" latinLnBrk="0" hangingPunct="1">
                <a:lnSpc>
                  <a:spcPts val="1495"/>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Arial"/>
                <a:sym typeface="Arial"/>
              </a:endParaRPr>
            </a:p>
          </p:txBody>
        </p:sp>
      </p:grpSp>
      <p:sp>
        <p:nvSpPr>
          <p:cNvPr id="50" name="Freeform 14">
            <a:extLst>
              <a:ext uri="{FF2B5EF4-FFF2-40B4-BE49-F238E27FC236}">
                <a16:creationId xmlns:a16="http://schemas.microsoft.com/office/drawing/2014/main" id="{8ECC3147-0DCB-BF7D-80C0-B97FA6BE79F6}"/>
              </a:ext>
            </a:extLst>
          </p:cNvPr>
          <p:cNvSpPr/>
          <p:nvPr/>
        </p:nvSpPr>
        <p:spPr>
          <a:xfrm>
            <a:off x="1277901" y="1302590"/>
            <a:ext cx="1719544" cy="729343"/>
          </a:xfrm>
          <a:custGeom>
            <a:avLst/>
            <a:gdLst/>
            <a:ahLst/>
            <a:cxnLst/>
            <a:rect l="l" t="t" r="r" b="b"/>
            <a:pathLst>
              <a:path w="5982082" h="2431314">
                <a:moveTo>
                  <a:pt x="0" y="0"/>
                </a:moveTo>
                <a:lnTo>
                  <a:pt x="5982082" y="0"/>
                </a:lnTo>
                <a:lnTo>
                  <a:pt x="5982082" y="2431314"/>
                </a:lnTo>
                <a:lnTo>
                  <a:pt x="0" y="243131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TextBox 19">
            <a:extLst>
              <a:ext uri="{FF2B5EF4-FFF2-40B4-BE49-F238E27FC236}">
                <a16:creationId xmlns:a16="http://schemas.microsoft.com/office/drawing/2014/main" id="{66CF9086-9E99-3ECD-C945-BB398CBC1F3A}"/>
              </a:ext>
            </a:extLst>
          </p:cNvPr>
          <p:cNvSpPr txBox="1"/>
          <p:nvPr/>
        </p:nvSpPr>
        <p:spPr>
          <a:xfrm>
            <a:off x="841887" y="2802738"/>
            <a:ext cx="6575551" cy="2708434"/>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Viết</a:t>
            </a:r>
            <a:r>
              <a:rPr kumimoji="0" lang="en-GB" sz="4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một</a:t>
            </a:r>
            <a:r>
              <a:rPr kumimoji="0" lang="en-GB"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đoạn</a:t>
            </a:r>
            <a:r>
              <a:rPr kumimoji="0" lang="en-GB"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văn</a:t>
            </a:r>
            <a:r>
              <a:rPr kumimoji="0" lang="en-GB"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hoặc</a:t>
            </a:r>
            <a:r>
              <a:rPr kumimoji="0" lang="en-GB"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một</a:t>
            </a:r>
            <a:r>
              <a:rPr kumimoji="0" lang="en-GB"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GB"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thơ</a:t>
            </a:r>
            <a:r>
              <a:rPr kumimoji="0" lang="en-GB"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GB"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sử</a:t>
            </a:r>
            <a:r>
              <a:rPr kumimoji="0" lang="en-GB"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dụng</a:t>
            </a:r>
            <a:r>
              <a:rPr kumimoji="0" lang="en-GB"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một</a:t>
            </a:r>
            <a:r>
              <a:rPr kumimoji="0" lang="en-GB"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hoặc</a:t>
            </a:r>
            <a:r>
              <a:rPr kumimoji="0" lang="en-GB"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hai</a:t>
            </a:r>
            <a:r>
              <a:rPr kumimoji="0" lang="en-GB"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biện</a:t>
            </a:r>
            <a:r>
              <a:rPr kumimoji="0" lang="en-GB"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pháp</a:t>
            </a:r>
            <a:r>
              <a:rPr kumimoji="0" lang="en-GB"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tu</a:t>
            </a:r>
            <a:r>
              <a:rPr kumimoji="0" lang="en-GB"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từ</a:t>
            </a:r>
            <a:r>
              <a:rPr kumimoji="0" lang="en-GB"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chơi</a:t>
            </a:r>
            <a:r>
              <a:rPr kumimoji="0" lang="en-GB"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chữ</a:t>
            </a:r>
            <a:r>
              <a:rPr kumimoji="0" lang="en-GB"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điệp</a:t>
            </a:r>
            <a:r>
              <a:rPr kumimoji="0" lang="en-GB"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thanh</a:t>
            </a:r>
            <a:r>
              <a:rPr kumimoji="0" lang="en-GB"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điệp</a:t>
            </a:r>
            <a:r>
              <a:rPr kumimoji="0" lang="en-GB"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vần</a:t>
            </a:r>
            <a:r>
              <a:rPr kumimoji="0" lang="en-GB"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SG"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4" name="TextBox 20">
            <a:extLst>
              <a:ext uri="{FF2B5EF4-FFF2-40B4-BE49-F238E27FC236}">
                <a16:creationId xmlns:a16="http://schemas.microsoft.com/office/drawing/2014/main" id="{1E666BDA-3C80-27B1-E248-E4A864D4B938}"/>
              </a:ext>
            </a:extLst>
          </p:cNvPr>
          <p:cNvSpPr txBox="1"/>
          <p:nvPr/>
        </p:nvSpPr>
        <p:spPr>
          <a:xfrm>
            <a:off x="650677" y="2007615"/>
            <a:ext cx="4817859" cy="497765"/>
          </a:xfrm>
          <a:prstGeom prst="rect">
            <a:avLst/>
          </a:prstGeom>
        </p:spPr>
        <p:txBody>
          <a:bodyPr wrap="square" lIns="0" tIns="0" rIns="0" bIns="0" rtlCol="0" anchor="t">
            <a:spAutoFit/>
          </a:bodyPr>
          <a:lstStyle/>
          <a:p>
            <a:pPr marL="0" marR="0" lvl="0" indent="0" algn="ctr" defTabSz="609555" rtl="0" eaLnBrk="1" fontAlgn="auto" latinLnBrk="0" hangingPunct="1">
              <a:lnSpc>
                <a:spcPts val="3823"/>
              </a:lnSpc>
              <a:spcBef>
                <a:spcPct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Nhiệm</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vụ</a:t>
            </a:r>
            <a:endPar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 name="Rectangle 1"/>
          <p:cNvSpPr/>
          <p:nvPr/>
        </p:nvSpPr>
        <p:spPr>
          <a:xfrm>
            <a:off x="4037338" y="1092212"/>
            <a:ext cx="3256020" cy="369332"/>
          </a:xfrm>
          <a:prstGeom prst="rect">
            <a:avLst/>
          </a:prstGeom>
        </p:spPr>
        <p:txBody>
          <a:bodyPr wrap="none">
            <a:spAutoFit/>
          </a:bodyPr>
          <a:lstStyle/>
          <a:p>
            <a:pPr marL="158750" marR="0" lvl="0" indent="0" algn="l" defTabSz="914400" rtl="0" eaLnBrk="1" fontAlgn="auto" latinLnBrk="0" hangingPunct="1">
              <a:lnSpc>
                <a:spcPct val="100000"/>
              </a:lnSpc>
              <a:spcBef>
                <a:spcPts val="0"/>
              </a:spcBef>
              <a:spcAft>
                <a:spcPts val="0"/>
              </a:spcAft>
              <a:buClr>
                <a:srgbClr val="000000"/>
              </a:buClr>
              <a:buSzPts val="1100"/>
              <a:buFontTx/>
              <a:buNone/>
              <a:tabLst/>
              <a:defRPr/>
            </a:pPr>
            <a:r>
              <a:rPr kumimoji="0" lang="en-US" sz="1800" b="0" i="1"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mn-cs"/>
              </a:rPr>
              <a:t>Nguyễn</a:t>
            </a:r>
            <a:r>
              <a:rPr kumimoji="0" lang="en-US" sz="1800" b="0" i="1"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rPr>
              <a:t> </a:t>
            </a:r>
            <a:r>
              <a:rPr kumimoji="0" lang="en-US" sz="1800" b="0" i="1"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mn-cs"/>
              </a:rPr>
              <a:t>nhâm</a:t>
            </a:r>
            <a:r>
              <a:rPr kumimoji="0" lang="en-US" sz="1800" b="0" i="1"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rPr>
              <a:t> 0981.713.891-68</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7078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additive="base">
                                        <p:cTn id="7" dur="500" fill="hold"/>
                                        <p:tgtEl>
                                          <p:spTgt spid="50"/>
                                        </p:tgtEl>
                                        <p:attrNameLst>
                                          <p:attrName>ppt_x</p:attrName>
                                        </p:attrNameLst>
                                      </p:cBhvr>
                                      <p:tavLst>
                                        <p:tav tm="0">
                                          <p:val>
                                            <p:strVal val="#ppt_x"/>
                                          </p:val>
                                        </p:tav>
                                        <p:tav tm="100000">
                                          <p:val>
                                            <p:strVal val="#ppt_x"/>
                                          </p:val>
                                        </p:tav>
                                      </p:tavLst>
                                    </p:anim>
                                    <p:anim calcmode="lin" valueType="num">
                                      <p:cBhvr additive="base">
                                        <p:cTn id="8" dur="500" fill="hold"/>
                                        <p:tgtEl>
                                          <p:spTgt spid="5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4"/>
                                        </p:tgtEl>
                                        <p:attrNameLst>
                                          <p:attrName>style.visibility</p:attrName>
                                        </p:attrNameLst>
                                      </p:cBhvr>
                                      <p:to>
                                        <p:strVal val="visible"/>
                                      </p:to>
                                    </p:set>
                                    <p:anim calcmode="lin" valueType="num">
                                      <p:cBhvr additive="base">
                                        <p:cTn id="11" dur="500" fill="hold"/>
                                        <p:tgtEl>
                                          <p:spTgt spid="54"/>
                                        </p:tgtEl>
                                        <p:attrNameLst>
                                          <p:attrName>ppt_x</p:attrName>
                                        </p:attrNameLst>
                                      </p:cBhvr>
                                      <p:tavLst>
                                        <p:tav tm="0">
                                          <p:val>
                                            <p:strVal val="#ppt_x"/>
                                          </p:val>
                                        </p:tav>
                                        <p:tav tm="100000">
                                          <p:val>
                                            <p:strVal val="#ppt_x"/>
                                          </p:val>
                                        </p:tav>
                                      </p:tavLst>
                                    </p:anim>
                                    <p:anim calcmode="lin" valueType="num">
                                      <p:cBhvr additive="base">
                                        <p:cTn id="12" dur="500" fill="hold"/>
                                        <p:tgtEl>
                                          <p:spTgt spid="5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4"/>
                                        </p:tgtEl>
                                        <p:attrNameLst>
                                          <p:attrName>style.visibility</p:attrName>
                                        </p:attrNameLst>
                                      </p:cBhvr>
                                      <p:to>
                                        <p:strVal val="visible"/>
                                      </p:to>
                                    </p:set>
                                    <p:anim calcmode="lin" valueType="num">
                                      <p:cBhvr additive="base">
                                        <p:cTn id="15" dur="500" fill="hold"/>
                                        <p:tgtEl>
                                          <p:spTgt spid="44"/>
                                        </p:tgtEl>
                                        <p:attrNameLst>
                                          <p:attrName>ppt_x</p:attrName>
                                        </p:attrNameLst>
                                      </p:cBhvr>
                                      <p:tavLst>
                                        <p:tav tm="0">
                                          <p:val>
                                            <p:strVal val="#ppt_x"/>
                                          </p:val>
                                        </p:tav>
                                        <p:tav tm="100000">
                                          <p:val>
                                            <p:strVal val="#ppt_x"/>
                                          </p:val>
                                        </p:tav>
                                      </p:tavLst>
                                    </p:anim>
                                    <p:anim calcmode="lin" valueType="num">
                                      <p:cBhvr additive="base">
                                        <p:cTn id="16" dur="500" fill="hold"/>
                                        <p:tgtEl>
                                          <p:spTgt spid="44"/>
                                        </p:tgtEl>
                                        <p:attrNameLst>
                                          <p:attrName>ppt_y</p:attrName>
                                        </p:attrNameLst>
                                      </p:cBhvr>
                                      <p:tavLst>
                                        <p:tav tm="0">
                                          <p:val>
                                            <p:strVal val="1+#ppt_h/2"/>
                                          </p:val>
                                        </p:tav>
                                        <p:tav tm="100000">
                                          <p:val>
                                            <p:strVal val="#ppt_y"/>
                                          </p:val>
                                        </p:tav>
                                      </p:tavLst>
                                    </p:anim>
                                  </p:childTnLst>
                                </p:cTn>
                              </p:par>
                              <p:par>
                                <p:cTn id="17" presetID="16" presetClass="entr" presetSubtype="21" fill="hold" grpId="0" nodeType="withEffect">
                                  <p:stCondLst>
                                    <p:cond delay="0"/>
                                  </p:stCondLst>
                                  <p:childTnLst>
                                    <p:set>
                                      <p:cBhvr>
                                        <p:cTn id="18" dur="1" fill="hold">
                                          <p:stCondLst>
                                            <p:cond delay="0"/>
                                          </p:stCondLst>
                                        </p:cTn>
                                        <p:tgtEl>
                                          <p:spTgt spid="53"/>
                                        </p:tgtEl>
                                        <p:attrNameLst>
                                          <p:attrName>style.visibility</p:attrName>
                                        </p:attrNameLst>
                                      </p:cBhvr>
                                      <p:to>
                                        <p:strVal val="visible"/>
                                      </p:to>
                                    </p:set>
                                    <p:animEffect transition="in" filter="barn(inVertical)">
                                      <p:cBhvr>
                                        <p:cTn id="19"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5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5"/>
          <p:cNvSpPr txBox="1"/>
          <p:nvPr/>
        </p:nvSpPr>
        <p:spPr>
          <a:xfrm>
            <a:off x="469845" y="1091639"/>
            <a:ext cx="10847675" cy="661271"/>
          </a:xfrm>
          <a:prstGeom prst="rect">
            <a:avLst/>
          </a:prstGeom>
        </p:spPr>
        <p:txBody>
          <a:bodyPr wrap="square" lIns="0" tIns="0" rIns="0" bIns="0" rtlCol="0" anchor="t">
            <a:spAutoFit/>
          </a:bodyPr>
          <a:lstStyle/>
          <a:p>
            <a:pPr algn="ctr" defTabSz="609630">
              <a:lnSpc>
                <a:spcPts val="5006"/>
              </a:lnSpc>
            </a:pPr>
            <a:r>
              <a:rPr lang="en-US" sz="6000" b="1" dirty="0" err="1">
                <a:solidFill>
                  <a:srgbClr val="20669B"/>
                </a:solidFill>
                <a:latin typeface="Times New Roman" panose="02020603050405020304" pitchFamily="18" charset="0"/>
                <a:cs typeface="Times New Roman" panose="02020603050405020304" pitchFamily="18" charset="0"/>
              </a:rPr>
              <a:t>Tiết</a:t>
            </a:r>
            <a:r>
              <a:rPr lang="en-US" sz="6000" b="1" dirty="0">
                <a:solidFill>
                  <a:srgbClr val="20669B"/>
                </a:solidFill>
                <a:latin typeface="Times New Roman" panose="02020603050405020304" pitchFamily="18" charset="0"/>
                <a:cs typeface="Times New Roman" panose="02020603050405020304" pitchFamily="18" charset="0"/>
              </a:rPr>
              <a:t> 6+7: </a:t>
            </a:r>
            <a:r>
              <a:rPr lang="en-US" sz="6000" b="1" dirty="0" err="1">
                <a:solidFill>
                  <a:srgbClr val="20669B"/>
                </a:solidFill>
                <a:latin typeface="Times New Roman" panose="02020603050405020304" pitchFamily="18" charset="0"/>
                <a:cs typeface="Times New Roman" panose="02020603050405020304" pitchFamily="18" charset="0"/>
              </a:rPr>
              <a:t>Thực</a:t>
            </a:r>
            <a:r>
              <a:rPr lang="en-US" sz="6000" b="1" dirty="0">
                <a:solidFill>
                  <a:srgbClr val="20669B"/>
                </a:solidFill>
                <a:latin typeface="Times New Roman" panose="02020603050405020304" pitchFamily="18" charset="0"/>
                <a:cs typeface="Times New Roman" panose="02020603050405020304" pitchFamily="18" charset="0"/>
              </a:rPr>
              <a:t> </a:t>
            </a:r>
            <a:r>
              <a:rPr lang="en-US" sz="6000" b="1" dirty="0" err="1">
                <a:solidFill>
                  <a:srgbClr val="20669B"/>
                </a:solidFill>
                <a:latin typeface="Times New Roman" panose="02020603050405020304" pitchFamily="18" charset="0"/>
                <a:cs typeface="Times New Roman" panose="02020603050405020304" pitchFamily="18" charset="0"/>
              </a:rPr>
              <a:t>hành</a:t>
            </a:r>
            <a:r>
              <a:rPr lang="en-US" sz="6000" b="1" dirty="0">
                <a:solidFill>
                  <a:srgbClr val="20669B"/>
                </a:solidFill>
                <a:latin typeface="Times New Roman" panose="02020603050405020304" pitchFamily="18" charset="0"/>
                <a:cs typeface="Times New Roman" panose="02020603050405020304" pitchFamily="18" charset="0"/>
              </a:rPr>
              <a:t> </a:t>
            </a:r>
            <a:r>
              <a:rPr lang="en-US" sz="6000" b="1" dirty="0" err="1">
                <a:solidFill>
                  <a:srgbClr val="20669B"/>
                </a:solidFill>
                <a:latin typeface="Times New Roman" panose="02020603050405020304" pitchFamily="18" charset="0"/>
                <a:cs typeface="Times New Roman" panose="02020603050405020304" pitchFamily="18" charset="0"/>
              </a:rPr>
              <a:t>tiếng</a:t>
            </a:r>
            <a:r>
              <a:rPr lang="en-US" sz="6000" b="1" dirty="0">
                <a:solidFill>
                  <a:srgbClr val="20669B"/>
                </a:solidFill>
                <a:latin typeface="Times New Roman" panose="02020603050405020304" pitchFamily="18" charset="0"/>
                <a:cs typeface="Times New Roman" panose="02020603050405020304" pitchFamily="18" charset="0"/>
              </a:rPr>
              <a:t> Việt</a:t>
            </a:r>
          </a:p>
        </p:txBody>
      </p:sp>
      <p:sp>
        <p:nvSpPr>
          <p:cNvPr id="7" name="AutoShape 7"/>
          <p:cNvSpPr/>
          <p:nvPr/>
        </p:nvSpPr>
        <p:spPr>
          <a:xfrm flipV="1">
            <a:off x="6527841" y="685800"/>
            <a:ext cx="4978359" cy="9056"/>
          </a:xfrm>
          <a:prstGeom prst="line">
            <a:avLst/>
          </a:prstGeom>
          <a:ln w="76200" cap="flat">
            <a:solidFill>
              <a:srgbClr val="C5A44F"/>
            </a:solidFill>
            <a:prstDash val="solid"/>
            <a:headEnd type="none" w="sm" len="sm"/>
            <a:tailEnd type="none" w="sm" len="sm"/>
          </a:ln>
        </p:spPr>
        <p:txBody>
          <a:bodyPr/>
          <a:lstStyle/>
          <a:p>
            <a:pPr defTabSz="609630"/>
            <a:endParaRPr lang="en-US" sz="1200">
              <a:solidFill>
                <a:prstClr val="black"/>
              </a:solidFill>
              <a:latin typeface="Calibri"/>
            </a:endParaRPr>
          </a:p>
        </p:txBody>
      </p:sp>
      <p:sp>
        <p:nvSpPr>
          <p:cNvPr id="8" name="AutoShape 8"/>
          <p:cNvSpPr/>
          <p:nvPr/>
        </p:nvSpPr>
        <p:spPr>
          <a:xfrm>
            <a:off x="11480805" y="660881"/>
            <a:ext cx="25441" cy="1461962"/>
          </a:xfrm>
          <a:prstGeom prst="line">
            <a:avLst/>
          </a:prstGeom>
          <a:ln w="76200" cap="flat">
            <a:solidFill>
              <a:srgbClr val="C5A44F"/>
            </a:solidFill>
            <a:prstDash val="solid"/>
            <a:headEnd type="none" w="sm" len="sm"/>
            <a:tailEnd type="none" w="sm" len="sm"/>
          </a:ln>
        </p:spPr>
        <p:txBody>
          <a:bodyPr/>
          <a:lstStyle/>
          <a:p>
            <a:pPr defTabSz="609630"/>
            <a:endParaRPr lang="en-US" sz="1200">
              <a:solidFill>
                <a:prstClr val="black"/>
              </a:solidFill>
              <a:latin typeface="Calibri"/>
            </a:endParaRPr>
          </a:p>
        </p:txBody>
      </p:sp>
      <p:sp>
        <p:nvSpPr>
          <p:cNvPr id="9" name="AutoShape 9"/>
          <p:cNvSpPr/>
          <p:nvPr/>
        </p:nvSpPr>
        <p:spPr>
          <a:xfrm flipV="1">
            <a:off x="685846" y="6134100"/>
            <a:ext cx="6981450" cy="12700"/>
          </a:xfrm>
          <a:prstGeom prst="line">
            <a:avLst/>
          </a:prstGeom>
          <a:ln w="76200" cap="flat">
            <a:solidFill>
              <a:srgbClr val="C5A44F"/>
            </a:solidFill>
            <a:prstDash val="solid"/>
            <a:headEnd type="none" w="sm" len="sm"/>
            <a:tailEnd type="none" w="sm" len="sm"/>
          </a:ln>
        </p:spPr>
        <p:txBody>
          <a:bodyPr/>
          <a:lstStyle/>
          <a:p>
            <a:pPr defTabSz="609630"/>
            <a:endParaRPr lang="en-US" sz="1200">
              <a:solidFill>
                <a:prstClr val="black"/>
              </a:solidFill>
              <a:latin typeface="Calibri"/>
            </a:endParaRPr>
          </a:p>
        </p:txBody>
      </p:sp>
      <p:sp>
        <p:nvSpPr>
          <p:cNvPr id="10" name="AutoShape 10"/>
          <p:cNvSpPr/>
          <p:nvPr/>
        </p:nvSpPr>
        <p:spPr>
          <a:xfrm flipH="1">
            <a:off x="685800" y="4947825"/>
            <a:ext cx="0" cy="1224375"/>
          </a:xfrm>
          <a:prstGeom prst="line">
            <a:avLst/>
          </a:prstGeom>
          <a:ln w="76200" cap="flat">
            <a:solidFill>
              <a:srgbClr val="C5A44F"/>
            </a:solidFill>
            <a:prstDash val="solid"/>
            <a:headEnd type="none" w="sm" len="sm"/>
            <a:tailEnd type="none" w="sm" len="sm"/>
          </a:ln>
        </p:spPr>
        <p:txBody>
          <a:bodyPr/>
          <a:lstStyle/>
          <a:p>
            <a:pPr defTabSz="609630"/>
            <a:endParaRPr lang="en-US" sz="1200">
              <a:solidFill>
                <a:prstClr val="black"/>
              </a:solidFill>
              <a:latin typeface="Calibri"/>
            </a:endParaRPr>
          </a:p>
        </p:txBody>
      </p:sp>
      <p:sp>
        <p:nvSpPr>
          <p:cNvPr id="12" name="Freeform 5">
            <a:extLst>
              <a:ext uri="{FF2B5EF4-FFF2-40B4-BE49-F238E27FC236}">
                <a16:creationId xmlns:a16="http://schemas.microsoft.com/office/drawing/2014/main" id="{D4BF39BF-5D87-B4F8-2DE8-8FA2EB2833D3}"/>
              </a:ext>
            </a:extLst>
          </p:cNvPr>
          <p:cNvSpPr/>
          <p:nvPr/>
        </p:nvSpPr>
        <p:spPr>
          <a:xfrm>
            <a:off x="7351853" y="4545520"/>
            <a:ext cx="4774830" cy="2294368"/>
          </a:xfrm>
          <a:custGeom>
            <a:avLst/>
            <a:gdLst/>
            <a:ahLst/>
            <a:cxnLst/>
            <a:rect l="l" t="t" r="r" b="b"/>
            <a:pathLst>
              <a:path w="7595317" h="4243883">
                <a:moveTo>
                  <a:pt x="0" y="0"/>
                </a:moveTo>
                <a:lnTo>
                  <a:pt x="7595317" y="0"/>
                </a:lnTo>
                <a:lnTo>
                  <a:pt x="7595317" y="4243883"/>
                </a:lnTo>
                <a:lnTo>
                  <a:pt x="0" y="4243883"/>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3" name="TextBox 2">
            <a:extLst>
              <a:ext uri="{FF2B5EF4-FFF2-40B4-BE49-F238E27FC236}">
                <a16:creationId xmlns:a16="http://schemas.microsoft.com/office/drawing/2014/main" id="{00E8EAB9-4A04-C32A-4BED-B60B85E4DD6D}"/>
              </a:ext>
            </a:extLst>
          </p:cNvPr>
          <p:cNvSpPr txBox="1"/>
          <p:nvPr/>
        </p:nvSpPr>
        <p:spPr>
          <a:xfrm>
            <a:off x="841871" y="1960197"/>
            <a:ext cx="10283326" cy="2585323"/>
          </a:xfrm>
          <a:prstGeom prst="rect">
            <a:avLst/>
          </a:prstGeom>
          <a:noFill/>
          <a:scene3d>
            <a:camera prst="orthographicFront"/>
            <a:lightRig rig="threePt" dir="t"/>
          </a:scene3d>
          <a:sp3d>
            <a:bevelT prst="angle"/>
          </a:sp3d>
        </p:spPr>
        <p:txBody>
          <a:bodyPr wrap="square" rtlCol="0">
            <a:spAutoFit/>
          </a:bodyPr>
          <a:lstStyle/>
          <a:p>
            <a:pPr algn="ctr"/>
            <a:r>
              <a:rPr lang="en-US" sz="5400" b="1" dirty="0">
                <a:solidFill>
                  <a:schemeClr val="accent2">
                    <a:lumMod val="75000"/>
                  </a:schemeClr>
                </a:solidFill>
                <a:latin typeface="Times New Roman" panose="02020603050405020304" pitchFamily="18" charset="0"/>
                <a:cs typeface="Times New Roman" panose="02020603050405020304" pitchFamily="18" charset="0"/>
              </a:rPr>
              <a:t>BIỆN PHÁP TU TỪ CHƠI CHỮ, ĐIỆP THANH, ĐIỆP VẦN:</a:t>
            </a:r>
          </a:p>
          <a:p>
            <a:pPr algn="ctr"/>
            <a:r>
              <a:rPr lang="en-US" sz="5400" b="1" dirty="0">
                <a:solidFill>
                  <a:schemeClr val="accent2">
                    <a:lumMod val="75000"/>
                  </a:schemeClr>
                </a:solidFill>
                <a:latin typeface="Times New Roman" panose="02020603050405020304" pitchFamily="18" charset="0"/>
                <a:cs typeface="Times New Roman" panose="02020603050405020304" pitchFamily="18" charset="0"/>
              </a:rPr>
              <a:t>ĐẶC ĐIỂM VÀ TÁC DỤNG</a:t>
            </a:r>
          </a:p>
        </p:txBody>
      </p:sp>
    </p:spTree>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3">
            <a:extLst>
              <a:ext uri="{FF2B5EF4-FFF2-40B4-BE49-F238E27FC236}">
                <a16:creationId xmlns:a16="http://schemas.microsoft.com/office/drawing/2014/main" id="{8429D27C-3044-28C9-934D-7C62AE7799B1}"/>
              </a:ext>
            </a:extLst>
          </p:cNvPr>
          <p:cNvSpPr/>
          <p:nvPr/>
        </p:nvSpPr>
        <p:spPr>
          <a:xfrm>
            <a:off x="3556000" y="2323592"/>
            <a:ext cx="5529766" cy="4534408"/>
          </a:xfrm>
          <a:custGeom>
            <a:avLst/>
            <a:gdLst/>
            <a:ahLst/>
            <a:cxnLst/>
            <a:rect l="l" t="t" r="r" b="b"/>
            <a:pathLst>
              <a:path w="4032310" h="3306494">
                <a:moveTo>
                  <a:pt x="0" y="0"/>
                </a:moveTo>
                <a:lnTo>
                  <a:pt x="4032310" y="0"/>
                </a:lnTo>
                <a:lnTo>
                  <a:pt x="4032310" y="3306494"/>
                </a:lnTo>
                <a:lnTo>
                  <a:pt x="0" y="3306494"/>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3" name="TextBox 27">
            <a:extLst>
              <a:ext uri="{FF2B5EF4-FFF2-40B4-BE49-F238E27FC236}">
                <a16:creationId xmlns:a16="http://schemas.microsoft.com/office/drawing/2014/main" id="{239FD95C-E794-11EA-0220-D257CEE657FB}"/>
              </a:ext>
            </a:extLst>
          </p:cNvPr>
          <p:cNvSpPr txBox="1"/>
          <p:nvPr/>
        </p:nvSpPr>
        <p:spPr>
          <a:xfrm>
            <a:off x="1053584" y="4552372"/>
            <a:ext cx="3108081" cy="492443"/>
          </a:xfrm>
          <a:prstGeom prst="rect">
            <a:avLst/>
          </a:prstGeom>
        </p:spPr>
        <p:txBody>
          <a:bodyPr wrap="square" lIns="0" tIns="0" rIns="0" bIns="0" rtlCol="0" anchor="t">
            <a:spAutoFit/>
          </a:bodyPr>
          <a:lstStyle/>
          <a:p>
            <a:pPr algn="ctr" defTabSz="609630">
              <a:defRPr/>
            </a:pPr>
            <a:r>
              <a:rPr lang="en-US" sz="3200" b="1" spc="93" dirty="0">
                <a:solidFill>
                  <a:srgbClr val="C00000"/>
                </a:solidFill>
                <a:latin typeface="Times New Roman" panose="02020603050405020304" pitchFamily="18" charset="0"/>
                <a:cs typeface="Times New Roman" panose="02020603050405020304" pitchFamily="18" charset="0"/>
              </a:rPr>
              <a:t>CHẶNG 1</a:t>
            </a:r>
          </a:p>
        </p:txBody>
      </p:sp>
      <p:sp>
        <p:nvSpPr>
          <p:cNvPr id="4" name="TextBox 27">
            <a:extLst>
              <a:ext uri="{FF2B5EF4-FFF2-40B4-BE49-F238E27FC236}">
                <a16:creationId xmlns:a16="http://schemas.microsoft.com/office/drawing/2014/main" id="{492F59ED-5D7C-E84B-886A-E6FAB3493031}"/>
              </a:ext>
            </a:extLst>
          </p:cNvPr>
          <p:cNvSpPr txBox="1"/>
          <p:nvPr/>
        </p:nvSpPr>
        <p:spPr>
          <a:xfrm>
            <a:off x="1053584" y="5227088"/>
            <a:ext cx="3108081" cy="984885"/>
          </a:xfrm>
          <a:prstGeom prst="rect">
            <a:avLst/>
          </a:prstGeom>
        </p:spPr>
        <p:txBody>
          <a:bodyPr wrap="square" lIns="0" tIns="0" rIns="0" bIns="0" rtlCol="0" anchor="t">
            <a:spAutoFit/>
          </a:bodyPr>
          <a:lstStyle/>
          <a:p>
            <a:pPr algn="ctr" defTabSz="609630">
              <a:defRPr/>
            </a:pPr>
            <a:r>
              <a:rPr lang="en-US" sz="3200" b="1" spc="93" dirty="0">
                <a:solidFill>
                  <a:prstClr val="black"/>
                </a:solidFill>
                <a:latin typeface="Times New Roman" panose="02020603050405020304" pitchFamily="18" charset="0"/>
                <a:cs typeface="Times New Roman" panose="02020603050405020304" pitchFamily="18" charset="0"/>
              </a:rPr>
              <a:t>LÀM CHỦ KIẾN THỨC</a:t>
            </a:r>
          </a:p>
        </p:txBody>
      </p:sp>
      <p:sp>
        <p:nvSpPr>
          <p:cNvPr id="5" name="TextBox 27">
            <a:extLst>
              <a:ext uri="{FF2B5EF4-FFF2-40B4-BE49-F238E27FC236}">
                <a16:creationId xmlns:a16="http://schemas.microsoft.com/office/drawing/2014/main" id="{474A737D-AF12-048D-2021-8811362AD0F4}"/>
              </a:ext>
            </a:extLst>
          </p:cNvPr>
          <p:cNvSpPr txBox="1"/>
          <p:nvPr/>
        </p:nvSpPr>
        <p:spPr>
          <a:xfrm>
            <a:off x="1799060" y="1618047"/>
            <a:ext cx="3108081" cy="492443"/>
          </a:xfrm>
          <a:prstGeom prst="rect">
            <a:avLst/>
          </a:prstGeom>
        </p:spPr>
        <p:txBody>
          <a:bodyPr wrap="square" lIns="0" tIns="0" rIns="0" bIns="0" rtlCol="0" anchor="t">
            <a:spAutoFit/>
          </a:bodyPr>
          <a:lstStyle/>
          <a:p>
            <a:pPr algn="ctr" defTabSz="609630">
              <a:defRPr/>
            </a:pPr>
            <a:r>
              <a:rPr lang="en-US" sz="3200" b="1" spc="93" dirty="0">
                <a:solidFill>
                  <a:srgbClr val="C00000"/>
                </a:solidFill>
                <a:latin typeface="Times New Roman" panose="02020603050405020304" pitchFamily="18" charset="0"/>
                <a:cs typeface="Times New Roman" panose="02020603050405020304" pitchFamily="18" charset="0"/>
              </a:rPr>
              <a:t>CHẶNG 2</a:t>
            </a:r>
          </a:p>
        </p:txBody>
      </p:sp>
      <p:sp>
        <p:nvSpPr>
          <p:cNvPr id="6" name="TextBox 27">
            <a:extLst>
              <a:ext uri="{FF2B5EF4-FFF2-40B4-BE49-F238E27FC236}">
                <a16:creationId xmlns:a16="http://schemas.microsoft.com/office/drawing/2014/main" id="{C3361C37-8B79-AB21-EC17-38F731B74D4A}"/>
              </a:ext>
            </a:extLst>
          </p:cNvPr>
          <p:cNvSpPr txBox="1"/>
          <p:nvPr/>
        </p:nvSpPr>
        <p:spPr>
          <a:xfrm>
            <a:off x="2184701" y="2222144"/>
            <a:ext cx="2336800" cy="984885"/>
          </a:xfrm>
          <a:prstGeom prst="rect">
            <a:avLst/>
          </a:prstGeom>
        </p:spPr>
        <p:txBody>
          <a:bodyPr wrap="square" lIns="0" tIns="0" rIns="0" bIns="0" rtlCol="0" anchor="t">
            <a:spAutoFit/>
          </a:bodyPr>
          <a:lstStyle/>
          <a:p>
            <a:pPr algn="ctr" defTabSz="609630">
              <a:defRPr/>
            </a:pPr>
            <a:r>
              <a:rPr lang="en-US" sz="3200" b="1" spc="93" dirty="0">
                <a:solidFill>
                  <a:prstClr val="black"/>
                </a:solidFill>
                <a:latin typeface="Times New Roman" panose="02020603050405020304" pitchFamily="18" charset="0"/>
                <a:cs typeface="Times New Roman" panose="02020603050405020304" pitchFamily="18" charset="0"/>
              </a:rPr>
              <a:t>GIẢI MÃ BÀI TẬP</a:t>
            </a:r>
          </a:p>
        </p:txBody>
      </p:sp>
      <p:sp>
        <p:nvSpPr>
          <p:cNvPr id="7" name="TextBox 27">
            <a:extLst>
              <a:ext uri="{FF2B5EF4-FFF2-40B4-BE49-F238E27FC236}">
                <a16:creationId xmlns:a16="http://schemas.microsoft.com/office/drawing/2014/main" id="{7FE384E5-15C5-4F7B-1DA3-03D2EE2FA65D}"/>
              </a:ext>
            </a:extLst>
          </p:cNvPr>
          <p:cNvSpPr txBox="1"/>
          <p:nvPr/>
        </p:nvSpPr>
        <p:spPr>
          <a:xfrm>
            <a:off x="8137390" y="3710617"/>
            <a:ext cx="3108081" cy="492443"/>
          </a:xfrm>
          <a:prstGeom prst="rect">
            <a:avLst/>
          </a:prstGeom>
        </p:spPr>
        <p:txBody>
          <a:bodyPr wrap="square" lIns="0" tIns="0" rIns="0" bIns="0" rtlCol="0" anchor="t">
            <a:spAutoFit/>
          </a:bodyPr>
          <a:lstStyle/>
          <a:p>
            <a:pPr algn="ctr" defTabSz="609630">
              <a:defRPr/>
            </a:pPr>
            <a:r>
              <a:rPr lang="en-US" sz="3200" b="1" spc="93" dirty="0">
                <a:solidFill>
                  <a:srgbClr val="C00000"/>
                </a:solidFill>
                <a:latin typeface="Times New Roman" panose="02020603050405020304" pitchFamily="18" charset="0"/>
                <a:cs typeface="Times New Roman" panose="02020603050405020304" pitchFamily="18" charset="0"/>
              </a:rPr>
              <a:t>CHẶNG 3</a:t>
            </a:r>
          </a:p>
        </p:txBody>
      </p:sp>
      <p:sp>
        <p:nvSpPr>
          <p:cNvPr id="8" name="TextBox 27">
            <a:extLst>
              <a:ext uri="{FF2B5EF4-FFF2-40B4-BE49-F238E27FC236}">
                <a16:creationId xmlns:a16="http://schemas.microsoft.com/office/drawing/2014/main" id="{C695031D-578B-9B13-C7E2-01FC0EA7D7C4}"/>
              </a:ext>
            </a:extLst>
          </p:cNvPr>
          <p:cNvSpPr txBox="1"/>
          <p:nvPr/>
        </p:nvSpPr>
        <p:spPr>
          <a:xfrm>
            <a:off x="8560963" y="4447059"/>
            <a:ext cx="2260937" cy="984885"/>
          </a:xfrm>
          <a:prstGeom prst="rect">
            <a:avLst/>
          </a:prstGeom>
        </p:spPr>
        <p:txBody>
          <a:bodyPr wrap="square" lIns="0" tIns="0" rIns="0" bIns="0" rtlCol="0" anchor="t">
            <a:spAutoFit/>
          </a:bodyPr>
          <a:lstStyle/>
          <a:p>
            <a:pPr algn="ctr" defTabSz="609630">
              <a:defRPr/>
            </a:pPr>
            <a:r>
              <a:rPr lang="en-US" sz="3200" b="1" spc="93" dirty="0">
                <a:solidFill>
                  <a:prstClr val="black"/>
                </a:solidFill>
                <a:latin typeface="Times New Roman" panose="02020603050405020304" pitchFamily="18" charset="0"/>
                <a:cs typeface="Times New Roman" panose="02020603050405020304" pitchFamily="18" charset="0"/>
              </a:rPr>
              <a:t>MẬT NGỮ TRÍ NHỚ</a:t>
            </a:r>
          </a:p>
        </p:txBody>
      </p:sp>
      <p:sp>
        <p:nvSpPr>
          <p:cNvPr id="9" name="Freeform 6">
            <a:extLst>
              <a:ext uri="{FF2B5EF4-FFF2-40B4-BE49-F238E27FC236}">
                <a16:creationId xmlns:a16="http://schemas.microsoft.com/office/drawing/2014/main" id="{3015C318-7D26-E437-7BC9-8AA43A40FF8D}"/>
              </a:ext>
            </a:extLst>
          </p:cNvPr>
          <p:cNvSpPr/>
          <p:nvPr/>
        </p:nvSpPr>
        <p:spPr>
          <a:xfrm>
            <a:off x="4604309" y="2100284"/>
            <a:ext cx="1011463" cy="1019106"/>
          </a:xfrm>
          <a:custGeom>
            <a:avLst/>
            <a:gdLst/>
            <a:ahLst/>
            <a:cxnLst/>
            <a:rect l="l" t="t" r="r" b="b"/>
            <a:pathLst>
              <a:path w="2895388" h="2917267">
                <a:moveTo>
                  <a:pt x="0" y="0"/>
                </a:moveTo>
                <a:lnTo>
                  <a:pt x="2895388" y="0"/>
                </a:lnTo>
                <a:lnTo>
                  <a:pt x="2895388" y="2917268"/>
                </a:lnTo>
                <a:lnTo>
                  <a:pt x="0" y="2917268"/>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10" name="Freeform 5">
            <a:extLst>
              <a:ext uri="{FF2B5EF4-FFF2-40B4-BE49-F238E27FC236}">
                <a16:creationId xmlns:a16="http://schemas.microsoft.com/office/drawing/2014/main" id="{857E4F40-08A0-4734-7C0E-FD6D672352D1}"/>
              </a:ext>
            </a:extLst>
          </p:cNvPr>
          <p:cNvSpPr/>
          <p:nvPr/>
        </p:nvSpPr>
        <p:spPr>
          <a:xfrm>
            <a:off x="3765158" y="4375423"/>
            <a:ext cx="897973" cy="846340"/>
          </a:xfrm>
          <a:custGeom>
            <a:avLst/>
            <a:gdLst/>
            <a:ahLst/>
            <a:cxnLst/>
            <a:rect l="l" t="t" r="r" b="b"/>
            <a:pathLst>
              <a:path w="2272634" h="2141958">
                <a:moveTo>
                  <a:pt x="0" y="0"/>
                </a:moveTo>
                <a:lnTo>
                  <a:pt x="2272634" y="0"/>
                </a:lnTo>
                <a:lnTo>
                  <a:pt x="2272634" y="2141957"/>
                </a:lnTo>
                <a:lnTo>
                  <a:pt x="0" y="2141957"/>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sp>
        <p:nvSpPr>
          <p:cNvPr id="11" name="Freeform 7">
            <a:extLst>
              <a:ext uri="{FF2B5EF4-FFF2-40B4-BE49-F238E27FC236}">
                <a16:creationId xmlns:a16="http://schemas.microsoft.com/office/drawing/2014/main" id="{A7712DAB-2275-37A8-3F0F-906582BC5217}"/>
              </a:ext>
            </a:extLst>
          </p:cNvPr>
          <p:cNvSpPr/>
          <p:nvPr/>
        </p:nvSpPr>
        <p:spPr>
          <a:xfrm>
            <a:off x="7691522" y="3628177"/>
            <a:ext cx="891737" cy="846340"/>
          </a:xfrm>
          <a:custGeom>
            <a:avLst/>
            <a:gdLst/>
            <a:ahLst/>
            <a:cxnLst/>
            <a:rect l="l" t="t" r="r" b="b"/>
            <a:pathLst>
              <a:path w="4335517" h="4114800">
                <a:moveTo>
                  <a:pt x="0" y="0"/>
                </a:moveTo>
                <a:lnTo>
                  <a:pt x="4335517" y="0"/>
                </a:lnTo>
                <a:lnTo>
                  <a:pt x="4335517"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12" name="TextBox 11">
            <a:extLst>
              <a:ext uri="{FF2B5EF4-FFF2-40B4-BE49-F238E27FC236}">
                <a16:creationId xmlns:a16="http://schemas.microsoft.com/office/drawing/2014/main" id="{9E8C9802-8286-43DC-5F39-7CDEB6AC46EE}"/>
              </a:ext>
            </a:extLst>
          </p:cNvPr>
          <p:cNvSpPr txBox="1"/>
          <p:nvPr/>
        </p:nvSpPr>
        <p:spPr>
          <a:xfrm>
            <a:off x="-359228" y="60896"/>
            <a:ext cx="12910456" cy="1200329"/>
          </a:xfrm>
          <a:prstGeom prst="rect">
            <a:avLst/>
          </a:prstGeom>
          <a:noFill/>
          <a:scene3d>
            <a:camera prst="orthographicFront"/>
            <a:lightRig rig="threePt" dir="t"/>
          </a:scene3d>
          <a:sp3d>
            <a:bevelT prst="angle"/>
          </a:sp3d>
        </p:spPr>
        <p:txBody>
          <a:bodyPr wrap="square" rtlCol="0">
            <a:spAutoFit/>
          </a:bodyPr>
          <a:lstStyle/>
          <a:p>
            <a:pPr algn="ctr"/>
            <a:r>
              <a:rPr lang="en-US" sz="3600" b="1" dirty="0">
                <a:solidFill>
                  <a:schemeClr val="accent2">
                    <a:lumMod val="75000"/>
                  </a:schemeClr>
                </a:solidFill>
                <a:latin typeface="Times New Roman" panose="02020603050405020304" pitchFamily="18" charset="0"/>
                <a:cs typeface="Times New Roman" panose="02020603050405020304" pitchFamily="18" charset="0"/>
              </a:rPr>
              <a:t>BIỆN PHÁP TU TỪ CHƠI CHỮ, ĐIỆP THANH, ĐIỆP VẦN:</a:t>
            </a:r>
          </a:p>
          <a:p>
            <a:pPr algn="ctr"/>
            <a:r>
              <a:rPr lang="en-US" sz="3600" b="1" dirty="0">
                <a:solidFill>
                  <a:schemeClr val="accent2">
                    <a:lumMod val="75000"/>
                  </a:schemeClr>
                </a:solidFill>
                <a:latin typeface="Times New Roman" panose="02020603050405020304" pitchFamily="18" charset="0"/>
                <a:cs typeface="Times New Roman" panose="02020603050405020304" pitchFamily="18" charset="0"/>
              </a:rPr>
              <a:t>ĐẶC ĐIỂM VÀ TÁC DỤNG</a:t>
            </a:r>
          </a:p>
        </p:txBody>
      </p:sp>
    </p:spTree>
    <p:extLst>
      <p:ext uri="{BB962C8B-B14F-4D97-AF65-F5344CB8AC3E}">
        <p14:creationId xmlns:p14="http://schemas.microsoft.com/office/powerpoint/2010/main" val="375931336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14B06B96-9E85-0B2B-8001-B96CB139423D}"/>
              </a:ext>
            </a:extLst>
          </p:cNvPr>
          <p:cNvPicPr>
            <a:picLocks noChangeAspect="1"/>
          </p:cNvPicPr>
          <p:nvPr/>
        </p:nvPicPr>
        <p:blipFill>
          <a:blip r:embed="rId2"/>
          <a:stretch>
            <a:fillRect/>
          </a:stretch>
        </p:blipFill>
        <p:spPr>
          <a:xfrm>
            <a:off x="0" y="1673"/>
            <a:ext cx="12192000" cy="6854653"/>
          </a:xfrm>
          <a:prstGeom prst="rect">
            <a:avLst/>
          </a:prstGeom>
        </p:spPr>
      </p:pic>
      <p:sp>
        <p:nvSpPr>
          <p:cNvPr id="12" name="Google Shape;572;p37">
            <a:extLst>
              <a:ext uri="{FF2B5EF4-FFF2-40B4-BE49-F238E27FC236}">
                <a16:creationId xmlns:a16="http://schemas.microsoft.com/office/drawing/2014/main" id="{DDDA00B9-0641-FE60-56A1-CEB66BA9911F}"/>
              </a:ext>
            </a:extLst>
          </p:cNvPr>
          <p:cNvSpPr txBox="1">
            <a:spLocks/>
          </p:cNvSpPr>
          <p:nvPr/>
        </p:nvSpPr>
        <p:spPr>
          <a:xfrm>
            <a:off x="3760132" y="2543098"/>
            <a:ext cx="7102116" cy="993000"/>
          </a:xfrm>
          <a:prstGeom prst="rect">
            <a:avLst/>
          </a:prstGeom>
        </p:spPr>
        <p:txBody>
          <a:bodyPr spcFirstLastPara="1" wrap="square" lIns="91425" tIns="91425" rIns="91425" bIns="91425"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US" sz="8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HÌNH THÀNH KIẾN THỨC</a:t>
            </a:r>
            <a:endParaRPr kumimoji="0" lang="en-US" sz="8000" b="0"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grpSp>
        <p:nvGrpSpPr>
          <p:cNvPr id="6" name="Group 5">
            <a:extLst>
              <a:ext uri="{FF2B5EF4-FFF2-40B4-BE49-F238E27FC236}">
                <a16:creationId xmlns:a16="http://schemas.microsoft.com/office/drawing/2014/main" id="{719BED07-6919-BEEF-D24E-F47626EF3C94}"/>
              </a:ext>
            </a:extLst>
          </p:cNvPr>
          <p:cNvGrpSpPr/>
          <p:nvPr/>
        </p:nvGrpSpPr>
        <p:grpSpPr>
          <a:xfrm>
            <a:off x="157375" y="2099131"/>
            <a:ext cx="3685421" cy="4757195"/>
            <a:chOff x="11604736" y="839607"/>
            <a:chExt cx="6309347" cy="8177673"/>
          </a:xfrm>
        </p:grpSpPr>
        <p:sp>
          <p:nvSpPr>
            <p:cNvPr id="2" name="Freeform 16">
              <a:extLst>
                <a:ext uri="{FF2B5EF4-FFF2-40B4-BE49-F238E27FC236}">
                  <a16:creationId xmlns:a16="http://schemas.microsoft.com/office/drawing/2014/main" id="{847FC567-EE76-9240-2CC0-9964AFB3678C}"/>
                </a:ext>
              </a:extLst>
            </p:cNvPr>
            <p:cNvSpPr/>
            <p:nvPr/>
          </p:nvSpPr>
          <p:spPr>
            <a:xfrm rot="-9800757">
              <a:off x="15541212" y="6452982"/>
              <a:ext cx="458368" cy="2564298"/>
            </a:xfrm>
            <a:custGeom>
              <a:avLst/>
              <a:gdLst/>
              <a:ahLst/>
              <a:cxnLst/>
              <a:rect l="l" t="t" r="r" b="b"/>
              <a:pathLst>
                <a:path w="458368" h="2564298">
                  <a:moveTo>
                    <a:pt x="0" y="0"/>
                  </a:moveTo>
                  <a:lnTo>
                    <a:pt x="458369" y="0"/>
                  </a:lnTo>
                  <a:lnTo>
                    <a:pt x="458369" y="2564298"/>
                  </a:lnTo>
                  <a:lnTo>
                    <a:pt x="0" y="256429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Freeform 17">
              <a:extLst>
                <a:ext uri="{FF2B5EF4-FFF2-40B4-BE49-F238E27FC236}">
                  <a16:creationId xmlns:a16="http://schemas.microsoft.com/office/drawing/2014/main" id="{AE3C6927-DE6B-BD47-7D1F-40A7049A5CAB}"/>
                </a:ext>
              </a:extLst>
            </p:cNvPr>
            <p:cNvSpPr/>
            <p:nvPr/>
          </p:nvSpPr>
          <p:spPr>
            <a:xfrm rot="-890567">
              <a:off x="11604736" y="4324391"/>
              <a:ext cx="3946267" cy="3278989"/>
            </a:xfrm>
            <a:custGeom>
              <a:avLst/>
              <a:gdLst/>
              <a:ahLst/>
              <a:cxnLst/>
              <a:rect l="l" t="t" r="r" b="b"/>
              <a:pathLst>
                <a:path w="3946267" h="3278989">
                  <a:moveTo>
                    <a:pt x="0" y="0"/>
                  </a:moveTo>
                  <a:lnTo>
                    <a:pt x="3946267" y="0"/>
                  </a:lnTo>
                  <a:lnTo>
                    <a:pt x="3946267" y="3278989"/>
                  </a:lnTo>
                  <a:lnTo>
                    <a:pt x="0" y="327898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reeform 18">
              <a:extLst>
                <a:ext uri="{FF2B5EF4-FFF2-40B4-BE49-F238E27FC236}">
                  <a16:creationId xmlns:a16="http://schemas.microsoft.com/office/drawing/2014/main" id="{BF0D1AA5-A326-3C28-DCCA-89BE98CB7C68}"/>
                </a:ext>
              </a:extLst>
            </p:cNvPr>
            <p:cNvSpPr/>
            <p:nvPr/>
          </p:nvSpPr>
          <p:spPr>
            <a:xfrm rot="-3671378">
              <a:off x="14207454" y="258863"/>
              <a:ext cx="3125885" cy="4287373"/>
            </a:xfrm>
            <a:custGeom>
              <a:avLst/>
              <a:gdLst/>
              <a:ahLst/>
              <a:cxnLst/>
              <a:rect l="l" t="t" r="r" b="b"/>
              <a:pathLst>
                <a:path w="3125885" h="4287373">
                  <a:moveTo>
                    <a:pt x="0" y="0"/>
                  </a:moveTo>
                  <a:lnTo>
                    <a:pt x="3125885" y="0"/>
                  </a:lnTo>
                  <a:lnTo>
                    <a:pt x="3125885" y="4287373"/>
                  </a:lnTo>
                  <a:lnTo>
                    <a:pt x="0" y="428737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 name="Rectangle 3"/>
          <p:cNvSpPr/>
          <p:nvPr/>
        </p:nvSpPr>
        <p:spPr>
          <a:xfrm>
            <a:off x="3760132" y="6112574"/>
            <a:ext cx="300082"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820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additive="base">
                                        <p:cTn id="7"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0">
            <a:extLst>
              <a:ext uri="{FF2B5EF4-FFF2-40B4-BE49-F238E27FC236}">
                <a16:creationId xmlns:a16="http://schemas.microsoft.com/office/drawing/2014/main" id="{055D1460-C244-736E-70C8-803D57D2789B}"/>
              </a:ext>
            </a:extLst>
          </p:cNvPr>
          <p:cNvSpPr txBox="1"/>
          <p:nvPr/>
        </p:nvSpPr>
        <p:spPr>
          <a:xfrm>
            <a:off x="0" y="2613529"/>
            <a:ext cx="8765507" cy="2462213"/>
          </a:xfrm>
          <a:prstGeom prst="rect">
            <a:avLst/>
          </a:prstGeom>
        </p:spPr>
        <p:txBody>
          <a:bodyPr wrap="square" lIns="0" tIns="0" rIns="0" bIns="0" rtlCol="0" anchor="t">
            <a:spAutoFit/>
          </a:bodyPr>
          <a:lstStyle/>
          <a:p>
            <a:pPr algn="ctr" defTabSz="609630"/>
            <a:r>
              <a:rPr lang="en-US" sz="8000" b="1" dirty="0">
                <a:solidFill>
                  <a:srgbClr val="605A35"/>
                </a:solidFill>
                <a:latin typeface="#9Slide07 HLT Fall For You" panose="02000506000000020003" pitchFamily="2" charset="0"/>
                <a:cs typeface="Times New Roman" panose="02020603050405020304" pitchFamily="18" charset="0"/>
              </a:rPr>
              <a:t>I.</a:t>
            </a:r>
          </a:p>
          <a:p>
            <a:pPr algn="ctr" defTabSz="609630"/>
            <a:r>
              <a:rPr lang="en-US" sz="8000" b="1" dirty="0">
                <a:solidFill>
                  <a:srgbClr val="605A35"/>
                </a:solidFill>
                <a:latin typeface="Times New Roman" panose="02020603050405020304" pitchFamily="18" charset="0"/>
                <a:cs typeface="Times New Roman" panose="02020603050405020304" pitchFamily="18" charset="0"/>
              </a:rPr>
              <a:t>Tri </a:t>
            </a:r>
            <a:r>
              <a:rPr lang="en-US" sz="8000" b="1" dirty="0" err="1">
                <a:solidFill>
                  <a:srgbClr val="605A35"/>
                </a:solidFill>
                <a:latin typeface="Times New Roman" panose="02020603050405020304" pitchFamily="18" charset="0"/>
                <a:cs typeface="Times New Roman" panose="02020603050405020304" pitchFamily="18" charset="0"/>
              </a:rPr>
              <a:t>thức</a:t>
            </a:r>
            <a:r>
              <a:rPr lang="en-US" sz="8000" b="1" dirty="0">
                <a:solidFill>
                  <a:srgbClr val="605A35"/>
                </a:solidFill>
                <a:latin typeface="Times New Roman" panose="02020603050405020304" pitchFamily="18" charset="0"/>
                <a:cs typeface="Times New Roman" panose="02020603050405020304" pitchFamily="18" charset="0"/>
              </a:rPr>
              <a:t> </a:t>
            </a:r>
            <a:r>
              <a:rPr lang="en-US" sz="8000" b="1" dirty="0" err="1">
                <a:solidFill>
                  <a:srgbClr val="605A35"/>
                </a:solidFill>
                <a:latin typeface="Times New Roman" panose="02020603050405020304" pitchFamily="18" charset="0"/>
                <a:cs typeface="Times New Roman" panose="02020603050405020304" pitchFamily="18" charset="0"/>
              </a:rPr>
              <a:t>tiếng</a:t>
            </a:r>
            <a:r>
              <a:rPr lang="en-US" sz="8000" b="1" dirty="0">
                <a:solidFill>
                  <a:srgbClr val="605A35"/>
                </a:solidFill>
                <a:latin typeface="Times New Roman" panose="02020603050405020304" pitchFamily="18" charset="0"/>
                <a:cs typeface="Times New Roman" panose="02020603050405020304" pitchFamily="18" charset="0"/>
              </a:rPr>
              <a:t> </a:t>
            </a:r>
            <a:r>
              <a:rPr lang="en-US" sz="8000" b="1" dirty="0" err="1">
                <a:solidFill>
                  <a:srgbClr val="605A35"/>
                </a:solidFill>
                <a:latin typeface="Times New Roman" panose="02020603050405020304" pitchFamily="18" charset="0"/>
                <a:cs typeface="Times New Roman" panose="02020603050405020304" pitchFamily="18" charset="0"/>
              </a:rPr>
              <a:t>Việt</a:t>
            </a:r>
            <a:endParaRPr lang="en-US" sz="8000" b="1" dirty="0">
              <a:solidFill>
                <a:srgbClr val="605A35"/>
              </a:solidFill>
              <a:latin typeface="Times New Roman" panose="02020603050405020304" pitchFamily="18" charset="0"/>
              <a:cs typeface="Times New Roman" panose="02020603050405020304" pitchFamily="18" charset="0"/>
            </a:endParaRPr>
          </a:p>
        </p:txBody>
      </p:sp>
      <p:grpSp>
        <p:nvGrpSpPr>
          <p:cNvPr id="3" name="Group 19">
            <a:extLst>
              <a:ext uri="{FF2B5EF4-FFF2-40B4-BE49-F238E27FC236}">
                <a16:creationId xmlns:a16="http://schemas.microsoft.com/office/drawing/2014/main" id="{CC1B9B75-3BBF-81FE-AE1E-F59EC64CE240}"/>
              </a:ext>
            </a:extLst>
          </p:cNvPr>
          <p:cNvGrpSpPr/>
          <p:nvPr/>
        </p:nvGrpSpPr>
        <p:grpSpPr>
          <a:xfrm>
            <a:off x="673097" y="1144933"/>
            <a:ext cx="3251200" cy="1194663"/>
            <a:chOff x="0" y="0"/>
            <a:chExt cx="1937678" cy="593864"/>
          </a:xfrm>
          <a:solidFill>
            <a:schemeClr val="tx2"/>
          </a:solidFill>
        </p:grpSpPr>
        <p:sp>
          <p:nvSpPr>
            <p:cNvPr id="4" name="Freeform 20">
              <a:extLst>
                <a:ext uri="{FF2B5EF4-FFF2-40B4-BE49-F238E27FC236}">
                  <a16:creationId xmlns:a16="http://schemas.microsoft.com/office/drawing/2014/main" id="{17030574-7A4F-0BAD-D83A-F88184F41709}"/>
                </a:ext>
              </a:extLst>
            </p:cNvPr>
            <p:cNvSpPr/>
            <p:nvPr/>
          </p:nvSpPr>
          <p:spPr>
            <a:xfrm>
              <a:off x="0" y="0"/>
              <a:ext cx="1937678" cy="593864"/>
            </a:xfrm>
            <a:custGeom>
              <a:avLst/>
              <a:gdLst/>
              <a:ahLst/>
              <a:cxnLst/>
              <a:rect l="l" t="t" r="r" b="b"/>
              <a:pathLst>
                <a:path w="1937678" h="593864">
                  <a:moveTo>
                    <a:pt x="21046" y="0"/>
                  </a:moveTo>
                  <a:lnTo>
                    <a:pt x="1916632" y="0"/>
                  </a:lnTo>
                  <a:cubicBezTo>
                    <a:pt x="1928256" y="0"/>
                    <a:pt x="1937678" y="9423"/>
                    <a:pt x="1937678" y="21046"/>
                  </a:cubicBezTo>
                  <a:lnTo>
                    <a:pt x="1937678" y="572818"/>
                  </a:lnTo>
                  <a:cubicBezTo>
                    <a:pt x="1937678" y="578400"/>
                    <a:pt x="1935461" y="583753"/>
                    <a:pt x="1931514" y="587700"/>
                  </a:cubicBezTo>
                  <a:cubicBezTo>
                    <a:pt x="1927567" y="591647"/>
                    <a:pt x="1922214" y="593864"/>
                    <a:pt x="1916632" y="593864"/>
                  </a:cubicBezTo>
                  <a:lnTo>
                    <a:pt x="21046" y="593864"/>
                  </a:lnTo>
                  <a:cubicBezTo>
                    <a:pt x="9423" y="593864"/>
                    <a:pt x="0" y="584441"/>
                    <a:pt x="0" y="572818"/>
                  </a:cubicBezTo>
                  <a:lnTo>
                    <a:pt x="0" y="21046"/>
                  </a:lnTo>
                  <a:cubicBezTo>
                    <a:pt x="0" y="9423"/>
                    <a:pt x="9423" y="0"/>
                    <a:pt x="21046" y="0"/>
                  </a:cubicBezTo>
                  <a:close/>
                </a:path>
              </a:pathLst>
            </a:custGeom>
            <a:grpFill/>
            <a:scene3d>
              <a:camera prst="orthographicFront"/>
              <a:lightRig rig="threePt" dir="t"/>
            </a:scene3d>
            <a:sp3d>
              <a:bevelT/>
            </a:sp3d>
          </p:spPr>
          <p:txBody>
            <a:bodyPr/>
            <a:lstStyle/>
            <a:p>
              <a:pPr defTabSz="609630"/>
              <a:endParaRPr lang="en-US" sz="1200">
                <a:solidFill>
                  <a:prstClr val="black"/>
                </a:solidFill>
                <a:latin typeface="Calibri"/>
              </a:endParaRPr>
            </a:p>
          </p:txBody>
        </p:sp>
        <p:sp>
          <p:nvSpPr>
            <p:cNvPr id="5" name="TextBox 21">
              <a:extLst>
                <a:ext uri="{FF2B5EF4-FFF2-40B4-BE49-F238E27FC236}">
                  <a16:creationId xmlns:a16="http://schemas.microsoft.com/office/drawing/2014/main" id="{3B562E8A-535F-DEF7-4763-D1EF663B0BA7}"/>
                </a:ext>
              </a:extLst>
            </p:cNvPr>
            <p:cNvSpPr txBox="1"/>
            <p:nvPr/>
          </p:nvSpPr>
          <p:spPr>
            <a:xfrm>
              <a:off x="0" y="-57150"/>
              <a:ext cx="1937678" cy="651014"/>
            </a:xfrm>
            <a:prstGeom prst="rect">
              <a:avLst/>
            </a:prstGeom>
            <a:grpFill/>
            <a:scene3d>
              <a:camera prst="orthographicFront"/>
              <a:lightRig rig="threePt" dir="t"/>
            </a:scene3d>
            <a:sp3d>
              <a:bevelT/>
            </a:sp3d>
          </p:spPr>
          <p:txBody>
            <a:bodyPr lIns="33867" tIns="33867" rIns="33867" bIns="33867" rtlCol="0" anchor="ctr"/>
            <a:lstStyle/>
            <a:p>
              <a:pPr algn="ctr" defTabSz="609630">
                <a:lnSpc>
                  <a:spcPts val="1773"/>
                </a:lnSpc>
                <a:spcBef>
                  <a:spcPct val="0"/>
                </a:spcBef>
                <a:defRPr/>
              </a:pPr>
              <a:endParaRPr sz="1200">
                <a:solidFill>
                  <a:prstClr val="black"/>
                </a:solidFill>
                <a:latin typeface="Times New Roman" panose="02020603050405020304" pitchFamily="18" charset="0"/>
                <a:cs typeface="Times New Roman" panose="02020603050405020304" pitchFamily="18" charset="0"/>
              </a:endParaRPr>
            </a:p>
          </p:txBody>
        </p:sp>
      </p:grpSp>
      <p:sp>
        <p:nvSpPr>
          <p:cNvPr id="6" name="TextBox 27">
            <a:extLst>
              <a:ext uri="{FF2B5EF4-FFF2-40B4-BE49-F238E27FC236}">
                <a16:creationId xmlns:a16="http://schemas.microsoft.com/office/drawing/2014/main" id="{5B900D73-CBBC-802D-0D81-3834A8C218F6}"/>
              </a:ext>
            </a:extLst>
          </p:cNvPr>
          <p:cNvSpPr txBox="1"/>
          <p:nvPr/>
        </p:nvSpPr>
        <p:spPr>
          <a:xfrm>
            <a:off x="827658" y="1345424"/>
            <a:ext cx="3108081" cy="738664"/>
          </a:xfrm>
          <a:prstGeom prst="rect">
            <a:avLst/>
          </a:prstGeom>
        </p:spPr>
        <p:txBody>
          <a:bodyPr wrap="square" lIns="0" tIns="0" rIns="0" bIns="0" rtlCol="0" anchor="t">
            <a:spAutoFit/>
          </a:bodyPr>
          <a:lstStyle/>
          <a:p>
            <a:pPr algn="ctr" defTabSz="609630">
              <a:defRPr/>
            </a:pPr>
            <a:r>
              <a:rPr lang="en-US" sz="4800" b="1" spc="93" dirty="0">
                <a:solidFill>
                  <a:srgbClr val="FBFAF7"/>
                </a:solidFill>
                <a:latin typeface="Times New Roman" panose="02020603050405020304" pitchFamily="18" charset="0"/>
                <a:cs typeface="Times New Roman" panose="02020603050405020304" pitchFamily="18" charset="0"/>
              </a:rPr>
              <a:t>CHẶNG 1</a:t>
            </a:r>
          </a:p>
        </p:txBody>
      </p:sp>
      <p:sp>
        <p:nvSpPr>
          <p:cNvPr id="7" name="TextBox 27">
            <a:extLst>
              <a:ext uri="{FF2B5EF4-FFF2-40B4-BE49-F238E27FC236}">
                <a16:creationId xmlns:a16="http://schemas.microsoft.com/office/drawing/2014/main" id="{AB4E1580-F8E5-B031-4F3F-28F21BEC548D}"/>
              </a:ext>
            </a:extLst>
          </p:cNvPr>
          <p:cNvSpPr txBox="1"/>
          <p:nvPr/>
        </p:nvSpPr>
        <p:spPr>
          <a:xfrm>
            <a:off x="4036673" y="1293783"/>
            <a:ext cx="7471535" cy="738664"/>
          </a:xfrm>
          <a:prstGeom prst="rect">
            <a:avLst/>
          </a:prstGeom>
        </p:spPr>
        <p:txBody>
          <a:bodyPr wrap="square" lIns="0" tIns="0" rIns="0" bIns="0" rtlCol="0" anchor="t">
            <a:spAutoFit/>
          </a:bodyPr>
          <a:lstStyle/>
          <a:p>
            <a:pPr algn="ctr" defTabSz="609630">
              <a:defRPr/>
            </a:pPr>
            <a:r>
              <a:rPr lang="en-US" sz="4800" b="1" spc="93" dirty="0">
                <a:solidFill>
                  <a:prstClr val="black">
                    <a:lumMod val="95000"/>
                    <a:lumOff val="5000"/>
                  </a:prstClr>
                </a:solidFill>
                <a:latin typeface="Times New Roman" panose="02020603050405020304" pitchFamily="18" charset="0"/>
                <a:cs typeface="Times New Roman" panose="02020603050405020304" pitchFamily="18" charset="0"/>
              </a:rPr>
              <a:t>LÀM CHỦ KIẾN THỨC</a:t>
            </a:r>
          </a:p>
        </p:txBody>
      </p:sp>
      <p:sp>
        <p:nvSpPr>
          <p:cNvPr id="10" name="AutoShape 9">
            <a:extLst>
              <a:ext uri="{FF2B5EF4-FFF2-40B4-BE49-F238E27FC236}">
                <a16:creationId xmlns:a16="http://schemas.microsoft.com/office/drawing/2014/main" id="{1C1997E6-6703-ACEC-C737-ECFBF396AE27}"/>
              </a:ext>
            </a:extLst>
          </p:cNvPr>
          <p:cNvSpPr/>
          <p:nvPr/>
        </p:nvSpPr>
        <p:spPr>
          <a:xfrm flipV="1">
            <a:off x="3860800" y="2179671"/>
            <a:ext cx="6981450" cy="12700"/>
          </a:xfrm>
          <a:prstGeom prst="line">
            <a:avLst/>
          </a:prstGeom>
          <a:ln w="76200" cap="flat">
            <a:solidFill>
              <a:schemeClr val="tx2"/>
            </a:solidFill>
            <a:prstDash val="solid"/>
            <a:headEnd type="none" w="sm" len="sm"/>
            <a:tailEnd type="none" w="sm" len="sm"/>
          </a:ln>
        </p:spPr>
        <p:txBody>
          <a:bodyPr/>
          <a:lstStyle/>
          <a:p>
            <a:pPr defTabSz="609630"/>
            <a:endParaRPr lang="en-US" sz="1200">
              <a:solidFill>
                <a:prstClr val="black"/>
              </a:solidFill>
              <a:latin typeface="Calibri"/>
            </a:endParaRPr>
          </a:p>
        </p:txBody>
      </p:sp>
      <p:sp>
        <p:nvSpPr>
          <p:cNvPr id="11" name="Freeform 5">
            <a:extLst>
              <a:ext uri="{FF2B5EF4-FFF2-40B4-BE49-F238E27FC236}">
                <a16:creationId xmlns:a16="http://schemas.microsoft.com/office/drawing/2014/main" id="{CBF969AE-FD70-6B48-517D-C44EA74809C0}"/>
              </a:ext>
            </a:extLst>
          </p:cNvPr>
          <p:cNvSpPr/>
          <p:nvPr/>
        </p:nvSpPr>
        <p:spPr>
          <a:xfrm>
            <a:off x="8663907" y="3953328"/>
            <a:ext cx="3592907" cy="2904672"/>
          </a:xfrm>
          <a:custGeom>
            <a:avLst/>
            <a:gdLst/>
            <a:ahLst/>
            <a:cxnLst/>
            <a:rect l="l" t="t" r="r" b="b"/>
            <a:pathLst>
              <a:path w="5888421" h="4114800">
                <a:moveTo>
                  <a:pt x="0" y="0"/>
                </a:moveTo>
                <a:lnTo>
                  <a:pt x="5888421" y="0"/>
                </a:lnTo>
                <a:lnTo>
                  <a:pt x="5888421"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spTree>
    <p:extLst>
      <p:ext uri="{BB962C8B-B14F-4D97-AF65-F5344CB8AC3E}">
        <p14:creationId xmlns:p14="http://schemas.microsoft.com/office/powerpoint/2010/main" val="419920747"/>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99F13CE-29CC-E6E3-20BB-59A655E0D26C}"/>
              </a:ext>
            </a:extLst>
          </p:cNvPr>
          <p:cNvSpPr/>
          <p:nvPr/>
        </p:nvSpPr>
        <p:spPr>
          <a:xfrm>
            <a:off x="762000" y="381000"/>
            <a:ext cx="10363200" cy="584775"/>
          </a:xfrm>
          <a:prstGeom prst="rect">
            <a:avLst/>
          </a:prstGeom>
        </p:spPr>
        <p:txBody>
          <a:bodyPr wrap="square">
            <a:spAutoFit/>
          </a:bodyPr>
          <a:lstStyle/>
          <a:p>
            <a:pPr algn="ctr" defTabSz="609630"/>
            <a:r>
              <a:rPr lang="en-US" sz="3200" b="1" dirty="0">
                <a:solidFill>
                  <a:prstClr val="black"/>
                </a:solidFill>
                <a:latin typeface="Times New Roman" panose="02020603050405020304" pitchFamily="18" charset="0"/>
                <a:cs typeface="Times New Roman" panose="02020603050405020304" pitchFamily="18" charset="0"/>
              </a:rPr>
              <a:t>1. </a:t>
            </a:r>
            <a:r>
              <a:rPr lang="en-US" sz="3200" b="1" dirty="0" err="1">
                <a:solidFill>
                  <a:prstClr val="black"/>
                </a:solidFill>
                <a:latin typeface="Times New Roman" panose="02020603050405020304" pitchFamily="18" charset="0"/>
                <a:cs typeface="Times New Roman" panose="02020603050405020304" pitchFamily="18" charset="0"/>
              </a:rPr>
              <a:t>Chơi</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chữ</a:t>
            </a:r>
            <a:endParaRPr lang="vi-VN" sz="3200" b="1" dirty="0">
              <a:solidFill>
                <a:prstClr val="black"/>
              </a:solidFill>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45E162BE-079F-82D0-F046-5FB52480AFB6}"/>
              </a:ext>
            </a:extLst>
          </p:cNvPr>
          <p:cNvSpPr/>
          <p:nvPr/>
        </p:nvSpPr>
        <p:spPr>
          <a:xfrm>
            <a:off x="203200" y="1372635"/>
            <a:ext cx="7518400" cy="2349041"/>
          </a:xfrm>
          <a:prstGeom prst="rect">
            <a:avLst/>
          </a:prstGeom>
        </p:spPr>
        <p:txBody>
          <a:bodyPr wrap="square">
            <a:spAutoFit/>
          </a:bodyPr>
          <a:lstStyle/>
          <a:p>
            <a:pPr algn="ctr" defTabSz="609630">
              <a:defRPr/>
            </a:pPr>
            <a:r>
              <a:rPr lang="en-US" sz="2933" i="1" dirty="0" err="1">
                <a:solidFill>
                  <a:prstClr val="black"/>
                </a:solidFill>
                <a:latin typeface="Times New Roman" panose="02020603050405020304" pitchFamily="18" charset="0"/>
                <a:cs typeface="Times New Roman" panose="02020603050405020304" pitchFamily="18" charset="0"/>
              </a:rPr>
              <a:t>Bà</a:t>
            </a:r>
            <a:r>
              <a:rPr lang="en-US" sz="2933" i="1" dirty="0">
                <a:solidFill>
                  <a:prstClr val="black"/>
                </a:solidFill>
                <a:latin typeface="Times New Roman" panose="02020603050405020304" pitchFamily="18" charset="0"/>
                <a:cs typeface="Times New Roman" panose="02020603050405020304" pitchFamily="18" charset="0"/>
              </a:rPr>
              <a:t> </a:t>
            </a:r>
            <a:r>
              <a:rPr lang="en-US" sz="2933" i="1" dirty="0" err="1">
                <a:solidFill>
                  <a:prstClr val="black"/>
                </a:solidFill>
                <a:latin typeface="Times New Roman" panose="02020603050405020304" pitchFamily="18" charset="0"/>
                <a:cs typeface="Times New Roman" panose="02020603050405020304" pitchFamily="18" charset="0"/>
              </a:rPr>
              <a:t>già</a:t>
            </a:r>
            <a:r>
              <a:rPr lang="en-US" sz="2933" i="1" dirty="0">
                <a:solidFill>
                  <a:prstClr val="black"/>
                </a:solidFill>
                <a:latin typeface="Times New Roman" panose="02020603050405020304" pitchFamily="18" charset="0"/>
                <a:cs typeface="Times New Roman" panose="02020603050405020304" pitchFamily="18" charset="0"/>
              </a:rPr>
              <a:t> </a:t>
            </a:r>
            <a:r>
              <a:rPr lang="en-US" sz="2933" i="1" dirty="0" err="1">
                <a:solidFill>
                  <a:prstClr val="black"/>
                </a:solidFill>
                <a:latin typeface="Times New Roman" panose="02020603050405020304" pitchFamily="18" charset="0"/>
                <a:cs typeface="Times New Roman" panose="02020603050405020304" pitchFamily="18" charset="0"/>
              </a:rPr>
              <a:t>đi</a:t>
            </a:r>
            <a:r>
              <a:rPr lang="en-US" sz="2933" i="1" dirty="0">
                <a:solidFill>
                  <a:prstClr val="black"/>
                </a:solidFill>
                <a:latin typeface="Times New Roman" panose="02020603050405020304" pitchFamily="18" charset="0"/>
                <a:cs typeface="Times New Roman" panose="02020603050405020304" pitchFamily="18" charset="0"/>
              </a:rPr>
              <a:t> </a:t>
            </a:r>
            <a:r>
              <a:rPr lang="en-US" sz="2933" i="1" dirty="0" err="1">
                <a:solidFill>
                  <a:prstClr val="black"/>
                </a:solidFill>
                <a:latin typeface="Times New Roman" panose="02020603050405020304" pitchFamily="18" charset="0"/>
                <a:cs typeface="Times New Roman" panose="02020603050405020304" pitchFamily="18" charset="0"/>
              </a:rPr>
              <a:t>chợ</a:t>
            </a:r>
            <a:r>
              <a:rPr lang="en-US" sz="2933" i="1" dirty="0">
                <a:solidFill>
                  <a:prstClr val="black"/>
                </a:solidFill>
                <a:latin typeface="Times New Roman" panose="02020603050405020304" pitchFamily="18" charset="0"/>
                <a:cs typeface="Times New Roman" panose="02020603050405020304" pitchFamily="18" charset="0"/>
              </a:rPr>
              <a:t> </a:t>
            </a:r>
            <a:r>
              <a:rPr lang="en-US" sz="2933" i="1" dirty="0" err="1">
                <a:solidFill>
                  <a:prstClr val="black"/>
                </a:solidFill>
                <a:latin typeface="Times New Roman" panose="02020603050405020304" pitchFamily="18" charset="0"/>
                <a:cs typeface="Times New Roman" panose="02020603050405020304" pitchFamily="18" charset="0"/>
              </a:rPr>
              <a:t>Cầu</a:t>
            </a:r>
            <a:r>
              <a:rPr lang="en-US" sz="2933" i="1" dirty="0">
                <a:solidFill>
                  <a:prstClr val="black"/>
                </a:solidFill>
                <a:latin typeface="Times New Roman" panose="02020603050405020304" pitchFamily="18" charset="0"/>
                <a:cs typeface="Times New Roman" panose="02020603050405020304" pitchFamily="18" charset="0"/>
              </a:rPr>
              <a:t> </a:t>
            </a:r>
            <a:r>
              <a:rPr lang="en-US" sz="2933" i="1" dirty="0" err="1">
                <a:solidFill>
                  <a:prstClr val="black"/>
                </a:solidFill>
                <a:latin typeface="Times New Roman" panose="02020603050405020304" pitchFamily="18" charset="0"/>
                <a:cs typeface="Times New Roman" panose="02020603050405020304" pitchFamily="18" charset="0"/>
              </a:rPr>
              <a:t>Đông</a:t>
            </a:r>
            <a:endParaRPr lang="en-US" sz="2933" i="1" dirty="0">
              <a:solidFill>
                <a:prstClr val="black"/>
              </a:solidFill>
              <a:latin typeface="Times New Roman" panose="02020603050405020304" pitchFamily="18" charset="0"/>
              <a:cs typeface="Times New Roman" panose="02020603050405020304" pitchFamily="18" charset="0"/>
            </a:endParaRPr>
          </a:p>
          <a:p>
            <a:pPr algn="ctr" defTabSz="609630">
              <a:defRPr/>
            </a:pPr>
            <a:r>
              <a:rPr lang="en-US" sz="2933" i="1" dirty="0" err="1">
                <a:solidFill>
                  <a:prstClr val="black"/>
                </a:solidFill>
                <a:latin typeface="Times New Roman" panose="02020603050405020304" pitchFamily="18" charset="0"/>
                <a:cs typeface="Times New Roman" panose="02020603050405020304" pitchFamily="18" charset="0"/>
              </a:rPr>
              <a:t>Bói</a:t>
            </a:r>
            <a:r>
              <a:rPr lang="en-US" sz="2933" i="1" dirty="0">
                <a:solidFill>
                  <a:prstClr val="black"/>
                </a:solidFill>
                <a:latin typeface="Times New Roman" panose="02020603050405020304" pitchFamily="18" charset="0"/>
                <a:cs typeface="Times New Roman" panose="02020603050405020304" pitchFamily="18" charset="0"/>
              </a:rPr>
              <a:t> </a:t>
            </a:r>
            <a:r>
              <a:rPr lang="en-US" sz="2933" i="1" dirty="0" err="1">
                <a:solidFill>
                  <a:prstClr val="black"/>
                </a:solidFill>
                <a:latin typeface="Times New Roman" panose="02020603050405020304" pitchFamily="18" charset="0"/>
                <a:cs typeface="Times New Roman" panose="02020603050405020304" pitchFamily="18" charset="0"/>
              </a:rPr>
              <a:t>xem</a:t>
            </a:r>
            <a:r>
              <a:rPr lang="en-US" sz="2933" i="1" dirty="0">
                <a:solidFill>
                  <a:prstClr val="black"/>
                </a:solidFill>
                <a:latin typeface="Times New Roman" panose="02020603050405020304" pitchFamily="18" charset="0"/>
                <a:cs typeface="Times New Roman" panose="02020603050405020304" pitchFamily="18" charset="0"/>
              </a:rPr>
              <a:t> </a:t>
            </a:r>
            <a:r>
              <a:rPr lang="en-US" sz="2933" i="1" dirty="0" err="1">
                <a:solidFill>
                  <a:prstClr val="black"/>
                </a:solidFill>
                <a:latin typeface="Times New Roman" panose="02020603050405020304" pitchFamily="18" charset="0"/>
                <a:cs typeface="Times New Roman" panose="02020603050405020304" pitchFamily="18" charset="0"/>
              </a:rPr>
              <a:t>một</a:t>
            </a:r>
            <a:r>
              <a:rPr lang="en-US" sz="2933" i="1" dirty="0">
                <a:solidFill>
                  <a:prstClr val="black"/>
                </a:solidFill>
                <a:latin typeface="Times New Roman" panose="02020603050405020304" pitchFamily="18" charset="0"/>
                <a:cs typeface="Times New Roman" panose="02020603050405020304" pitchFamily="18" charset="0"/>
              </a:rPr>
              <a:t> </a:t>
            </a:r>
            <a:r>
              <a:rPr lang="en-US" sz="2933" i="1" dirty="0" err="1">
                <a:solidFill>
                  <a:prstClr val="black"/>
                </a:solidFill>
                <a:latin typeface="Times New Roman" panose="02020603050405020304" pitchFamily="18" charset="0"/>
                <a:cs typeface="Times New Roman" panose="02020603050405020304" pitchFamily="18" charset="0"/>
              </a:rPr>
              <a:t>quẻ</a:t>
            </a:r>
            <a:r>
              <a:rPr lang="en-US" sz="2933" i="1" dirty="0">
                <a:solidFill>
                  <a:prstClr val="black"/>
                </a:solidFill>
                <a:latin typeface="Times New Roman" panose="02020603050405020304" pitchFamily="18" charset="0"/>
                <a:cs typeface="Times New Roman" panose="02020603050405020304" pitchFamily="18" charset="0"/>
              </a:rPr>
              <a:t> </a:t>
            </a:r>
            <a:r>
              <a:rPr lang="en-US" sz="2933" i="1" dirty="0" err="1">
                <a:solidFill>
                  <a:prstClr val="black"/>
                </a:solidFill>
                <a:latin typeface="Times New Roman" panose="02020603050405020304" pitchFamily="18" charset="0"/>
                <a:cs typeface="Times New Roman" panose="02020603050405020304" pitchFamily="18" charset="0"/>
              </a:rPr>
              <a:t>lấy</a:t>
            </a:r>
            <a:r>
              <a:rPr lang="en-US" sz="2933" i="1" dirty="0">
                <a:solidFill>
                  <a:prstClr val="black"/>
                </a:solidFill>
                <a:latin typeface="Times New Roman" panose="02020603050405020304" pitchFamily="18" charset="0"/>
                <a:cs typeface="Times New Roman" panose="02020603050405020304" pitchFamily="18" charset="0"/>
              </a:rPr>
              <a:t> </a:t>
            </a:r>
            <a:r>
              <a:rPr lang="en-US" sz="2933" i="1" dirty="0" err="1">
                <a:solidFill>
                  <a:prstClr val="black"/>
                </a:solidFill>
                <a:latin typeface="Times New Roman" panose="02020603050405020304" pitchFamily="18" charset="0"/>
                <a:cs typeface="Times New Roman" panose="02020603050405020304" pitchFamily="18" charset="0"/>
              </a:rPr>
              <a:t>chồng</a:t>
            </a:r>
            <a:r>
              <a:rPr lang="en-US" sz="2933" i="1" dirty="0">
                <a:solidFill>
                  <a:prstClr val="black"/>
                </a:solidFill>
                <a:latin typeface="Times New Roman" panose="02020603050405020304" pitchFamily="18" charset="0"/>
                <a:cs typeface="Times New Roman" panose="02020603050405020304" pitchFamily="18" charset="0"/>
              </a:rPr>
              <a:t> </a:t>
            </a:r>
            <a:r>
              <a:rPr lang="en-US" sz="2933" i="1" dirty="0" err="1">
                <a:solidFill>
                  <a:prstClr val="black"/>
                </a:solidFill>
                <a:latin typeface="Times New Roman" panose="02020603050405020304" pitchFamily="18" charset="0"/>
                <a:cs typeface="Times New Roman" panose="02020603050405020304" pitchFamily="18" charset="0"/>
              </a:rPr>
              <a:t>lợi</a:t>
            </a:r>
            <a:r>
              <a:rPr lang="en-US" sz="2933" i="1" dirty="0">
                <a:solidFill>
                  <a:prstClr val="black"/>
                </a:solidFill>
                <a:latin typeface="Times New Roman" panose="02020603050405020304" pitchFamily="18" charset="0"/>
                <a:cs typeface="Times New Roman" panose="02020603050405020304" pitchFamily="18" charset="0"/>
              </a:rPr>
              <a:t> </a:t>
            </a:r>
            <a:r>
              <a:rPr lang="en-US" sz="2933" i="1" dirty="0" err="1">
                <a:solidFill>
                  <a:prstClr val="black"/>
                </a:solidFill>
                <a:latin typeface="Times New Roman" panose="02020603050405020304" pitchFamily="18" charset="0"/>
                <a:cs typeface="Times New Roman" panose="02020603050405020304" pitchFamily="18" charset="0"/>
              </a:rPr>
              <a:t>chăng</a:t>
            </a:r>
            <a:r>
              <a:rPr lang="en-US" sz="2933" i="1" dirty="0">
                <a:solidFill>
                  <a:prstClr val="black"/>
                </a:solidFill>
                <a:latin typeface="Times New Roman" panose="02020603050405020304" pitchFamily="18" charset="0"/>
                <a:cs typeface="Times New Roman" panose="02020603050405020304" pitchFamily="18" charset="0"/>
              </a:rPr>
              <a:t>?</a:t>
            </a:r>
          </a:p>
          <a:p>
            <a:pPr algn="ctr" defTabSz="609630">
              <a:defRPr/>
            </a:pPr>
            <a:r>
              <a:rPr lang="en-US" sz="2933" i="1" dirty="0" err="1">
                <a:solidFill>
                  <a:prstClr val="black"/>
                </a:solidFill>
                <a:latin typeface="Times New Roman" panose="02020603050405020304" pitchFamily="18" charset="0"/>
                <a:cs typeface="Times New Roman" panose="02020603050405020304" pitchFamily="18" charset="0"/>
              </a:rPr>
              <a:t>Thầy</a:t>
            </a:r>
            <a:r>
              <a:rPr lang="en-US" sz="2933" i="1" dirty="0">
                <a:solidFill>
                  <a:prstClr val="black"/>
                </a:solidFill>
                <a:latin typeface="Times New Roman" panose="02020603050405020304" pitchFamily="18" charset="0"/>
                <a:cs typeface="Times New Roman" panose="02020603050405020304" pitchFamily="18" charset="0"/>
              </a:rPr>
              <a:t> </a:t>
            </a:r>
            <a:r>
              <a:rPr lang="en-US" sz="2933" i="1" dirty="0" err="1">
                <a:solidFill>
                  <a:prstClr val="black"/>
                </a:solidFill>
                <a:latin typeface="Times New Roman" panose="02020603050405020304" pitchFamily="18" charset="0"/>
                <a:cs typeface="Times New Roman" panose="02020603050405020304" pitchFamily="18" charset="0"/>
              </a:rPr>
              <a:t>bói</a:t>
            </a:r>
            <a:r>
              <a:rPr lang="en-US" sz="2933" i="1" dirty="0">
                <a:solidFill>
                  <a:prstClr val="black"/>
                </a:solidFill>
                <a:latin typeface="Times New Roman" panose="02020603050405020304" pitchFamily="18" charset="0"/>
                <a:cs typeface="Times New Roman" panose="02020603050405020304" pitchFamily="18" charset="0"/>
              </a:rPr>
              <a:t> </a:t>
            </a:r>
            <a:r>
              <a:rPr lang="en-US" sz="2933" i="1" dirty="0" err="1">
                <a:solidFill>
                  <a:prstClr val="black"/>
                </a:solidFill>
                <a:latin typeface="Times New Roman" panose="02020603050405020304" pitchFamily="18" charset="0"/>
                <a:cs typeface="Times New Roman" panose="02020603050405020304" pitchFamily="18" charset="0"/>
              </a:rPr>
              <a:t>xem</a:t>
            </a:r>
            <a:r>
              <a:rPr lang="en-US" sz="2933" i="1" dirty="0">
                <a:solidFill>
                  <a:prstClr val="black"/>
                </a:solidFill>
                <a:latin typeface="Times New Roman" panose="02020603050405020304" pitchFamily="18" charset="0"/>
                <a:cs typeface="Times New Roman" panose="02020603050405020304" pitchFamily="18" charset="0"/>
              </a:rPr>
              <a:t> </a:t>
            </a:r>
            <a:r>
              <a:rPr lang="en-US" sz="2933" i="1" dirty="0" err="1">
                <a:solidFill>
                  <a:prstClr val="black"/>
                </a:solidFill>
                <a:latin typeface="Times New Roman" panose="02020603050405020304" pitchFamily="18" charset="0"/>
                <a:cs typeface="Times New Roman" panose="02020603050405020304" pitchFamily="18" charset="0"/>
              </a:rPr>
              <a:t>quẻ</a:t>
            </a:r>
            <a:r>
              <a:rPr lang="en-US" sz="2933" i="1" dirty="0">
                <a:solidFill>
                  <a:prstClr val="black"/>
                </a:solidFill>
                <a:latin typeface="Times New Roman" panose="02020603050405020304" pitchFamily="18" charset="0"/>
                <a:cs typeface="Times New Roman" panose="02020603050405020304" pitchFamily="18" charset="0"/>
              </a:rPr>
              <a:t> </a:t>
            </a:r>
            <a:r>
              <a:rPr lang="en-US" sz="2933" i="1" dirty="0" err="1">
                <a:solidFill>
                  <a:prstClr val="black"/>
                </a:solidFill>
                <a:latin typeface="Times New Roman" panose="02020603050405020304" pitchFamily="18" charset="0"/>
                <a:cs typeface="Times New Roman" panose="02020603050405020304" pitchFamily="18" charset="0"/>
              </a:rPr>
              <a:t>nói</a:t>
            </a:r>
            <a:r>
              <a:rPr lang="en-US" sz="2933" i="1" dirty="0">
                <a:solidFill>
                  <a:prstClr val="black"/>
                </a:solidFill>
                <a:latin typeface="Times New Roman" panose="02020603050405020304" pitchFamily="18" charset="0"/>
                <a:cs typeface="Times New Roman" panose="02020603050405020304" pitchFamily="18" charset="0"/>
              </a:rPr>
              <a:t> </a:t>
            </a:r>
            <a:r>
              <a:rPr lang="en-US" sz="2933" i="1" dirty="0" err="1">
                <a:solidFill>
                  <a:prstClr val="black"/>
                </a:solidFill>
                <a:latin typeface="Times New Roman" panose="02020603050405020304" pitchFamily="18" charset="0"/>
                <a:cs typeface="Times New Roman" panose="02020603050405020304" pitchFamily="18" charset="0"/>
              </a:rPr>
              <a:t>rằng</a:t>
            </a:r>
            <a:r>
              <a:rPr lang="en-US" sz="2933" i="1" dirty="0">
                <a:solidFill>
                  <a:prstClr val="black"/>
                </a:solidFill>
                <a:latin typeface="Times New Roman" panose="02020603050405020304" pitchFamily="18" charset="0"/>
                <a:cs typeface="Times New Roman" panose="02020603050405020304" pitchFamily="18" charset="0"/>
              </a:rPr>
              <a:t>:</a:t>
            </a:r>
          </a:p>
          <a:p>
            <a:pPr algn="ctr" defTabSz="609630">
              <a:defRPr/>
            </a:pPr>
            <a:r>
              <a:rPr lang="en-US" sz="2933" b="1" i="1" dirty="0" err="1">
                <a:solidFill>
                  <a:prstClr val="black"/>
                </a:solidFill>
                <a:latin typeface="Times New Roman" panose="02020603050405020304" pitchFamily="18" charset="0"/>
                <a:cs typeface="Times New Roman" panose="02020603050405020304" pitchFamily="18" charset="0"/>
              </a:rPr>
              <a:t>Lợi</a:t>
            </a:r>
            <a:r>
              <a:rPr lang="en-US" sz="2933" i="1" dirty="0">
                <a:solidFill>
                  <a:prstClr val="black"/>
                </a:solidFill>
                <a:latin typeface="Times New Roman" panose="02020603050405020304" pitchFamily="18" charset="0"/>
                <a:cs typeface="Times New Roman" panose="02020603050405020304" pitchFamily="18" charset="0"/>
              </a:rPr>
              <a:t> </a:t>
            </a:r>
            <a:r>
              <a:rPr lang="en-US" sz="2933" i="1" dirty="0" err="1">
                <a:solidFill>
                  <a:prstClr val="black"/>
                </a:solidFill>
                <a:latin typeface="Times New Roman" panose="02020603050405020304" pitchFamily="18" charset="0"/>
                <a:cs typeface="Times New Roman" panose="02020603050405020304" pitchFamily="18" charset="0"/>
              </a:rPr>
              <a:t>thì</a:t>
            </a:r>
            <a:r>
              <a:rPr lang="en-US" sz="2933" i="1" dirty="0">
                <a:solidFill>
                  <a:prstClr val="black"/>
                </a:solidFill>
                <a:latin typeface="Times New Roman" panose="02020603050405020304" pitchFamily="18" charset="0"/>
                <a:cs typeface="Times New Roman" panose="02020603050405020304" pitchFamily="18" charset="0"/>
              </a:rPr>
              <a:t> </a:t>
            </a:r>
            <a:r>
              <a:rPr lang="en-US" sz="2933" i="1" dirty="0" err="1">
                <a:solidFill>
                  <a:prstClr val="black"/>
                </a:solidFill>
                <a:latin typeface="Times New Roman" panose="02020603050405020304" pitchFamily="18" charset="0"/>
                <a:cs typeface="Times New Roman" panose="02020603050405020304" pitchFamily="18" charset="0"/>
              </a:rPr>
              <a:t>có</a:t>
            </a:r>
            <a:r>
              <a:rPr lang="en-US" sz="2933" i="1" dirty="0">
                <a:solidFill>
                  <a:prstClr val="black"/>
                </a:solidFill>
                <a:latin typeface="Times New Roman" panose="02020603050405020304" pitchFamily="18" charset="0"/>
                <a:cs typeface="Times New Roman" panose="02020603050405020304" pitchFamily="18" charset="0"/>
              </a:rPr>
              <a:t> </a:t>
            </a:r>
            <a:r>
              <a:rPr lang="en-US" sz="2933" b="1" i="1" dirty="0" err="1">
                <a:solidFill>
                  <a:prstClr val="black"/>
                </a:solidFill>
                <a:latin typeface="Times New Roman" panose="02020603050405020304" pitchFamily="18" charset="0"/>
                <a:cs typeface="Times New Roman" panose="02020603050405020304" pitchFamily="18" charset="0"/>
              </a:rPr>
              <a:t>lợi</a:t>
            </a:r>
            <a:r>
              <a:rPr lang="en-US" sz="2933" i="1" dirty="0">
                <a:solidFill>
                  <a:prstClr val="black"/>
                </a:solidFill>
                <a:latin typeface="Times New Roman" panose="02020603050405020304" pitchFamily="18" charset="0"/>
                <a:cs typeface="Times New Roman" panose="02020603050405020304" pitchFamily="18" charset="0"/>
              </a:rPr>
              <a:t>, </a:t>
            </a:r>
            <a:r>
              <a:rPr lang="en-US" sz="2933" i="1" dirty="0" err="1">
                <a:solidFill>
                  <a:prstClr val="black"/>
                </a:solidFill>
                <a:latin typeface="Times New Roman" panose="02020603050405020304" pitchFamily="18" charset="0"/>
                <a:cs typeface="Times New Roman" panose="02020603050405020304" pitchFamily="18" charset="0"/>
              </a:rPr>
              <a:t>nhưng</a:t>
            </a:r>
            <a:r>
              <a:rPr lang="en-US" sz="2933" i="1" dirty="0">
                <a:solidFill>
                  <a:prstClr val="black"/>
                </a:solidFill>
                <a:latin typeface="Times New Roman" panose="02020603050405020304" pitchFamily="18" charset="0"/>
                <a:cs typeface="Times New Roman" panose="02020603050405020304" pitchFamily="18" charset="0"/>
              </a:rPr>
              <a:t> </a:t>
            </a:r>
            <a:r>
              <a:rPr lang="en-US" sz="2933" i="1" dirty="0" err="1">
                <a:solidFill>
                  <a:prstClr val="black"/>
                </a:solidFill>
                <a:latin typeface="Times New Roman" panose="02020603050405020304" pitchFamily="18" charset="0"/>
                <a:cs typeface="Times New Roman" panose="02020603050405020304" pitchFamily="18" charset="0"/>
              </a:rPr>
              <a:t>răng</a:t>
            </a:r>
            <a:r>
              <a:rPr lang="en-US" sz="2933" i="1" dirty="0">
                <a:solidFill>
                  <a:prstClr val="black"/>
                </a:solidFill>
                <a:latin typeface="Times New Roman" panose="02020603050405020304" pitchFamily="18" charset="0"/>
                <a:cs typeface="Times New Roman" panose="02020603050405020304" pitchFamily="18" charset="0"/>
              </a:rPr>
              <a:t> </a:t>
            </a:r>
            <a:r>
              <a:rPr lang="en-US" sz="2933" i="1" dirty="0" err="1">
                <a:solidFill>
                  <a:prstClr val="black"/>
                </a:solidFill>
                <a:latin typeface="Times New Roman" panose="02020603050405020304" pitchFamily="18" charset="0"/>
                <a:cs typeface="Times New Roman" panose="02020603050405020304" pitchFamily="18" charset="0"/>
              </a:rPr>
              <a:t>không</a:t>
            </a:r>
            <a:r>
              <a:rPr lang="en-US" sz="2933" i="1" dirty="0">
                <a:solidFill>
                  <a:prstClr val="black"/>
                </a:solidFill>
                <a:latin typeface="Times New Roman" panose="02020603050405020304" pitchFamily="18" charset="0"/>
                <a:cs typeface="Times New Roman" panose="02020603050405020304" pitchFamily="18" charset="0"/>
              </a:rPr>
              <a:t> </a:t>
            </a:r>
            <a:r>
              <a:rPr lang="en-US" sz="2933" i="1" dirty="0" err="1">
                <a:solidFill>
                  <a:prstClr val="black"/>
                </a:solidFill>
                <a:latin typeface="Times New Roman" panose="02020603050405020304" pitchFamily="18" charset="0"/>
                <a:cs typeface="Times New Roman" panose="02020603050405020304" pitchFamily="18" charset="0"/>
              </a:rPr>
              <a:t>còn</a:t>
            </a:r>
            <a:r>
              <a:rPr lang="en-US" sz="2933" i="1" dirty="0">
                <a:solidFill>
                  <a:prstClr val="black"/>
                </a:solidFill>
                <a:latin typeface="Times New Roman" panose="02020603050405020304" pitchFamily="18" charset="0"/>
                <a:cs typeface="Times New Roman" panose="02020603050405020304" pitchFamily="18" charset="0"/>
              </a:rPr>
              <a:t>?</a:t>
            </a:r>
          </a:p>
          <a:p>
            <a:pPr algn="r" defTabSz="609630">
              <a:defRPr/>
            </a:pPr>
            <a:r>
              <a:rPr lang="en-US" sz="2933" i="1" dirty="0">
                <a:solidFill>
                  <a:prstClr val="black"/>
                </a:solidFill>
                <a:latin typeface="Times New Roman" panose="02020603050405020304" pitchFamily="18" charset="0"/>
                <a:cs typeface="Times New Roman" panose="02020603050405020304" pitchFamily="18" charset="0"/>
              </a:rPr>
              <a:t>(Ca </a:t>
            </a:r>
            <a:r>
              <a:rPr lang="en-US" sz="2933" i="1" dirty="0" err="1">
                <a:solidFill>
                  <a:prstClr val="black"/>
                </a:solidFill>
                <a:latin typeface="Times New Roman" panose="02020603050405020304" pitchFamily="18" charset="0"/>
                <a:cs typeface="Times New Roman" panose="02020603050405020304" pitchFamily="18" charset="0"/>
              </a:rPr>
              <a:t>dao</a:t>
            </a:r>
            <a:r>
              <a:rPr lang="en-US" sz="2933" i="1" dirty="0">
                <a:solidFill>
                  <a:prstClr val="black"/>
                </a:solidFill>
                <a:latin typeface="Times New Roman" panose="02020603050405020304" pitchFamily="18" charset="0"/>
                <a:cs typeface="Times New Roman" panose="02020603050405020304" pitchFamily="18" charset="0"/>
              </a:rPr>
              <a:t>)</a:t>
            </a:r>
          </a:p>
        </p:txBody>
      </p:sp>
      <p:sp>
        <p:nvSpPr>
          <p:cNvPr id="4" name="Rectangle 3">
            <a:extLst>
              <a:ext uri="{FF2B5EF4-FFF2-40B4-BE49-F238E27FC236}">
                <a16:creationId xmlns:a16="http://schemas.microsoft.com/office/drawing/2014/main" id="{C5D13986-DCF3-5000-3298-59F677A828C6}"/>
              </a:ext>
            </a:extLst>
          </p:cNvPr>
          <p:cNvSpPr/>
          <p:nvPr/>
        </p:nvSpPr>
        <p:spPr>
          <a:xfrm>
            <a:off x="762000" y="3839831"/>
            <a:ext cx="10363200" cy="2295821"/>
          </a:xfrm>
          <a:prstGeom prst="rect">
            <a:avLst/>
          </a:prstGeom>
        </p:spPr>
        <p:txBody>
          <a:bodyPr wrap="square">
            <a:spAutoFit/>
          </a:bodyPr>
          <a:lstStyle/>
          <a:p>
            <a:pPr algn="just" defTabSz="609630">
              <a:lnSpc>
                <a:spcPct val="125000"/>
              </a:lnSpc>
            </a:pP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b="1" dirty="0" err="1">
                <a:solidFill>
                  <a:prstClr val="black">
                    <a:lumMod val="95000"/>
                    <a:lumOff val="5000"/>
                  </a:prstClr>
                </a:solidFill>
                <a:latin typeface="Times New Roman" panose="02020603050405020304" pitchFamily="18" charset="0"/>
                <a:cs typeface="Times New Roman" panose="02020603050405020304" pitchFamily="18" charset="0"/>
              </a:rPr>
              <a:t>Lợi</a:t>
            </a:r>
            <a:r>
              <a:rPr lang="en-US" sz="2933"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133" b="1" dirty="0">
                <a:solidFill>
                  <a:prstClr val="black">
                    <a:lumMod val="95000"/>
                    <a:lumOff val="5000"/>
                  </a:prstClr>
                </a:solidFill>
                <a:latin typeface="Times New Roman" panose="02020603050405020304" pitchFamily="18" charset="0"/>
                <a:cs typeface="Times New Roman" panose="02020603050405020304" pitchFamily="18" charset="0"/>
              </a:rPr>
              <a:t>1</a:t>
            </a:r>
            <a:r>
              <a:rPr lang="en-US" sz="2933"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lợi</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ích</a:t>
            </a:r>
            <a:endParaRPr lang="en-US" sz="2933" dirty="0">
              <a:solidFill>
                <a:prstClr val="black">
                  <a:lumMod val="95000"/>
                  <a:lumOff val="5000"/>
                </a:prstClr>
              </a:solidFill>
              <a:latin typeface="Times New Roman" panose="02020603050405020304" pitchFamily="18" charset="0"/>
              <a:cs typeface="Times New Roman" panose="02020603050405020304" pitchFamily="18" charset="0"/>
            </a:endParaRPr>
          </a:p>
          <a:p>
            <a:pPr algn="just" defTabSz="609630">
              <a:lnSpc>
                <a:spcPct val="125000"/>
              </a:lnSpc>
            </a:pP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b="1" dirty="0" err="1">
                <a:solidFill>
                  <a:prstClr val="black">
                    <a:lumMod val="95000"/>
                    <a:lumOff val="5000"/>
                  </a:prstClr>
                </a:solidFill>
                <a:latin typeface="Times New Roman" panose="02020603050405020304" pitchFamily="18" charset="0"/>
                <a:cs typeface="Times New Roman" panose="02020603050405020304" pitchFamily="18" charset="0"/>
              </a:rPr>
              <a:t>Lợi</a:t>
            </a:r>
            <a:r>
              <a:rPr lang="en-US" sz="2933"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133" b="1" dirty="0">
                <a:solidFill>
                  <a:prstClr val="black">
                    <a:lumMod val="95000"/>
                    <a:lumOff val="5000"/>
                  </a:prstClr>
                </a:solidFill>
                <a:latin typeface="Times New Roman" panose="02020603050405020304" pitchFamily="18" charset="0"/>
                <a:cs typeface="Times New Roman" panose="02020603050405020304" pitchFamily="18" charset="0"/>
              </a:rPr>
              <a:t>2</a:t>
            </a:r>
            <a:r>
              <a:rPr lang="en-US" sz="2933"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phần</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thịt</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bao</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quanh</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chân</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răng</a:t>
            </a:r>
            <a:endParaRPr lang="en-US" sz="2933" dirty="0">
              <a:solidFill>
                <a:prstClr val="black">
                  <a:lumMod val="95000"/>
                  <a:lumOff val="5000"/>
                </a:prstClr>
              </a:solidFill>
              <a:latin typeface="Times New Roman" panose="02020603050405020304" pitchFamily="18" charset="0"/>
              <a:cs typeface="Times New Roman" panose="02020603050405020304" pitchFamily="18" charset="0"/>
            </a:endParaRPr>
          </a:p>
          <a:p>
            <a:pPr algn="just" defTabSz="609630">
              <a:lnSpc>
                <a:spcPct val="125000"/>
              </a:lnSpc>
            </a:pPr>
            <a:r>
              <a:rPr lang="en-US" sz="2933"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Âm</a:t>
            </a: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giống</a:t>
            </a: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nhau</a:t>
            </a: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Nghĩa</a:t>
            </a: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khác</a:t>
            </a: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nhau</a:t>
            </a: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a:t>
            </a:r>
            <a:r>
              <a:rPr lang="en-US" sz="2933"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Hiện</a:t>
            </a:r>
            <a:r>
              <a:rPr lang="en-US" sz="2933"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tượng</a:t>
            </a:r>
            <a:r>
              <a:rPr lang="en-US" sz="2933"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đồng</a:t>
            </a:r>
            <a:r>
              <a:rPr lang="en-US" sz="2933"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âm</a:t>
            </a:r>
            <a:endParaRPr lang="en-US" sz="2933" b="1" dirty="0">
              <a:solidFill>
                <a:prstClr val="black">
                  <a:lumMod val="95000"/>
                  <a:lumOff val="5000"/>
                </a:prstClr>
              </a:solidFill>
              <a:latin typeface="Times New Roman" panose="02020603050405020304" pitchFamily="18" charset="0"/>
              <a:cs typeface="Times New Roman" panose="02020603050405020304" pitchFamily="18" charset="0"/>
            </a:endParaRPr>
          </a:p>
          <a:p>
            <a:pPr algn="just" defTabSz="609630">
              <a:lnSpc>
                <a:spcPct val="125000"/>
              </a:lnSpc>
            </a:pP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Tạo</a:t>
            </a: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ra</a:t>
            </a: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sự</a:t>
            </a: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hài</a:t>
            </a: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hước</a:t>
            </a: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dí</a:t>
            </a: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dỏm</a:t>
            </a: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làm</a:t>
            </a: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tăng</a:t>
            </a: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sức</a:t>
            </a: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hấp</a:t>
            </a: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dẫn</a:t>
            </a: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cho</a:t>
            </a: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bài</a:t>
            </a: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ca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dao</a:t>
            </a:r>
            <a:endParaRPr lang="vi-VN" sz="2933" dirty="0">
              <a:solidFill>
                <a:prstClr val="black">
                  <a:lumMod val="95000"/>
                  <a:lumOff val="5000"/>
                </a:prstClr>
              </a:solidFill>
              <a:latin typeface="Times New Roman" panose="02020603050405020304" pitchFamily="18" charset="0"/>
              <a:cs typeface="Times New Roman" panose="02020603050405020304" pitchFamily="18" charset="0"/>
            </a:endParaRPr>
          </a:p>
        </p:txBody>
      </p:sp>
      <p:grpSp>
        <p:nvGrpSpPr>
          <p:cNvPr id="5" name="Group 2">
            <a:extLst>
              <a:ext uri="{FF2B5EF4-FFF2-40B4-BE49-F238E27FC236}">
                <a16:creationId xmlns:a16="http://schemas.microsoft.com/office/drawing/2014/main" id="{E756BCE0-C886-77FF-3174-AD371063D6B7}"/>
              </a:ext>
            </a:extLst>
          </p:cNvPr>
          <p:cNvGrpSpPr>
            <a:grpSpLocks noChangeAspect="1"/>
          </p:cNvGrpSpPr>
          <p:nvPr/>
        </p:nvGrpSpPr>
        <p:grpSpPr>
          <a:xfrm>
            <a:off x="7924800" y="1143246"/>
            <a:ext cx="3779957" cy="2617971"/>
            <a:chOff x="0" y="0"/>
            <a:chExt cx="3429000" cy="2374900"/>
          </a:xfrm>
        </p:grpSpPr>
        <p:sp>
          <p:nvSpPr>
            <p:cNvPr id="6" name="Freeform 3">
              <a:extLst>
                <a:ext uri="{FF2B5EF4-FFF2-40B4-BE49-F238E27FC236}">
                  <a16:creationId xmlns:a16="http://schemas.microsoft.com/office/drawing/2014/main" id="{3A9AF819-83A9-386D-D4A8-106C8297B712}"/>
                </a:ext>
              </a:extLst>
            </p:cNvPr>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a:stretch>
                <a:fillRect t="-720" b="-720"/>
              </a:stretch>
            </a:blipFill>
          </p:spPr>
          <p:txBody>
            <a:bodyPr/>
            <a:lstStyle/>
            <a:p>
              <a:pPr defTabSz="609630"/>
              <a:endParaRPr lang="en-US" sz="1200">
                <a:solidFill>
                  <a:prstClr val="black"/>
                </a:solidFill>
                <a:latin typeface="Calibri"/>
              </a:endParaRPr>
            </a:p>
          </p:txBody>
        </p:sp>
        <p:sp>
          <p:nvSpPr>
            <p:cNvPr id="7" name="Freeform 4">
              <a:extLst>
                <a:ext uri="{FF2B5EF4-FFF2-40B4-BE49-F238E27FC236}">
                  <a16:creationId xmlns:a16="http://schemas.microsoft.com/office/drawing/2014/main" id="{60943EAF-BAD3-2AF7-D2A5-D9F08B4C94AB}"/>
                </a:ext>
              </a:extLst>
            </p:cNvPr>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pPr defTabSz="609630"/>
              <a:endParaRPr lang="en-US" sz="1200">
                <a:solidFill>
                  <a:prstClr val="black"/>
                </a:solidFill>
                <a:latin typeface="Calibri"/>
              </a:endParaRPr>
            </a:p>
          </p:txBody>
        </p:sp>
      </p:grpSp>
    </p:spTree>
    <p:extLst>
      <p:ext uri="{BB962C8B-B14F-4D97-AF65-F5344CB8AC3E}">
        <p14:creationId xmlns:p14="http://schemas.microsoft.com/office/powerpoint/2010/main" val="2240545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barn(inVertical)">
                                      <p:cBhvr>
                                        <p:cTn id="15" dur="500"/>
                                        <p:tgtEl>
                                          <p:spTgt spid="4">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4">
                                            <p:txEl>
                                              <p:pRg st="1" end="1"/>
                                            </p:txEl>
                                          </p:spTgt>
                                        </p:tgtEl>
                                        <p:attrNameLst>
                                          <p:attrName>style.visibility</p:attrName>
                                        </p:attrNameLst>
                                      </p:cBhvr>
                                      <p:to>
                                        <p:strVal val="visible"/>
                                      </p:to>
                                    </p:set>
                                    <p:animEffect transition="in" filter="barn(inVertical)">
                                      <p:cBhvr>
                                        <p:cTn id="20" dur="500"/>
                                        <p:tgtEl>
                                          <p:spTgt spid="4">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Effect transition="in" filter="barn(inVertical)">
                                      <p:cBhvr>
                                        <p:cTn id="25" dur="500"/>
                                        <p:tgtEl>
                                          <p:spTgt spid="4">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4">
                                            <p:txEl>
                                              <p:pRg st="3" end="3"/>
                                            </p:txEl>
                                          </p:spTgt>
                                        </p:tgtEl>
                                        <p:attrNameLst>
                                          <p:attrName>style.visibility</p:attrName>
                                        </p:attrNameLst>
                                      </p:cBhvr>
                                      <p:to>
                                        <p:strVal val="visible"/>
                                      </p:to>
                                    </p:set>
                                    <p:animEffect transition="in" filter="barn(inVertical)">
                                      <p:cBhvr>
                                        <p:cTn id="30"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F708315-21A6-F6E2-0A35-97D0EF9A38D9}"/>
              </a:ext>
            </a:extLst>
          </p:cNvPr>
          <p:cNvSpPr/>
          <p:nvPr/>
        </p:nvSpPr>
        <p:spPr>
          <a:xfrm>
            <a:off x="762000" y="381000"/>
            <a:ext cx="10363200" cy="584775"/>
          </a:xfrm>
          <a:prstGeom prst="rect">
            <a:avLst/>
          </a:prstGeom>
        </p:spPr>
        <p:txBody>
          <a:bodyPr wrap="square">
            <a:spAutoFit/>
          </a:bodyPr>
          <a:lstStyle/>
          <a:p>
            <a:pPr algn="ctr" defTabSz="609630"/>
            <a:r>
              <a:rPr lang="en-US" sz="3200" b="1" dirty="0">
                <a:solidFill>
                  <a:prstClr val="black"/>
                </a:solidFill>
                <a:latin typeface="Times New Roman" panose="02020603050405020304" pitchFamily="18" charset="0"/>
                <a:cs typeface="Times New Roman" panose="02020603050405020304" pitchFamily="18" charset="0"/>
              </a:rPr>
              <a:t>1. </a:t>
            </a:r>
            <a:r>
              <a:rPr lang="en-US" sz="3200" b="1" dirty="0" err="1">
                <a:solidFill>
                  <a:prstClr val="black"/>
                </a:solidFill>
                <a:latin typeface="Times New Roman" panose="02020603050405020304" pitchFamily="18" charset="0"/>
                <a:cs typeface="Times New Roman" panose="02020603050405020304" pitchFamily="18" charset="0"/>
              </a:rPr>
              <a:t>Chơi</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chữ</a:t>
            </a:r>
            <a:endParaRPr lang="vi-VN" sz="3200" b="1" dirty="0">
              <a:solidFill>
                <a:prstClr val="black"/>
              </a:solidFill>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0782EE7E-FAE4-AE86-09F6-9641C75617DD}"/>
              </a:ext>
            </a:extLst>
          </p:cNvPr>
          <p:cNvSpPr/>
          <p:nvPr/>
        </p:nvSpPr>
        <p:spPr>
          <a:xfrm>
            <a:off x="2082800" y="1397000"/>
            <a:ext cx="7823200" cy="1446358"/>
          </a:xfrm>
          <a:prstGeom prst="rect">
            <a:avLst/>
          </a:prstGeom>
        </p:spPr>
        <p:txBody>
          <a:bodyPr wrap="square">
            <a:spAutoFit/>
          </a:bodyPr>
          <a:lstStyle/>
          <a:p>
            <a:pPr algn="ctr" defTabSz="609630"/>
            <a:r>
              <a:rPr lang="nl-NL" sz="2933" i="1" dirty="0">
                <a:solidFill>
                  <a:prstClr val="black">
                    <a:lumMod val="95000"/>
                    <a:lumOff val="5000"/>
                  </a:prstClr>
                </a:solidFill>
                <a:latin typeface="Times New Roman" panose="02020603050405020304" pitchFamily="18" charset="0"/>
                <a:cs typeface="Times New Roman" panose="02020603050405020304" pitchFamily="18" charset="0"/>
              </a:rPr>
              <a:t>Con </a:t>
            </a:r>
            <a:r>
              <a:rPr lang="nl-NL" sz="2933" b="1" i="1" dirty="0">
                <a:solidFill>
                  <a:prstClr val="black">
                    <a:lumMod val="95000"/>
                    <a:lumOff val="5000"/>
                  </a:prstClr>
                </a:solidFill>
                <a:latin typeface="Times New Roman" panose="02020603050405020304" pitchFamily="18" charset="0"/>
                <a:cs typeface="Times New Roman" panose="02020603050405020304" pitchFamily="18" charset="0"/>
              </a:rPr>
              <a:t>cá đối </a:t>
            </a:r>
            <a:r>
              <a:rPr lang="nl-NL" sz="2933" i="1" dirty="0">
                <a:solidFill>
                  <a:prstClr val="black">
                    <a:lumMod val="95000"/>
                    <a:lumOff val="5000"/>
                  </a:prstClr>
                </a:solidFill>
                <a:latin typeface="Times New Roman" panose="02020603050405020304" pitchFamily="18" charset="0"/>
                <a:cs typeface="Times New Roman" panose="02020603050405020304" pitchFamily="18" charset="0"/>
              </a:rPr>
              <a:t>bỏ trong </a:t>
            </a:r>
            <a:r>
              <a:rPr lang="nl-NL" sz="2933" b="1" i="1" dirty="0">
                <a:solidFill>
                  <a:prstClr val="black">
                    <a:lumMod val="95000"/>
                    <a:lumOff val="5000"/>
                  </a:prstClr>
                </a:solidFill>
                <a:latin typeface="Times New Roman" panose="02020603050405020304" pitchFamily="18" charset="0"/>
                <a:cs typeface="Times New Roman" panose="02020603050405020304" pitchFamily="18" charset="0"/>
              </a:rPr>
              <a:t>cối đá</a:t>
            </a:r>
            <a:r>
              <a:rPr lang="nl-NL" sz="2933" i="1" dirty="0">
                <a:solidFill>
                  <a:prstClr val="black">
                    <a:lumMod val="95000"/>
                    <a:lumOff val="5000"/>
                  </a:prstClr>
                </a:solidFill>
                <a:latin typeface="Times New Roman" panose="02020603050405020304" pitchFamily="18" charset="0"/>
                <a:cs typeface="Times New Roman" panose="02020603050405020304" pitchFamily="18" charset="0"/>
              </a:rPr>
              <a:t>,</a:t>
            </a:r>
          </a:p>
          <a:p>
            <a:pPr algn="ctr" defTabSz="609630"/>
            <a:r>
              <a:rPr lang="nl-NL" sz="2933" i="1" dirty="0">
                <a:solidFill>
                  <a:prstClr val="black">
                    <a:lumMod val="95000"/>
                    <a:lumOff val="5000"/>
                  </a:prstClr>
                </a:solidFill>
                <a:latin typeface="Times New Roman" panose="02020603050405020304" pitchFamily="18" charset="0"/>
                <a:cs typeface="Times New Roman" panose="02020603050405020304" pitchFamily="18" charset="0"/>
              </a:rPr>
              <a:t>Con </a:t>
            </a:r>
            <a:r>
              <a:rPr lang="nl-NL" sz="2933" b="1" i="1" dirty="0">
                <a:solidFill>
                  <a:prstClr val="black">
                    <a:lumMod val="95000"/>
                    <a:lumOff val="5000"/>
                  </a:prstClr>
                </a:solidFill>
                <a:latin typeface="Times New Roman" panose="02020603050405020304" pitchFamily="18" charset="0"/>
                <a:cs typeface="Times New Roman" panose="02020603050405020304" pitchFamily="18" charset="0"/>
              </a:rPr>
              <a:t>mèo cái </a:t>
            </a:r>
            <a:r>
              <a:rPr lang="nl-NL" sz="2933" i="1" dirty="0">
                <a:solidFill>
                  <a:prstClr val="black">
                    <a:lumMod val="95000"/>
                    <a:lumOff val="5000"/>
                  </a:prstClr>
                </a:solidFill>
                <a:latin typeface="Times New Roman" panose="02020603050405020304" pitchFamily="18" charset="0"/>
                <a:cs typeface="Times New Roman" panose="02020603050405020304" pitchFamily="18" charset="0"/>
              </a:rPr>
              <a:t>nằm trên </a:t>
            </a:r>
            <a:r>
              <a:rPr lang="nl-NL" sz="2933" b="1" i="1" dirty="0">
                <a:solidFill>
                  <a:prstClr val="black">
                    <a:lumMod val="95000"/>
                    <a:lumOff val="5000"/>
                  </a:prstClr>
                </a:solidFill>
                <a:latin typeface="Times New Roman" panose="02020603050405020304" pitchFamily="18" charset="0"/>
                <a:cs typeface="Times New Roman" panose="02020603050405020304" pitchFamily="18" charset="0"/>
              </a:rPr>
              <a:t>mái kèo,</a:t>
            </a:r>
          </a:p>
          <a:p>
            <a:pPr algn="ctr" defTabSz="609630"/>
            <a:r>
              <a:rPr lang="nl-NL" sz="2933" i="1" dirty="0">
                <a:solidFill>
                  <a:prstClr val="black">
                    <a:lumMod val="95000"/>
                    <a:lumOff val="5000"/>
                  </a:prstClr>
                </a:solidFill>
                <a:latin typeface="Times New Roman" panose="02020603050405020304" pitchFamily="18" charset="0"/>
                <a:cs typeface="Times New Roman" panose="02020603050405020304" pitchFamily="18" charset="0"/>
              </a:rPr>
              <a:t>Trách cha mẹ em nghèo, anh nỡ phụ duyên em</a:t>
            </a:r>
            <a:endParaRPr lang="en-US" sz="2933" dirty="0">
              <a:solidFill>
                <a:prstClr val="black">
                  <a:lumMod val="95000"/>
                  <a:lumOff val="5000"/>
                </a:prstClr>
              </a:solidFill>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FC5524A9-E65F-9453-335A-DCE56C8F659A}"/>
              </a:ext>
            </a:extLst>
          </p:cNvPr>
          <p:cNvSpPr/>
          <p:nvPr/>
        </p:nvSpPr>
        <p:spPr>
          <a:xfrm>
            <a:off x="1930400" y="3604635"/>
            <a:ext cx="3403600" cy="603242"/>
          </a:xfrm>
          <a:prstGeom prst="rect">
            <a:avLst/>
          </a:prstGeom>
        </p:spPr>
        <p:txBody>
          <a:bodyPr wrap="square">
            <a:spAutoFit/>
          </a:bodyPr>
          <a:lstStyle/>
          <a:p>
            <a:pPr algn="just" defTabSz="609630">
              <a:lnSpc>
                <a:spcPct val="125000"/>
              </a:lnSpc>
            </a:pP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Cá</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đối</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cối</a:t>
            </a: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đá</a:t>
            </a:r>
            <a:endParaRPr lang="vi-VN" sz="2933" dirty="0">
              <a:solidFill>
                <a:prstClr val="black">
                  <a:lumMod val="95000"/>
                  <a:lumOff val="5000"/>
                </a:prstClr>
              </a:solidFill>
              <a:latin typeface="Times New Roman" panose="02020603050405020304" pitchFamily="18" charset="0"/>
              <a:cs typeface="Times New Roman" panose="02020603050405020304" pitchFamily="18" charset="0"/>
            </a:endParaRPr>
          </a:p>
        </p:txBody>
      </p:sp>
      <p:sp>
        <p:nvSpPr>
          <p:cNvPr id="5" name="Freeform 5">
            <a:extLst>
              <a:ext uri="{FF2B5EF4-FFF2-40B4-BE49-F238E27FC236}">
                <a16:creationId xmlns:a16="http://schemas.microsoft.com/office/drawing/2014/main" id="{442D6A6B-2FA9-6AFB-1F84-FAB35545B2C4}"/>
              </a:ext>
            </a:extLst>
          </p:cNvPr>
          <p:cNvSpPr/>
          <p:nvPr/>
        </p:nvSpPr>
        <p:spPr>
          <a:xfrm>
            <a:off x="355600" y="3276600"/>
            <a:ext cx="1487447" cy="1714636"/>
          </a:xfrm>
          <a:custGeom>
            <a:avLst/>
            <a:gdLst/>
            <a:ahLst/>
            <a:cxnLst/>
            <a:rect l="l" t="t" r="r" b="b"/>
            <a:pathLst>
              <a:path w="2231170" h="2571954">
                <a:moveTo>
                  <a:pt x="0" y="0"/>
                </a:moveTo>
                <a:lnTo>
                  <a:pt x="2231170" y="0"/>
                </a:lnTo>
                <a:lnTo>
                  <a:pt x="2231170" y="2571953"/>
                </a:lnTo>
                <a:lnTo>
                  <a:pt x="0" y="2571953"/>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6" name="Freeform 6">
            <a:extLst>
              <a:ext uri="{FF2B5EF4-FFF2-40B4-BE49-F238E27FC236}">
                <a16:creationId xmlns:a16="http://schemas.microsoft.com/office/drawing/2014/main" id="{8651684F-6FAE-AE5A-390B-A41A88B14016}"/>
              </a:ext>
            </a:extLst>
          </p:cNvPr>
          <p:cNvSpPr/>
          <p:nvPr/>
        </p:nvSpPr>
        <p:spPr>
          <a:xfrm>
            <a:off x="5558830" y="3502386"/>
            <a:ext cx="2191940" cy="1476819"/>
          </a:xfrm>
          <a:custGeom>
            <a:avLst/>
            <a:gdLst/>
            <a:ahLst/>
            <a:cxnLst/>
            <a:rect l="l" t="t" r="r" b="b"/>
            <a:pathLst>
              <a:path w="6107310" h="4114800">
                <a:moveTo>
                  <a:pt x="0" y="0"/>
                </a:moveTo>
                <a:lnTo>
                  <a:pt x="6107310" y="0"/>
                </a:lnTo>
                <a:lnTo>
                  <a:pt x="610731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7" name="Rectangle 6">
            <a:extLst>
              <a:ext uri="{FF2B5EF4-FFF2-40B4-BE49-F238E27FC236}">
                <a16:creationId xmlns:a16="http://schemas.microsoft.com/office/drawing/2014/main" id="{85D1409C-DD92-EEAA-E484-D958E5AF5E24}"/>
              </a:ext>
            </a:extLst>
          </p:cNvPr>
          <p:cNvSpPr/>
          <p:nvPr/>
        </p:nvSpPr>
        <p:spPr>
          <a:xfrm>
            <a:off x="1270000" y="5382534"/>
            <a:ext cx="10363200" cy="603242"/>
          </a:xfrm>
          <a:prstGeom prst="rect">
            <a:avLst/>
          </a:prstGeom>
        </p:spPr>
        <p:txBody>
          <a:bodyPr wrap="square">
            <a:spAutoFit/>
          </a:bodyPr>
          <a:lstStyle/>
          <a:p>
            <a:pPr algn="just" defTabSz="609630">
              <a:lnSpc>
                <a:spcPct val="125000"/>
              </a:lnSpc>
            </a:pP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Dùng</a:t>
            </a:r>
            <a:r>
              <a:rPr lang="en-US" sz="2933"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lối</a:t>
            </a:r>
            <a:r>
              <a:rPr lang="en-US" sz="2933"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nói</a:t>
            </a:r>
            <a:r>
              <a:rPr lang="en-US" sz="2933"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lái</a:t>
            </a: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lời</a:t>
            </a: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trách</a:t>
            </a: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móc</a:t>
            </a: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cô</a:t>
            </a: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gái</a:t>
            </a: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đối</a:t>
            </a: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với</a:t>
            </a: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người</a:t>
            </a: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yêu</a:t>
            </a:r>
            <a:endParaRPr lang="vi-VN" sz="2933" dirty="0">
              <a:solidFill>
                <a:prstClr val="black">
                  <a:lumMod val="95000"/>
                  <a:lumOff val="5000"/>
                </a:prstClr>
              </a:solidFill>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5AEEC7AA-E7A1-00D9-C107-2809773957B2}"/>
              </a:ext>
            </a:extLst>
          </p:cNvPr>
          <p:cNvSpPr/>
          <p:nvPr/>
        </p:nvSpPr>
        <p:spPr>
          <a:xfrm>
            <a:off x="7967579" y="3529016"/>
            <a:ext cx="3868821" cy="603242"/>
          </a:xfrm>
          <a:prstGeom prst="rect">
            <a:avLst/>
          </a:prstGeom>
        </p:spPr>
        <p:txBody>
          <a:bodyPr wrap="square">
            <a:spAutoFit/>
          </a:bodyPr>
          <a:lstStyle/>
          <a:p>
            <a:pPr algn="just" defTabSz="609630">
              <a:lnSpc>
                <a:spcPct val="125000"/>
              </a:lnSpc>
            </a:pP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Mèo</a:t>
            </a: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cái</a:t>
            </a: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mái</a:t>
            </a: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kèo</a:t>
            </a:r>
            <a:endParaRPr lang="vi-VN" sz="2933" dirty="0">
              <a:solidFill>
                <a:prstClr val="black">
                  <a:lumMod val="95000"/>
                  <a:lumOff val="5000"/>
                </a:prst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0493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7" grpId="0"/>
      <p:bldP spid="8"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508</TotalTime>
  <Words>1598</Words>
  <Application>Microsoft Office PowerPoint</Application>
  <PresentationFormat>Widescreen</PresentationFormat>
  <Paragraphs>217</Paragraphs>
  <Slides>31</Slides>
  <Notes>24</Notes>
  <HiddenSlides>0</HiddenSlides>
  <MMClips>1</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31</vt:i4>
      </vt:variant>
    </vt:vector>
  </HeadingPairs>
  <TitlesOfParts>
    <vt:vector size="41" baseType="lpstr">
      <vt:lpstr>#9Slide07 HLT Fall For You</vt:lpstr>
      <vt:lpstr>Aptos</vt:lpstr>
      <vt:lpstr>Arial</vt:lpstr>
      <vt:lpstr>Calibri</vt:lpstr>
      <vt:lpstr>Calibri Light</vt:lpstr>
      <vt:lpstr>Times New Roman</vt:lpstr>
      <vt:lpstr>1_Office Theme</vt:lpstr>
      <vt:lpstr>2_Office Theme</vt:lpstr>
      <vt:lpstr>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Pham Thanh</dc:creator>
  <cp:lastModifiedBy>Administrator</cp:lastModifiedBy>
  <cp:revision>6</cp:revision>
  <dcterms:created xsi:type="dcterms:W3CDTF">2024-07-05T11:47:08Z</dcterms:created>
  <dcterms:modified xsi:type="dcterms:W3CDTF">2025-04-04T08:04:34Z</dcterms:modified>
</cp:coreProperties>
</file>