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60" r:id="rId5"/>
    <p:sldId id="277" r:id="rId6"/>
    <p:sldId id="278" r:id="rId7"/>
    <p:sldId id="279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847" y="189186"/>
            <a:ext cx="80541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6: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 VỊ CƠ SỞ CỦA SỰ SỐNG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95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758629" y="86775"/>
            <a:ext cx="86030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ctr" defTabSz="761932">
              <a:defRPr/>
            </a:pPr>
            <a:r>
              <a:rPr lang="en-US" altLang="zh-CN" sz="55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QUAN SÁT TẾ BÀO SINH VẬT</a:t>
            </a:r>
            <a:endParaRPr lang="zh-CN" altLang="en-US" sz="55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7517" y="2191631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758629" y="2320578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7517" y="3576625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1659368" y="3684347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7517" y="4982845"/>
            <a:ext cx="856004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文本框 30"/>
          <p:cNvSpPr txBox="1"/>
          <p:nvPr/>
        </p:nvSpPr>
        <p:spPr>
          <a:xfrm>
            <a:off x="1659368" y="5090567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6524" y="83996"/>
            <a:ext cx="1976309" cy="76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1" y="3358291"/>
            <a:ext cx="2038063" cy="31963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0381" y="908804"/>
            <a:ext cx="2392370" cy="2392370"/>
            <a:chOff x="9568775" y="4312693"/>
            <a:chExt cx="2392370" cy="23923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8775" y="4312693"/>
              <a:ext cx="2392370" cy="23923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876064" y="6335731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lúp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83965" y="6335731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57383" y="1421472"/>
            <a:ext cx="2680667" cy="1781759"/>
            <a:chOff x="9280478" y="1761198"/>
            <a:chExt cx="2680667" cy="17817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24281" b="9252"/>
            <a:stretch/>
          </p:blipFill>
          <p:spPr>
            <a:xfrm>
              <a:off x="9280478" y="1761198"/>
              <a:ext cx="2680667" cy="17817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280478" y="3116508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68392" y="3401833"/>
            <a:ext cx="2754494" cy="1848919"/>
            <a:chOff x="2826957" y="3166280"/>
            <a:chExt cx="2754494" cy="18489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9590" b="10718"/>
            <a:stretch/>
          </p:blipFill>
          <p:spPr>
            <a:xfrm>
              <a:off x="2826957" y="3166280"/>
              <a:ext cx="2754494" cy="181515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39216" y="4645867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1479" y="5266016"/>
            <a:ext cx="2780221" cy="1464323"/>
            <a:chOff x="2818159" y="5232250"/>
            <a:chExt cx="2780221" cy="14643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t="23144" r="10619"/>
            <a:stretch/>
          </p:blipFill>
          <p:spPr>
            <a:xfrm>
              <a:off x="2818159" y="5232250"/>
              <a:ext cx="2780221" cy="14643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21103" y="6338251"/>
              <a:ext cx="759591" cy="298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04464" y="2171079"/>
            <a:ext cx="2117339" cy="2124730"/>
            <a:chOff x="2249261" y="1288178"/>
            <a:chExt cx="2282453" cy="22824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9261" y="1288178"/>
              <a:ext cx="2282453" cy="228245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417816" y="3173625"/>
              <a:ext cx="973214" cy="396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Pipette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4470" y="4500602"/>
            <a:ext cx="2507268" cy="2200436"/>
            <a:chOff x="3010895" y="1785562"/>
            <a:chExt cx="2192441" cy="19266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/>
            <a:srcRect l="25902" t="19977" r="26260" b="37816"/>
            <a:stretch/>
          </p:blipFill>
          <p:spPr>
            <a:xfrm>
              <a:off x="3019693" y="1785562"/>
              <a:ext cx="2183643" cy="192662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010895" y="3358291"/>
              <a:ext cx="1327709" cy="323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Kim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69967" y="1608011"/>
            <a:ext cx="2647662" cy="2647662"/>
            <a:chOff x="7622940" y="3388233"/>
            <a:chExt cx="2647662" cy="26476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2940" y="3388233"/>
              <a:ext cx="2647662" cy="26476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34860" y="5588289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Panh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21202" y="4635389"/>
            <a:ext cx="2987540" cy="2000988"/>
            <a:chOff x="8766610" y="4635389"/>
            <a:chExt cx="2987540" cy="20009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/>
            <a:srcRect t="15797" r="4193" b="19769"/>
            <a:stretch/>
          </p:blipFill>
          <p:spPr>
            <a:xfrm>
              <a:off x="8766610" y="4635389"/>
              <a:ext cx="2987540" cy="200098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836099" y="4771806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485" y="955830"/>
            <a:ext cx="233529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3548" y="2475669"/>
            <a:ext cx="2784737" cy="3961909"/>
            <a:chOff x="312858" y="2705515"/>
            <a:chExt cx="2784737" cy="3961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563" r="32230"/>
            <a:stretch/>
          </p:blipFill>
          <p:spPr>
            <a:xfrm>
              <a:off x="544683" y="2705515"/>
              <a:ext cx="2005774" cy="35561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2858" y="6144204"/>
              <a:ext cx="2784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methylene</a:t>
              </a:r>
              <a:endParaRPr lang="en-US" sz="28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48" y="3106040"/>
            <a:ext cx="3925931" cy="33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792" y="731430"/>
            <a:ext cx="1808508" cy="780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42"/>
          <a:stretch/>
        </p:blipFill>
        <p:spPr>
          <a:xfrm>
            <a:off x="660662" y="2239674"/>
            <a:ext cx="3443993" cy="3056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8437" y="5537172"/>
            <a:ext cx="16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59" y="2395607"/>
            <a:ext cx="3406031" cy="2900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295" y="2476469"/>
            <a:ext cx="3625705" cy="28199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0858" y="5584558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291583" y="5604945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3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03245" y="45011"/>
            <a:ext cx="483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589" y="1102190"/>
            <a:ext cx="10767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154"/>
          <p:cNvSpPr/>
          <p:nvPr/>
        </p:nvSpPr>
        <p:spPr>
          <a:xfrm>
            <a:off x="969189" y="943460"/>
            <a:ext cx="10902246" cy="933011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105"/>
          <p:cNvSpPr>
            <a:spLocks noEditPoints="1"/>
          </p:cNvSpPr>
          <p:nvPr/>
        </p:nvSpPr>
        <p:spPr bwMode="auto">
          <a:xfrm>
            <a:off x="231544" y="1060856"/>
            <a:ext cx="643048" cy="65688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1252968" y="2342482"/>
            <a:ext cx="10618466" cy="1349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kim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mũi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trứng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đĩa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sẵn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giọt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lowchart: Off-page Connector 63"/>
          <p:cNvSpPr/>
          <p:nvPr/>
        </p:nvSpPr>
        <p:spPr>
          <a:xfrm>
            <a:off x="362250" y="3937952"/>
            <a:ext cx="767164" cy="642805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1252968" y="3856981"/>
            <a:ext cx="8686800" cy="7094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mắt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thường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kính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cầm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Flowchart: Off-page Connector 63"/>
          <p:cNvSpPr/>
          <p:nvPr/>
        </p:nvSpPr>
        <p:spPr>
          <a:xfrm>
            <a:off x="362250" y="5204441"/>
            <a:ext cx="767164" cy="642805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文本框 20"/>
          <p:cNvSpPr txBox="1"/>
          <p:nvPr/>
        </p:nvSpPr>
        <p:spPr>
          <a:xfrm>
            <a:off x="1252968" y="5137821"/>
            <a:ext cx="4769459" cy="7094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tế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Off-page Connector 63"/>
          <p:cNvSpPr/>
          <p:nvPr/>
        </p:nvSpPr>
        <p:spPr>
          <a:xfrm>
            <a:off x="362250" y="2577912"/>
            <a:ext cx="767164" cy="642805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0AB4D-A71F-B20D-7BA0-8944C3C2E02D}"/>
              </a:ext>
            </a:extLst>
          </p:cNvPr>
          <p:cNvSpPr txBox="1"/>
          <p:nvPr/>
        </p:nvSpPr>
        <p:spPr>
          <a:xfrm>
            <a:off x="231544" y="6166658"/>
            <a:ext cx="6167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2312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45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993" y="1070658"/>
            <a:ext cx="10767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Same Side Corner Rectangle 154"/>
          <p:cNvSpPr/>
          <p:nvPr/>
        </p:nvSpPr>
        <p:spPr>
          <a:xfrm>
            <a:off x="906125" y="943460"/>
            <a:ext cx="10902248" cy="774283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229373" y="1070658"/>
            <a:ext cx="525203" cy="56380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65" t="17780" r="17486" b="4634"/>
          <a:stretch/>
        </p:blipFill>
        <p:spPr>
          <a:xfrm>
            <a:off x="2843606" y="2125969"/>
            <a:ext cx="7098620" cy="46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45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55" y="1242005"/>
            <a:ext cx="30585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154"/>
          <p:cNvSpPr/>
          <p:nvPr/>
        </p:nvSpPr>
        <p:spPr>
          <a:xfrm>
            <a:off x="853014" y="1102190"/>
            <a:ext cx="3347591" cy="1896404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105"/>
          <p:cNvSpPr>
            <a:spLocks noEditPoints="1"/>
          </p:cNvSpPr>
          <p:nvPr/>
        </p:nvSpPr>
        <p:spPr bwMode="auto">
          <a:xfrm>
            <a:off x="90633" y="1260920"/>
            <a:ext cx="643048" cy="65688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808" t="17780" r="22454" b="5280"/>
          <a:stretch/>
        </p:blipFill>
        <p:spPr>
          <a:xfrm>
            <a:off x="4496068" y="847494"/>
            <a:ext cx="7580318" cy="58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5"/>
          <p:cNvSpPr txBox="1"/>
          <p:nvPr/>
        </p:nvSpPr>
        <p:spPr>
          <a:xfrm>
            <a:off x="4477444" y="72679"/>
            <a:ext cx="2346796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Dặn</a:t>
            </a:r>
            <a:r>
              <a:rPr kumimoji="0" lang="en-US" altLang="zh-CN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dò</a:t>
            </a:r>
            <a:endParaRPr kumimoji="0" lang="zh-CN" alt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8"/>
          <p:cNvSpPr txBox="1"/>
          <p:nvPr/>
        </p:nvSpPr>
        <p:spPr>
          <a:xfrm>
            <a:off x="2257483" y="2675501"/>
            <a:ext cx="617660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thực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hành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58"/>
          <p:cNvGrpSpPr/>
          <p:nvPr/>
        </p:nvGrpSpPr>
        <p:grpSpPr>
          <a:xfrm rot="11891394">
            <a:off x="8055652" y="3664568"/>
            <a:ext cx="3617254" cy="2454561"/>
            <a:chOff x="912737" y="565770"/>
            <a:chExt cx="3097450" cy="2152130"/>
          </a:xfrm>
        </p:grpSpPr>
        <p:sp>
          <p:nvSpPr>
            <p:cNvPr id="23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32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34" name="Straight Connector 13"/>
          <p:cNvCxnSpPr/>
          <p:nvPr/>
        </p:nvCxnSpPr>
        <p:spPr>
          <a:xfrm flipH="1">
            <a:off x="379517" y="3455841"/>
            <a:ext cx="6952952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16"/>
          <p:cNvSpPr>
            <a:spLocks noEditPoints="1"/>
          </p:cNvSpPr>
          <p:nvPr/>
        </p:nvSpPr>
        <p:spPr bwMode="auto">
          <a:xfrm>
            <a:off x="805930" y="2499194"/>
            <a:ext cx="838286" cy="70621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216</Words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sao khuê</dc:creator>
  <dcterms:created xsi:type="dcterms:W3CDTF">2021-05-29T13:10:23Z</dcterms:created>
  <dcterms:modified xsi:type="dcterms:W3CDTF">2023-12-12T15:34:47Z</dcterms:modified>
</cp:coreProperties>
</file>