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9" r:id="rId6"/>
  </p:sldMasterIdLst>
  <p:sldIdLst>
    <p:sldId id="256" r:id="rId7"/>
    <p:sldId id="282" r:id="rId8"/>
    <p:sldId id="265" r:id="rId9"/>
    <p:sldId id="261" r:id="rId10"/>
    <p:sldId id="748" r:id="rId11"/>
    <p:sldId id="743" r:id="rId12"/>
    <p:sldId id="746" r:id="rId13"/>
    <p:sldId id="351" r:id="rId14"/>
    <p:sldId id="280" r:id="rId15"/>
    <p:sldId id="303" r:id="rId16"/>
    <p:sldId id="342" r:id="rId17"/>
    <p:sldId id="341" r:id="rId18"/>
    <p:sldId id="750" r:id="rId19"/>
    <p:sldId id="752" r:id="rId20"/>
    <p:sldId id="272" r:id="rId21"/>
    <p:sldId id="34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E3D5-BA88-F02B-B8DD-98934A3B71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2DBA04-3B80-E90F-8D4C-F8C8FD0911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061413-19E4-E73C-8019-E6FE02E97DE7}"/>
              </a:ext>
            </a:extLst>
          </p:cNvPr>
          <p:cNvSpPr>
            <a:spLocks noGrp="1"/>
          </p:cNvSpPr>
          <p:nvPr>
            <p:ph type="dt" sz="half" idx="10"/>
          </p:nvPr>
        </p:nvSpPr>
        <p:spPr/>
        <p:txBody>
          <a:bodyPr/>
          <a:lstStyle/>
          <a:p>
            <a:fld id="{13D7795A-2EC7-4AD3-8A5B-F15C9F6A7C54}" type="datetimeFigureOut">
              <a:rPr lang="en-US" smtClean="0"/>
              <a:t>4/4/2025</a:t>
            </a:fld>
            <a:endParaRPr lang="en-US"/>
          </a:p>
        </p:txBody>
      </p:sp>
      <p:sp>
        <p:nvSpPr>
          <p:cNvPr id="5" name="Footer Placeholder 4">
            <a:extLst>
              <a:ext uri="{FF2B5EF4-FFF2-40B4-BE49-F238E27FC236}">
                <a16:creationId xmlns:a16="http://schemas.microsoft.com/office/drawing/2014/main" id="{06CA938E-A838-DE21-CF32-9EC792806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3956A8-03AF-BF6A-1DC5-8CEEC8D323B8}"/>
              </a:ext>
            </a:extLst>
          </p:cNvPr>
          <p:cNvSpPr>
            <a:spLocks noGrp="1"/>
          </p:cNvSpPr>
          <p:nvPr>
            <p:ph type="sldNum" sz="quarter" idx="12"/>
          </p:nvPr>
        </p:nvSpPr>
        <p:spPr/>
        <p:txBody>
          <a:bodyPr/>
          <a:lstStyle/>
          <a:p>
            <a:fld id="{FEB347D7-49E3-4A5D-9389-ABE50216FCD6}" type="slidenum">
              <a:rPr lang="en-US" smtClean="0"/>
              <a:t>‹#›</a:t>
            </a:fld>
            <a:endParaRPr lang="en-US"/>
          </a:p>
        </p:txBody>
      </p:sp>
    </p:spTree>
    <p:extLst>
      <p:ext uri="{BB962C8B-B14F-4D97-AF65-F5344CB8AC3E}">
        <p14:creationId xmlns:p14="http://schemas.microsoft.com/office/powerpoint/2010/main" val="262822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60DA9-A20F-7BFB-8073-47674C2CE3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47252E-0C3D-59AF-4565-7CBAE5A125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9736F-C85B-C4F9-E389-8627A486030C}"/>
              </a:ext>
            </a:extLst>
          </p:cNvPr>
          <p:cNvSpPr>
            <a:spLocks noGrp="1"/>
          </p:cNvSpPr>
          <p:nvPr>
            <p:ph type="dt" sz="half" idx="10"/>
          </p:nvPr>
        </p:nvSpPr>
        <p:spPr/>
        <p:txBody>
          <a:bodyPr/>
          <a:lstStyle/>
          <a:p>
            <a:fld id="{13D7795A-2EC7-4AD3-8A5B-F15C9F6A7C54}" type="datetimeFigureOut">
              <a:rPr lang="en-US" smtClean="0"/>
              <a:t>4/4/2025</a:t>
            </a:fld>
            <a:endParaRPr lang="en-US"/>
          </a:p>
        </p:txBody>
      </p:sp>
      <p:sp>
        <p:nvSpPr>
          <p:cNvPr id="5" name="Footer Placeholder 4">
            <a:extLst>
              <a:ext uri="{FF2B5EF4-FFF2-40B4-BE49-F238E27FC236}">
                <a16:creationId xmlns:a16="http://schemas.microsoft.com/office/drawing/2014/main" id="{E487C88E-18BF-2674-AD79-4D1FD24B5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36125-2825-9B83-1559-DD48823AA6E8}"/>
              </a:ext>
            </a:extLst>
          </p:cNvPr>
          <p:cNvSpPr>
            <a:spLocks noGrp="1"/>
          </p:cNvSpPr>
          <p:nvPr>
            <p:ph type="sldNum" sz="quarter" idx="12"/>
          </p:nvPr>
        </p:nvSpPr>
        <p:spPr/>
        <p:txBody>
          <a:bodyPr/>
          <a:lstStyle/>
          <a:p>
            <a:fld id="{FEB347D7-49E3-4A5D-9389-ABE50216FCD6}" type="slidenum">
              <a:rPr lang="en-US" smtClean="0"/>
              <a:t>‹#›</a:t>
            </a:fld>
            <a:endParaRPr lang="en-US"/>
          </a:p>
        </p:txBody>
      </p:sp>
    </p:spTree>
    <p:extLst>
      <p:ext uri="{BB962C8B-B14F-4D97-AF65-F5344CB8AC3E}">
        <p14:creationId xmlns:p14="http://schemas.microsoft.com/office/powerpoint/2010/main" val="422032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FD45F6-4EA6-D4DB-EB62-7C5FCC1CD3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898E18-3A6D-8BCD-A786-2D680C3865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3E2A0-EC87-CF1D-A281-806B79792223}"/>
              </a:ext>
            </a:extLst>
          </p:cNvPr>
          <p:cNvSpPr>
            <a:spLocks noGrp="1"/>
          </p:cNvSpPr>
          <p:nvPr>
            <p:ph type="dt" sz="half" idx="10"/>
          </p:nvPr>
        </p:nvSpPr>
        <p:spPr/>
        <p:txBody>
          <a:bodyPr/>
          <a:lstStyle/>
          <a:p>
            <a:fld id="{13D7795A-2EC7-4AD3-8A5B-F15C9F6A7C54}" type="datetimeFigureOut">
              <a:rPr lang="en-US" smtClean="0"/>
              <a:t>4/4/2025</a:t>
            </a:fld>
            <a:endParaRPr lang="en-US"/>
          </a:p>
        </p:txBody>
      </p:sp>
      <p:sp>
        <p:nvSpPr>
          <p:cNvPr id="5" name="Footer Placeholder 4">
            <a:extLst>
              <a:ext uri="{FF2B5EF4-FFF2-40B4-BE49-F238E27FC236}">
                <a16:creationId xmlns:a16="http://schemas.microsoft.com/office/drawing/2014/main" id="{B167A668-FCB6-2C51-CE54-3F9AA5087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F06BA-FAA6-1516-D7CC-09E7E1E38375}"/>
              </a:ext>
            </a:extLst>
          </p:cNvPr>
          <p:cNvSpPr>
            <a:spLocks noGrp="1"/>
          </p:cNvSpPr>
          <p:nvPr>
            <p:ph type="sldNum" sz="quarter" idx="12"/>
          </p:nvPr>
        </p:nvSpPr>
        <p:spPr/>
        <p:txBody>
          <a:bodyPr/>
          <a:lstStyle/>
          <a:p>
            <a:fld id="{FEB347D7-49E3-4A5D-9389-ABE50216FCD6}" type="slidenum">
              <a:rPr lang="en-US" smtClean="0"/>
              <a:t>‹#›</a:t>
            </a:fld>
            <a:endParaRPr lang="en-US"/>
          </a:p>
        </p:txBody>
      </p:sp>
    </p:spTree>
    <p:extLst>
      <p:ext uri="{BB962C8B-B14F-4D97-AF65-F5344CB8AC3E}">
        <p14:creationId xmlns:p14="http://schemas.microsoft.com/office/powerpoint/2010/main" val="2798770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DDF30-8097-415B-BA51-E706288B8C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35C422-B097-4B0A-8010-F66B0D246D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E17F18-A6EE-4D5B-B221-C7C9B187D66A}"/>
              </a:ext>
            </a:extLst>
          </p:cNvPr>
          <p:cNvSpPr>
            <a:spLocks noGrp="1"/>
          </p:cNvSpPr>
          <p:nvPr>
            <p:ph type="dt" sz="half" idx="10"/>
          </p:nvPr>
        </p:nvSpPr>
        <p:spPr/>
        <p:txBody>
          <a:bodyPr/>
          <a:lstStyle/>
          <a:p>
            <a:fld id="{E3E335C2-1F42-4A2B-9679-A84064AED5A1}" type="datetimeFigureOut">
              <a:rPr lang="en-US" smtClean="0"/>
              <a:t>4/4/2025</a:t>
            </a:fld>
            <a:endParaRPr lang="en-US"/>
          </a:p>
        </p:txBody>
      </p:sp>
      <p:sp>
        <p:nvSpPr>
          <p:cNvPr id="5" name="Footer Placeholder 4">
            <a:extLst>
              <a:ext uri="{FF2B5EF4-FFF2-40B4-BE49-F238E27FC236}">
                <a16:creationId xmlns:a16="http://schemas.microsoft.com/office/drawing/2014/main" id="{0FD601E1-67E5-42CE-B0DA-DF640998D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233F9-3584-4C5D-B8F8-1D1CAD81E2BB}"/>
              </a:ext>
            </a:extLst>
          </p:cNvPr>
          <p:cNvSpPr>
            <a:spLocks noGrp="1"/>
          </p:cNvSpPr>
          <p:nvPr>
            <p:ph type="sldNum" sz="quarter" idx="12"/>
          </p:nvPr>
        </p:nvSpPr>
        <p:spPr/>
        <p:txBody>
          <a:bodyPr/>
          <a:lstStyle/>
          <a:p>
            <a:fld id="{B5C8AE38-4D19-4FAC-8D7A-CE27D3E423E0}" type="slidenum">
              <a:rPr lang="en-US" smtClean="0"/>
              <a:t>‹#›</a:t>
            </a:fld>
            <a:endParaRPr lang="en-US"/>
          </a:p>
        </p:txBody>
      </p:sp>
    </p:spTree>
    <p:extLst>
      <p:ext uri="{BB962C8B-B14F-4D97-AF65-F5344CB8AC3E}">
        <p14:creationId xmlns:p14="http://schemas.microsoft.com/office/powerpoint/2010/main" val="1518815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775E-5E30-4581-80EA-1380250BAD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126D2-EEB5-4557-A3C3-E0E8916E21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313DF-68CD-4EC0-9BB3-8AB96C1A7335}"/>
              </a:ext>
            </a:extLst>
          </p:cNvPr>
          <p:cNvSpPr>
            <a:spLocks noGrp="1"/>
          </p:cNvSpPr>
          <p:nvPr>
            <p:ph type="dt" sz="half" idx="10"/>
          </p:nvPr>
        </p:nvSpPr>
        <p:spPr/>
        <p:txBody>
          <a:bodyPr/>
          <a:lstStyle/>
          <a:p>
            <a:fld id="{E3E335C2-1F42-4A2B-9679-A84064AED5A1}" type="datetimeFigureOut">
              <a:rPr lang="en-US" smtClean="0"/>
              <a:t>4/4/2025</a:t>
            </a:fld>
            <a:endParaRPr lang="en-US"/>
          </a:p>
        </p:txBody>
      </p:sp>
      <p:sp>
        <p:nvSpPr>
          <p:cNvPr id="5" name="Footer Placeholder 4">
            <a:extLst>
              <a:ext uri="{FF2B5EF4-FFF2-40B4-BE49-F238E27FC236}">
                <a16:creationId xmlns:a16="http://schemas.microsoft.com/office/drawing/2014/main" id="{1666573F-F484-4E69-AF3C-A400243E27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A454F-0034-4E1C-8F7B-734E99DCF340}"/>
              </a:ext>
            </a:extLst>
          </p:cNvPr>
          <p:cNvSpPr>
            <a:spLocks noGrp="1"/>
          </p:cNvSpPr>
          <p:nvPr>
            <p:ph type="sldNum" sz="quarter" idx="12"/>
          </p:nvPr>
        </p:nvSpPr>
        <p:spPr/>
        <p:txBody>
          <a:bodyPr/>
          <a:lstStyle/>
          <a:p>
            <a:fld id="{B5C8AE38-4D19-4FAC-8D7A-CE27D3E423E0}" type="slidenum">
              <a:rPr lang="en-US" smtClean="0"/>
              <a:t>‹#›</a:t>
            </a:fld>
            <a:endParaRPr lang="en-US"/>
          </a:p>
        </p:txBody>
      </p:sp>
    </p:spTree>
    <p:extLst>
      <p:ext uri="{BB962C8B-B14F-4D97-AF65-F5344CB8AC3E}">
        <p14:creationId xmlns:p14="http://schemas.microsoft.com/office/powerpoint/2010/main" val="40665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4AD3-8771-4757-8C09-181213ADC2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05C515-ADED-4BA6-BEFB-2F26F76A1F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7EBA1C-AE37-4DA9-95A6-AF9A2B09F5DB}"/>
              </a:ext>
            </a:extLst>
          </p:cNvPr>
          <p:cNvSpPr>
            <a:spLocks noGrp="1"/>
          </p:cNvSpPr>
          <p:nvPr>
            <p:ph type="dt" sz="half" idx="10"/>
          </p:nvPr>
        </p:nvSpPr>
        <p:spPr/>
        <p:txBody>
          <a:bodyPr/>
          <a:lstStyle/>
          <a:p>
            <a:fld id="{E3E335C2-1F42-4A2B-9679-A84064AED5A1}" type="datetimeFigureOut">
              <a:rPr lang="en-US" smtClean="0"/>
              <a:t>4/4/2025</a:t>
            </a:fld>
            <a:endParaRPr lang="en-US"/>
          </a:p>
        </p:txBody>
      </p:sp>
      <p:sp>
        <p:nvSpPr>
          <p:cNvPr id="5" name="Footer Placeholder 4">
            <a:extLst>
              <a:ext uri="{FF2B5EF4-FFF2-40B4-BE49-F238E27FC236}">
                <a16:creationId xmlns:a16="http://schemas.microsoft.com/office/drawing/2014/main" id="{59B33E2F-FCFD-439E-A13E-69EEE59235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6E363-6786-4759-AE2D-FC7F45F23400}"/>
              </a:ext>
            </a:extLst>
          </p:cNvPr>
          <p:cNvSpPr>
            <a:spLocks noGrp="1"/>
          </p:cNvSpPr>
          <p:nvPr>
            <p:ph type="sldNum" sz="quarter" idx="12"/>
          </p:nvPr>
        </p:nvSpPr>
        <p:spPr/>
        <p:txBody>
          <a:bodyPr/>
          <a:lstStyle/>
          <a:p>
            <a:fld id="{B5C8AE38-4D19-4FAC-8D7A-CE27D3E423E0}" type="slidenum">
              <a:rPr lang="en-US" smtClean="0"/>
              <a:t>‹#›</a:t>
            </a:fld>
            <a:endParaRPr lang="en-US"/>
          </a:p>
        </p:txBody>
      </p:sp>
    </p:spTree>
    <p:extLst>
      <p:ext uri="{BB962C8B-B14F-4D97-AF65-F5344CB8AC3E}">
        <p14:creationId xmlns:p14="http://schemas.microsoft.com/office/powerpoint/2010/main" val="935041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43255-A2DA-4D0F-A307-0CCA0D9E9B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AF2DB-B5D3-496B-ABB5-B12053A82F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E1060E-E5D9-41D8-AF2A-4E980B3D29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603F18-F26F-4DCA-9F2F-B3F4801E11ED}"/>
              </a:ext>
            </a:extLst>
          </p:cNvPr>
          <p:cNvSpPr>
            <a:spLocks noGrp="1"/>
          </p:cNvSpPr>
          <p:nvPr>
            <p:ph type="dt" sz="half" idx="10"/>
          </p:nvPr>
        </p:nvSpPr>
        <p:spPr/>
        <p:txBody>
          <a:bodyPr/>
          <a:lstStyle/>
          <a:p>
            <a:fld id="{E3E335C2-1F42-4A2B-9679-A84064AED5A1}" type="datetimeFigureOut">
              <a:rPr lang="en-US" smtClean="0"/>
              <a:t>4/4/2025</a:t>
            </a:fld>
            <a:endParaRPr lang="en-US"/>
          </a:p>
        </p:txBody>
      </p:sp>
      <p:sp>
        <p:nvSpPr>
          <p:cNvPr id="6" name="Footer Placeholder 5">
            <a:extLst>
              <a:ext uri="{FF2B5EF4-FFF2-40B4-BE49-F238E27FC236}">
                <a16:creationId xmlns:a16="http://schemas.microsoft.com/office/drawing/2014/main" id="{1F933187-4ED8-4C08-8320-91E83CAF45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D16127-13A0-476D-A79A-7FC2A6F1E066}"/>
              </a:ext>
            </a:extLst>
          </p:cNvPr>
          <p:cNvSpPr>
            <a:spLocks noGrp="1"/>
          </p:cNvSpPr>
          <p:nvPr>
            <p:ph type="sldNum" sz="quarter" idx="12"/>
          </p:nvPr>
        </p:nvSpPr>
        <p:spPr/>
        <p:txBody>
          <a:bodyPr/>
          <a:lstStyle/>
          <a:p>
            <a:fld id="{B5C8AE38-4D19-4FAC-8D7A-CE27D3E423E0}" type="slidenum">
              <a:rPr lang="en-US" smtClean="0"/>
              <a:t>‹#›</a:t>
            </a:fld>
            <a:endParaRPr lang="en-US"/>
          </a:p>
        </p:txBody>
      </p:sp>
    </p:spTree>
    <p:extLst>
      <p:ext uri="{BB962C8B-B14F-4D97-AF65-F5344CB8AC3E}">
        <p14:creationId xmlns:p14="http://schemas.microsoft.com/office/powerpoint/2010/main" val="866228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B4EDA-B539-420E-849B-3BB77E5F70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39317D-0301-4533-B0A4-FED6AB072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32F4B7-E3E9-455C-AA6F-928EEC9758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92BF72-3C9F-4921-B250-E94BE0300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72AA31-D54B-4F54-88CA-6B0FC8A317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92CBBD-27F7-4964-B84D-64B44CE10EF1}"/>
              </a:ext>
            </a:extLst>
          </p:cNvPr>
          <p:cNvSpPr>
            <a:spLocks noGrp="1"/>
          </p:cNvSpPr>
          <p:nvPr>
            <p:ph type="dt" sz="half" idx="10"/>
          </p:nvPr>
        </p:nvSpPr>
        <p:spPr/>
        <p:txBody>
          <a:bodyPr/>
          <a:lstStyle/>
          <a:p>
            <a:fld id="{E3E335C2-1F42-4A2B-9679-A84064AED5A1}" type="datetimeFigureOut">
              <a:rPr lang="en-US" smtClean="0"/>
              <a:t>4/4/2025</a:t>
            </a:fld>
            <a:endParaRPr lang="en-US"/>
          </a:p>
        </p:txBody>
      </p:sp>
      <p:sp>
        <p:nvSpPr>
          <p:cNvPr id="8" name="Footer Placeholder 7">
            <a:extLst>
              <a:ext uri="{FF2B5EF4-FFF2-40B4-BE49-F238E27FC236}">
                <a16:creationId xmlns:a16="http://schemas.microsoft.com/office/drawing/2014/main" id="{6DF3F9CE-E9CE-45D2-B82E-01A086AA3A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C5F084-89AC-4FD9-8F64-85507CA94C15}"/>
              </a:ext>
            </a:extLst>
          </p:cNvPr>
          <p:cNvSpPr>
            <a:spLocks noGrp="1"/>
          </p:cNvSpPr>
          <p:nvPr>
            <p:ph type="sldNum" sz="quarter" idx="12"/>
          </p:nvPr>
        </p:nvSpPr>
        <p:spPr/>
        <p:txBody>
          <a:bodyPr/>
          <a:lstStyle/>
          <a:p>
            <a:fld id="{B5C8AE38-4D19-4FAC-8D7A-CE27D3E423E0}" type="slidenum">
              <a:rPr lang="en-US" smtClean="0"/>
              <a:t>‹#›</a:t>
            </a:fld>
            <a:endParaRPr lang="en-US"/>
          </a:p>
        </p:txBody>
      </p:sp>
    </p:spTree>
    <p:extLst>
      <p:ext uri="{BB962C8B-B14F-4D97-AF65-F5344CB8AC3E}">
        <p14:creationId xmlns:p14="http://schemas.microsoft.com/office/powerpoint/2010/main" val="3530497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2C29-64FA-403A-89F2-58BB345EA7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CBA50C-DE80-4F45-8695-2232C990A7EB}"/>
              </a:ext>
            </a:extLst>
          </p:cNvPr>
          <p:cNvSpPr>
            <a:spLocks noGrp="1"/>
          </p:cNvSpPr>
          <p:nvPr>
            <p:ph type="dt" sz="half" idx="10"/>
          </p:nvPr>
        </p:nvSpPr>
        <p:spPr/>
        <p:txBody>
          <a:bodyPr/>
          <a:lstStyle/>
          <a:p>
            <a:fld id="{E3E335C2-1F42-4A2B-9679-A84064AED5A1}" type="datetimeFigureOut">
              <a:rPr lang="en-US" smtClean="0"/>
              <a:t>4/4/2025</a:t>
            </a:fld>
            <a:endParaRPr lang="en-US"/>
          </a:p>
        </p:txBody>
      </p:sp>
      <p:sp>
        <p:nvSpPr>
          <p:cNvPr id="4" name="Footer Placeholder 3">
            <a:extLst>
              <a:ext uri="{FF2B5EF4-FFF2-40B4-BE49-F238E27FC236}">
                <a16:creationId xmlns:a16="http://schemas.microsoft.com/office/drawing/2014/main" id="{20BACC08-11C1-44C7-B794-285E613C9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245AD4-D931-497F-A4EB-5735FAC02DBB}"/>
              </a:ext>
            </a:extLst>
          </p:cNvPr>
          <p:cNvSpPr>
            <a:spLocks noGrp="1"/>
          </p:cNvSpPr>
          <p:nvPr>
            <p:ph type="sldNum" sz="quarter" idx="12"/>
          </p:nvPr>
        </p:nvSpPr>
        <p:spPr/>
        <p:txBody>
          <a:bodyPr/>
          <a:lstStyle/>
          <a:p>
            <a:fld id="{B5C8AE38-4D19-4FAC-8D7A-CE27D3E423E0}" type="slidenum">
              <a:rPr lang="en-US" smtClean="0"/>
              <a:t>‹#›</a:t>
            </a:fld>
            <a:endParaRPr lang="en-US"/>
          </a:p>
        </p:txBody>
      </p:sp>
    </p:spTree>
    <p:extLst>
      <p:ext uri="{BB962C8B-B14F-4D97-AF65-F5344CB8AC3E}">
        <p14:creationId xmlns:p14="http://schemas.microsoft.com/office/powerpoint/2010/main" val="1794736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19B514-3314-4B25-83E8-D727B6D99DCE}"/>
              </a:ext>
            </a:extLst>
          </p:cNvPr>
          <p:cNvSpPr>
            <a:spLocks noGrp="1"/>
          </p:cNvSpPr>
          <p:nvPr>
            <p:ph type="dt" sz="half" idx="10"/>
          </p:nvPr>
        </p:nvSpPr>
        <p:spPr/>
        <p:txBody>
          <a:bodyPr/>
          <a:lstStyle/>
          <a:p>
            <a:fld id="{E3E335C2-1F42-4A2B-9679-A84064AED5A1}" type="datetimeFigureOut">
              <a:rPr lang="en-US" smtClean="0"/>
              <a:t>4/4/2025</a:t>
            </a:fld>
            <a:endParaRPr lang="en-US"/>
          </a:p>
        </p:txBody>
      </p:sp>
      <p:sp>
        <p:nvSpPr>
          <p:cNvPr id="3" name="Footer Placeholder 2">
            <a:extLst>
              <a:ext uri="{FF2B5EF4-FFF2-40B4-BE49-F238E27FC236}">
                <a16:creationId xmlns:a16="http://schemas.microsoft.com/office/drawing/2014/main" id="{AD6FEE42-0189-4D43-A0CB-CE776824B8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C4F4-3C5E-4D7D-85A6-822188227AF0}"/>
              </a:ext>
            </a:extLst>
          </p:cNvPr>
          <p:cNvSpPr>
            <a:spLocks noGrp="1"/>
          </p:cNvSpPr>
          <p:nvPr>
            <p:ph type="sldNum" sz="quarter" idx="12"/>
          </p:nvPr>
        </p:nvSpPr>
        <p:spPr/>
        <p:txBody>
          <a:bodyPr/>
          <a:lstStyle/>
          <a:p>
            <a:fld id="{B5C8AE38-4D19-4FAC-8D7A-CE27D3E423E0}" type="slidenum">
              <a:rPr lang="en-US" smtClean="0"/>
              <a:t>‹#›</a:t>
            </a:fld>
            <a:endParaRPr lang="en-US"/>
          </a:p>
        </p:txBody>
      </p:sp>
    </p:spTree>
    <p:extLst>
      <p:ext uri="{BB962C8B-B14F-4D97-AF65-F5344CB8AC3E}">
        <p14:creationId xmlns:p14="http://schemas.microsoft.com/office/powerpoint/2010/main" val="3448322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6D2B4-846C-40E9-BC14-C71ED7300F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3FB67A-4A75-4DC9-956C-8F3F7E2D92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C67659-8461-438D-AF5A-DA448AFB07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31677-B450-4280-BE5C-E520226F951B}"/>
              </a:ext>
            </a:extLst>
          </p:cNvPr>
          <p:cNvSpPr>
            <a:spLocks noGrp="1"/>
          </p:cNvSpPr>
          <p:nvPr>
            <p:ph type="dt" sz="half" idx="10"/>
          </p:nvPr>
        </p:nvSpPr>
        <p:spPr/>
        <p:txBody>
          <a:bodyPr/>
          <a:lstStyle/>
          <a:p>
            <a:fld id="{E3E335C2-1F42-4A2B-9679-A84064AED5A1}" type="datetimeFigureOut">
              <a:rPr lang="en-US" smtClean="0"/>
              <a:t>4/4/2025</a:t>
            </a:fld>
            <a:endParaRPr lang="en-US"/>
          </a:p>
        </p:txBody>
      </p:sp>
      <p:sp>
        <p:nvSpPr>
          <p:cNvPr id="6" name="Footer Placeholder 5">
            <a:extLst>
              <a:ext uri="{FF2B5EF4-FFF2-40B4-BE49-F238E27FC236}">
                <a16:creationId xmlns:a16="http://schemas.microsoft.com/office/drawing/2014/main" id="{86B6A578-8C7F-4DB9-BBD8-3CD6185978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C56049-6FE5-45F1-919C-05515DC50B35}"/>
              </a:ext>
            </a:extLst>
          </p:cNvPr>
          <p:cNvSpPr>
            <a:spLocks noGrp="1"/>
          </p:cNvSpPr>
          <p:nvPr>
            <p:ph type="sldNum" sz="quarter" idx="12"/>
          </p:nvPr>
        </p:nvSpPr>
        <p:spPr/>
        <p:txBody>
          <a:bodyPr/>
          <a:lstStyle/>
          <a:p>
            <a:fld id="{B5C8AE38-4D19-4FAC-8D7A-CE27D3E423E0}" type="slidenum">
              <a:rPr lang="en-US" smtClean="0"/>
              <a:t>‹#›</a:t>
            </a:fld>
            <a:endParaRPr lang="en-US"/>
          </a:p>
        </p:txBody>
      </p:sp>
    </p:spTree>
    <p:extLst>
      <p:ext uri="{BB962C8B-B14F-4D97-AF65-F5344CB8AC3E}">
        <p14:creationId xmlns:p14="http://schemas.microsoft.com/office/powerpoint/2010/main" val="1735351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087F-DFBA-0F94-93C3-6905CB5BA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C57178-9146-F5A3-5689-0F364A9DD3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9B462-7156-F784-4E4A-EB7FFC2C2B1F}"/>
              </a:ext>
            </a:extLst>
          </p:cNvPr>
          <p:cNvSpPr>
            <a:spLocks noGrp="1"/>
          </p:cNvSpPr>
          <p:nvPr>
            <p:ph type="dt" sz="half" idx="10"/>
          </p:nvPr>
        </p:nvSpPr>
        <p:spPr/>
        <p:txBody>
          <a:bodyPr/>
          <a:lstStyle/>
          <a:p>
            <a:fld id="{13D7795A-2EC7-4AD3-8A5B-F15C9F6A7C54}" type="datetimeFigureOut">
              <a:rPr lang="en-US" smtClean="0"/>
              <a:t>4/4/2025</a:t>
            </a:fld>
            <a:endParaRPr lang="en-US"/>
          </a:p>
        </p:txBody>
      </p:sp>
      <p:sp>
        <p:nvSpPr>
          <p:cNvPr id="5" name="Footer Placeholder 4">
            <a:extLst>
              <a:ext uri="{FF2B5EF4-FFF2-40B4-BE49-F238E27FC236}">
                <a16:creationId xmlns:a16="http://schemas.microsoft.com/office/drawing/2014/main" id="{60F8184B-AD08-7C23-CB55-7A6F884E25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DAF6A1-7DC8-5536-71A2-985D89572034}"/>
              </a:ext>
            </a:extLst>
          </p:cNvPr>
          <p:cNvSpPr>
            <a:spLocks noGrp="1"/>
          </p:cNvSpPr>
          <p:nvPr>
            <p:ph type="sldNum" sz="quarter" idx="12"/>
          </p:nvPr>
        </p:nvSpPr>
        <p:spPr/>
        <p:txBody>
          <a:bodyPr/>
          <a:lstStyle/>
          <a:p>
            <a:fld id="{FEB347D7-49E3-4A5D-9389-ABE50216FCD6}" type="slidenum">
              <a:rPr lang="en-US" smtClean="0"/>
              <a:t>‹#›</a:t>
            </a:fld>
            <a:endParaRPr lang="en-US"/>
          </a:p>
        </p:txBody>
      </p:sp>
    </p:spTree>
    <p:extLst>
      <p:ext uri="{BB962C8B-B14F-4D97-AF65-F5344CB8AC3E}">
        <p14:creationId xmlns:p14="http://schemas.microsoft.com/office/powerpoint/2010/main" val="419165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AD6D-D606-4C3E-8869-81BAE8C58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14E72B-0AD9-4749-9B45-45D6DAAE51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6F32D6-8BD1-4064-ADD2-BB85D08DA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8A8BC2-8CEA-43A5-9CD2-5F7987CB05EF}"/>
              </a:ext>
            </a:extLst>
          </p:cNvPr>
          <p:cNvSpPr>
            <a:spLocks noGrp="1"/>
          </p:cNvSpPr>
          <p:nvPr>
            <p:ph type="dt" sz="half" idx="10"/>
          </p:nvPr>
        </p:nvSpPr>
        <p:spPr/>
        <p:txBody>
          <a:bodyPr/>
          <a:lstStyle/>
          <a:p>
            <a:fld id="{E3E335C2-1F42-4A2B-9679-A84064AED5A1}" type="datetimeFigureOut">
              <a:rPr lang="en-US" smtClean="0"/>
              <a:t>4/4/2025</a:t>
            </a:fld>
            <a:endParaRPr lang="en-US"/>
          </a:p>
        </p:txBody>
      </p:sp>
      <p:sp>
        <p:nvSpPr>
          <p:cNvPr id="6" name="Footer Placeholder 5">
            <a:extLst>
              <a:ext uri="{FF2B5EF4-FFF2-40B4-BE49-F238E27FC236}">
                <a16:creationId xmlns:a16="http://schemas.microsoft.com/office/drawing/2014/main" id="{0C4BA9FD-98BA-4DA6-91A7-C71A60DDE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397919-CB3A-470B-B82D-0F6691D91EF4}"/>
              </a:ext>
            </a:extLst>
          </p:cNvPr>
          <p:cNvSpPr>
            <a:spLocks noGrp="1"/>
          </p:cNvSpPr>
          <p:nvPr>
            <p:ph type="sldNum" sz="quarter" idx="12"/>
          </p:nvPr>
        </p:nvSpPr>
        <p:spPr/>
        <p:txBody>
          <a:bodyPr/>
          <a:lstStyle/>
          <a:p>
            <a:fld id="{B5C8AE38-4D19-4FAC-8D7A-CE27D3E423E0}" type="slidenum">
              <a:rPr lang="en-US" smtClean="0"/>
              <a:t>‹#›</a:t>
            </a:fld>
            <a:endParaRPr lang="en-US"/>
          </a:p>
        </p:txBody>
      </p:sp>
    </p:spTree>
    <p:extLst>
      <p:ext uri="{BB962C8B-B14F-4D97-AF65-F5344CB8AC3E}">
        <p14:creationId xmlns:p14="http://schemas.microsoft.com/office/powerpoint/2010/main" val="4223603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44963-9E4D-4F8D-A3D9-D330D0320F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92FBD5-D455-4B24-940A-98239DB941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CDAF0-EF53-45F0-A745-A9F37F5E8476}"/>
              </a:ext>
            </a:extLst>
          </p:cNvPr>
          <p:cNvSpPr>
            <a:spLocks noGrp="1"/>
          </p:cNvSpPr>
          <p:nvPr>
            <p:ph type="dt" sz="half" idx="10"/>
          </p:nvPr>
        </p:nvSpPr>
        <p:spPr/>
        <p:txBody>
          <a:bodyPr/>
          <a:lstStyle/>
          <a:p>
            <a:fld id="{E3E335C2-1F42-4A2B-9679-A84064AED5A1}" type="datetimeFigureOut">
              <a:rPr lang="en-US" smtClean="0"/>
              <a:t>4/4/2025</a:t>
            </a:fld>
            <a:endParaRPr lang="en-US"/>
          </a:p>
        </p:txBody>
      </p:sp>
      <p:sp>
        <p:nvSpPr>
          <p:cNvPr id="5" name="Footer Placeholder 4">
            <a:extLst>
              <a:ext uri="{FF2B5EF4-FFF2-40B4-BE49-F238E27FC236}">
                <a16:creationId xmlns:a16="http://schemas.microsoft.com/office/drawing/2014/main" id="{304E1B9C-78EA-41F4-97E0-0609B83E4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0684D-64A2-4701-BC0B-3B4DA605C2D6}"/>
              </a:ext>
            </a:extLst>
          </p:cNvPr>
          <p:cNvSpPr>
            <a:spLocks noGrp="1"/>
          </p:cNvSpPr>
          <p:nvPr>
            <p:ph type="sldNum" sz="quarter" idx="12"/>
          </p:nvPr>
        </p:nvSpPr>
        <p:spPr/>
        <p:txBody>
          <a:bodyPr/>
          <a:lstStyle/>
          <a:p>
            <a:fld id="{B5C8AE38-4D19-4FAC-8D7A-CE27D3E423E0}" type="slidenum">
              <a:rPr lang="en-US" smtClean="0"/>
              <a:t>‹#›</a:t>
            </a:fld>
            <a:endParaRPr lang="en-US"/>
          </a:p>
        </p:txBody>
      </p:sp>
    </p:spTree>
    <p:extLst>
      <p:ext uri="{BB962C8B-B14F-4D97-AF65-F5344CB8AC3E}">
        <p14:creationId xmlns:p14="http://schemas.microsoft.com/office/powerpoint/2010/main" val="1175519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8E353F-60D7-4B66-9D4F-99EFF96608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719977-11D8-4FE1-A92D-E85CDBD3AA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7A0A5A-9D3C-4E42-984F-5348886386CC}"/>
              </a:ext>
            </a:extLst>
          </p:cNvPr>
          <p:cNvSpPr>
            <a:spLocks noGrp="1"/>
          </p:cNvSpPr>
          <p:nvPr>
            <p:ph type="dt" sz="half" idx="10"/>
          </p:nvPr>
        </p:nvSpPr>
        <p:spPr/>
        <p:txBody>
          <a:bodyPr/>
          <a:lstStyle/>
          <a:p>
            <a:fld id="{E3E335C2-1F42-4A2B-9679-A84064AED5A1}" type="datetimeFigureOut">
              <a:rPr lang="en-US" smtClean="0"/>
              <a:t>4/4/2025</a:t>
            </a:fld>
            <a:endParaRPr lang="en-US"/>
          </a:p>
        </p:txBody>
      </p:sp>
      <p:sp>
        <p:nvSpPr>
          <p:cNvPr id="5" name="Footer Placeholder 4">
            <a:extLst>
              <a:ext uri="{FF2B5EF4-FFF2-40B4-BE49-F238E27FC236}">
                <a16:creationId xmlns:a16="http://schemas.microsoft.com/office/drawing/2014/main" id="{8C8D2F5C-8DD9-4076-9135-EC3AB94B2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D0128-6D7F-40E9-AC87-15D47292F4C9}"/>
              </a:ext>
            </a:extLst>
          </p:cNvPr>
          <p:cNvSpPr>
            <a:spLocks noGrp="1"/>
          </p:cNvSpPr>
          <p:nvPr>
            <p:ph type="sldNum" sz="quarter" idx="12"/>
          </p:nvPr>
        </p:nvSpPr>
        <p:spPr/>
        <p:txBody>
          <a:bodyPr/>
          <a:lstStyle/>
          <a:p>
            <a:fld id="{B5C8AE38-4D19-4FAC-8D7A-CE27D3E423E0}" type="slidenum">
              <a:rPr lang="en-US" smtClean="0"/>
              <a:t>‹#›</a:t>
            </a:fld>
            <a:endParaRPr lang="en-US"/>
          </a:p>
        </p:txBody>
      </p:sp>
    </p:spTree>
    <p:extLst>
      <p:ext uri="{BB962C8B-B14F-4D97-AF65-F5344CB8AC3E}">
        <p14:creationId xmlns:p14="http://schemas.microsoft.com/office/powerpoint/2010/main" val="1095806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EB90106-18B0-BDD7-9BCC-7EBF072BFA8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0BA08B2-CACF-224B-DCAE-11F254BEFA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687FC5-FFF6-377C-F0D5-71ED056C59D0}"/>
              </a:ext>
            </a:extLst>
          </p:cNvPr>
          <p:cNvSpPr>
            <a:spLocks noGrp="1"/>
          </p:cNvSpPr>
          <p:nvPr>
            <p:ph type="sldNum" sz="quarter" idx="12"/>
          </p:nvPr>
        </p:nvSpPr>
        <p:spPr/>
        <p:txBody>
          <a:bodyPr/>
          <a:lstStyle>
            <a:lvl1pPr>
              <a:defRPr/>
            </a:lvl1pPr>
          </a:lstStyle>
          <a:p>
            <a:fld id="{6048588D-E73D-4A2C-80C6-161CE5811C1D}" type="slidenum">
              <a:rPr lang="en-US" altLang="en-US"/>
              <a:pPr/>
              <a:t>‹#›</a:t>
            </a:fld>
            <a:endParaRPr lang="en-US" altLang="en-US"/>
          </a:p>
        </p:txBody>
      </p:sp>
    </p:spTree>
    <p:extLst>
      <p:ext uri="{BB962C8B-B14F-4D97-AF65-F5344CB8AC3E}">
        <p14:creationId xmlns:p14="http://schemas.microsoft.com/office/powerpoint/2010/main" val="3955497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111B5E-CE1C-F29A-75FC-6C4455F0E94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DEBBF82-8FBE-FFB8-68CB-864A3F1C42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677379-47E1-C3E1-B957-FBC940E878F6}"/>
              </a:ext>
            </a:extLst>
          </p:cNvPr>
          <p:cNvSpPr>
            <a:spLocks noGrp="1"/>
          </p:cNvSpPr>
          <p:nvPr>
            <p:ph type="sldNum" sz="quarter" idx="12"/>
          </p:nvPr>
        </p:nvSpPr>
        <p:spPr/>
        <p:txBody>
          <a:bodyPr/>
          <a:lstStyle>
            <a:lvl1pPr>
              <a:defRPr/>
            </a:lvl1pPr>
          </a:lstStyle>
          <a:p>
            <a:fld id="{D8F5D0C3-83E7-4183-8F5A-DCF2BC4E288C}" type="slidenum">
              <a:rPr lang="en-US" altLang="en-US"/>
              <a:pPr/>
              <a:t>‹#›</a:t>
            </a:fld>
            <a:endParaRPr lang="en-US" altLang="en-US"/>
          </a:p>
        </p:txBody>
      </p:sp>
    </p:spTree>
    <p:extLst>
      <p:ext uri="{BB962C8B-B14F-4D97-AF65-F5344CB8AC3E}">
        <p14:creationId xmlns:p14="http://schemas.microsoft.com/office/powerpoint/2010/main" val="4179310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1F9BC0-F48A-E4EC-56EB-1F9943B5BBF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3949AD5-6000-2190-09D7-6591E21C60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780F21-7432-5DE2-7031-BEDEAD8F0CEC}"/>
              </a:ext>
            </a:extLst>
          </p:cNvPr>
          <p:cNvSpPr>
            <a:spLocks noGrp="1"/>
          </p:cNvSpPr>
          <p:nvPr>
            <p:ph type="sldNum" sz="quarter" idx="12"/>
          </p:nvPr>
        </p:nvSpPr>
        <p:spPr/>
        <p:txBody>
          <a:bodyPr/>
          <a:lstStyle>
            <a:lvl1pPr>
              <a:defRPr/>
            </a:lvl1pPr>
          </a:lstStyle>
          <a:p>
            <a:fld id="{A63225C6-CBE9-4D84-879C-51B3F1C8A109}" type="slidenum">
              <a:rPr lang="en-US" altLang="en-US"/>
              <a:pPr/>
              <a:t>‹#›</a:t>
            </a:fld>
            <a:endParaRPr lang="en-US" altLang="en-US"/>
          </a:p>
        </p:txBody>
      </p:sp>
    </p:spTree>
    <p:extLst>
      <p:ext uri="{BB962C8B-B14F-4D97-AF65-F5344CB8AC3E}">
        <p14:creationId xmlns:p14="http://schemas.microsoft.com/office/powerpoint/2010/main" val="3790841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6F52EAF-97CC-CACE-7983-177A91AFF71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878DB88-7E77-FD7F-84CA-860E361B9A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8583E0-944C-9CC3-6E6E-F30EDD6F3433}"/>
              </a:ext>
            </a:extLst>
          </p:cNvPr>
          <p:cNvSpPr>
            <a:spLocks noGrp="1"/>
          </p:cNvSpPr>
          <p:nvPr>
            <p:ph type="sldNum" sz="quarter" idx="12"/>
          </p:nvPr>
        </p:nvSpPr>
        <p:spPr/>
        <p:txBody>
          <a:bodyPr/>
          <a:lstStyle>
            <a:lvl1pPr>
              <a:defRPr/>
            </a:lvl1pPr>
          </a:lstStyle>
          <a:p>
            <a:fld id="{4CDB2FC6-22F9-4097-98A3-62AA37D8D278}" type="slidenum">
              <a:rPr lang="en-US" altLang="en-US"/>
              <a:pPr/>
              <a:t>‹#›</a:t>
            </a:fld>
            <a:endParaRPr lang="en-US" altLang="en-US"/>
          </a:p>
        </p:txBody>
      </p:sp>
    </p:spTree>
    <p:extLst>
      <p:ext uri="{BB962C8B-B14F-4D97-AF65-F5344CB8AC3E}">
        <p14:creationId xmlns:p14="http://schemas.microsoft.com/office/powerpoint/2010/main" val="1155969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FC44F819-67E2-9B73-4F00-20FDFA5DE42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AE68082D-1D56-A1EE-599C-31E736A3760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0F25BD0-E2ED-01D0-EB73-8071FE10C08F}"/>
              </a:ext>
            </a:extLst>
          </p:cNvPr>
          <p:cNvSpPr>
            <a:spLocks noGrp="1"/>
          </p:cNvSpPr>
          <p:nvPr>
            <p:ph type="sldNum" sz="quarter" idx="12"/>
          </p:nvPr>
        </p:nvSpPr>
        <p:spPr/>
        <p:txBody>
          <a:bodyPr/>
          <a:lstStyle>
            <a:lvl1pPr>
              <a:defRPr/>
            </a:lvl1pPr>
          </a:lstStyle>
          <a:p>
            <a:fld id="{6136830B-2BF1-4C67-AE52-D26CEFBCEBE4}" type="slidenum">
              <a:rPr lang="en-US" altLang="en-US"/>
              <a:pPr/>
              <a:t>‹#›</a:t>
            </a:fld>
            <a:endParaRPr lang="en-US" altLang="en-US"/>
          </a:p>
        </p:txBody>
      </p:sp>
    </p:spTree>
    <p:extLst>
      <p:ext uri="{BB962C8B-B14F-4D97-AF65-F5344CB8AC3E}">
        <p14:creationId xmlns:p14="http://schemas.microsoft.com/office/powerpoint/2010/main" val="1707158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8FF841C5-5F22-9119-01E9-D547E4BB6DB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919FF91C-DC99-A7BB-7763-26BAC4579DA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88951BC-0B71-9C6A-0E38-127146C31FC3}"/>
              </a:ext>
            </a:extLst>
          </p:cNvPr>
          <p:cNvSpPr>
            <a:spLocks noGrp="1"/>
          </p:cNvSpPr>
          <p:nvPr>
            <p:ph type="sldNum" sz="quarter" idx="12"/>
          </p:nvPr>
        </p:nvSpPr>
        <p:spPr/>
        <p:txBody>
          <a:bodyPr/>
          <a:lstStyle>
            <a:lvl1pPr>
              <a:defRPr/>
            </a:lvl1pPr>
          </a:lstStyle>
          <a:p>
            <a:fld id="{9FBDEB46-2C79-421D-A6CF-A2CB9B887E75}" type="slidenum">
              <a:rPr lang="en-US" altLang="en-US"/>
              <a:pPr/>
              <a:t>‹#›</a:t>
            </a:fld>
            <a:endParaRPr lang="en-US" altLang="en-US"/>
          </a:p>
        </p:txBody>
      </p:sp>
    </p:spTree>
    <p:extLst>
      <p:ext uri="{BB962C8B-B14F-4D97-AF65-F5344CB8AC3E}">
        <p14:creationId xmlns:p14="http://schemas.microsoft.com/office/powerpoint/2010/main" val="768341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3C8884B-8D64-01CD-3948-AE71BA6A3257}"/>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751E1D60-9999-919D-075F-491734C3FEF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B45EBE1-AE58-0B9E-867C-023FFEF84890}"/>
              </a:ext>
            </a:extLst>
          </p:cNvPr>
          <p:cNvSpPr>
            <a:spLocks noGrp="1"/>
          </p:cNvSpPr>
          <p:nvPr>
            <p:ph type="sldNum" sz="quarter" idx="12"/>
          </p:nvPr>
        </p:nvSpPr>
        <p:spPr/>
        <p:txBody>
          <a:bodyPr/>
          <a:lstStyle>
            <a:lvl1pPr>
              <a:defRPr/>
            </a:lvl1pPr>
          </a:lstStyle>
          <a:p>
            <a:fld id="{D90BA6CB-AF52-4631-B31D-4CA7BCD39728}" type="slidenum">
              <a:rPr lang="en-US" altLang="en-US"/>
              <a:pPr/>
              <a:t>‹#›</a:t>
            </a:fld>
            <a:endParaRPr lang="en-US" altLang="en-US"/>
          </a:p>
        </p:txBody>
      </p:sp>
    </p:spTree>
    <p:extLst>
      <p:ext uri="{BB962C8B-B14F-4D97-AF65-F5344CB8AC3E}">
        <p14:creationId xmlns:p14="http://schemas.microsoft.com/office/powerpoint/2010/main" val="357388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1247-36E1-BB47-EB06-8C3A9C1F5A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CF6C9C-BFCB-501A-0245-8A39127930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6865D2-E308-551E-B5E0-6CF19D9D56FF}"/>
              </a:ext>
            </a:extLst>
          </p:cNvPr>
          <p:cNvSpPr>
            <a:spLocks noGrp="1"/>
          </p:cNvSpPr>
          <p:nvPr>
            <p:ph type="dt" sz="half" idx="10"/>
          </p:nvPr>
        </p:nvSpPr>
        <p:spPr/>
        <p:txBody>
          <a:bodyPr/>
          <a:lstStyle/>
          <a:p>
            <a:fld id="{13D7795A-2EC7-4AD3-8A5B-F15C9F6A7C54}" type="datetimeFigureOut">
              <a:rPr lang="en-US" smtClean="0"/>
              <a:t>4/4/2025</a:t>
            </a:fld>
            <a:endParaRPr lang="en-US"/>
          </a:p>
        </p:txBody>
      </p:sp>
      <p:sp>
        <p:nvSpPr>
          <p:cNvPr id="5" name="Footer Placeholder 4">
            <a:extLst>
              <a:ext uri="{FF2B5EF4-FFF2-40B4-BE49-F238E27FC236}">
                <a16:creationId xmlns:a16="http://schemas.microsoft.com/office/drawing/2014/main" id="{B1EE34A3-B8C5-0710-D5A5-DBDEF77EB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161CF-E914-B2CA-9A8D-5C4235818F46}"/>
              </a:ext>
            </a:extLst>
          </p:cNvPr>
          <p:cNvSpPr>
            <a:spLocks noGrp="1"/>
          </p:cNvSpPr>
          <p:nvPr>
            <p:ph type="sldNum" sz="quarter" idx="12"/>
          </p:nvPr>
        </p:nvSpPr>
        <p:spPr/>
        <p:txBody>
          <a:bodyPr/>
          <a:lstStyle/>
          <a:p>
            <a:fld id="{FEB347D7-49E3-4A5D-9389-ABE50216FCD6}" type="slidenum">
              <a:rPr lang="en-US" smtClean="0"/>
              <a:t>‹#›</a:t>
            </a:fld>
            <a:endParaRPr lang="en-US"/>
          </a:p>
        </p:txBody>
      </p:sp>
    </p:spTree>
    <p:extLst>
      <p:ext uri="{BB962C8B-B14F-4D97-AF65-F5344CB8AC3E}">
        <p14:creationId xmlns:p14="http://schemas.microsoft.com/office/powerpoint/2010/main" val="14711463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5ADEADD-DE5F-DF31-795F-736353EC684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BDAFF77-17A1-D3A9-1962-3EC318B8D2A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8B0454-97AA-BD08-91F0-ADFA5DD54ACA}"/>
              </a:ext>
            </a:extLst>
          </p:cNvPr>
          <p:cNvSpPr>
            <a:spLocks noGrp="1"/>
          </p:cNvSpPr>
          <p:nvPr>
            <p:ph type="sldNum" sz="quarter" idx="12"/>
          </p:nvPr>
        </p:nvSpPr>
        <p:spPr/>
        <p:txBody>
          <a:bodyPr/>
          <a:lstStyle>
            <a:lvl1pPr>
              <a:defRPr/>
            </a:lvl1pPr>
          </a:lstStyle>
          <a:p>
            <a:fld id="{59AD4E85-229C-42F4-8514-BFC879F8CC09}" type="slidenum">
              <a:rPr lang="en-US" altLang="en-US"/>
              <a:pPr/>
              <a:t>‹#›</a:t>
            </a:fld>
            <a:endParaRPr lang="en-US" altLang="en-US"/>
          </a:p>
        </p:txBody>
      </p:sp>
    </p:spTree>
    <p:extLst>
      <p:ext uri="{BB962C8B-B14F-4D97-AF65-F5344CB8AC3E}">
        <p14:creationId xmlns:p14="http://schemas.microsoft.com/office/powerpoint/2010/main" val="4176131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4CCC907-38F5-BFBE-FDC3-F5321D01580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26B48E7-FD3A-2FB6-34B6-63B296291AA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384AC4-F80C-D67E-4FBE-73CAEDA6AE0B}"/>
              </a:ext>
            </a:extLst>
          </p:cNvPr>
          <p:cNvSpPr>
            <a:spLocks noGrp="1"/>
          </p:cNvSpPr>
          <p:nvPr>
            <p:ph type="sldNum" sz="quarter" idx="12"/>
          </p:nvPr>
        </p:nvSpPr>
        <p:spPr/>
        <p:txBody>
          <a:bodyPr/>
          <a:lstStyle>
            <a:lvl1pPr>
              <a:defRPr/>
            </a:lvl1pPr>
          </a:lstStyle>
          <a:p>
            <a:fld id="{42B3D8DC-4DDE-4DA0-B7B8-E3C8ED869D14}" type="slidenum">
              <a:rPr lang="en-US" altLang="en-US"/>
              <a:pPr/>
              <a:t>‹#›</a:t>
            </a:fld>
            <a:endParaRPr lang="en-US" altLang="en-US"/>
          </a:p>
        </p:txBody>
      </p:sp>
    </p:spTree>
    <p:extLst>
      <p:ext uri="{BB962C8B-B14F-4D97-AF65-F5344CB8AC3E}">
        <p14:creationId xmlns:p14="http://schemas.microsoft.com/office/powerpoint/2010/main" val="1178574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76CF61-C864-9C74-80C9-7A2F63AECA0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699BB57-C181-E11B-372F-BE3714E87D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08FB7C-FF3E-D877-5612-7BC9EDA8481B}"/>
              </a:ext>
            </a:extLst>
          </p:cNvPr>
          <p:cNvSpPr>
            <a:spLocks noGrp="1"/>
          </p:cNvSpPr>
          <p:nvPr>
            <p:ph type="sldNum" sz="quarter" idx="12"/>
          </p:nvPr>
        </p:nvSpPr>
        <p:spPr/>
        <p:txBody>
          <a:bodyPr/>
          <a:lstStyle>
            <a:lvl1pPr>
              <a:defRPr/>
            </a:lvl1pPr>
          </a:lstStyle>
          <a:p>
            <a:fld id="{18626CE5-CCBE-49AF-ACEE-DFECBE30D6F1}" type="slidenum">
              <a:rPr lang="en-US" altLang="en-US"/>
              <a:pPr/>
              <a:t>‹#›</a:t>
            </a:fld>
            <a:endParaRPr lang="en-US" altLang="en-US"/>
          </a:p>
        </p:txBody>
      </p:sp>
    </p:spTree>
    <p:extLst>
      <p:ext uri="{BB962C8B-B14F-4D97-AF65-F5344CB8AC3E}">
        <p14:creationId xmlns:p14="http://schemas.microsoft.com/office/powerpoint/2010/main" val="1349553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494A427-F0D0-1D13-9607-8A40ED054DC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B80513-8894-B44F-CD3B-D13F39620E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497E47-BA3A-6828-94CB-3BB6656AB0B1}"/>
              </a:ext>
            </a:extLst>
          </p:cNvPr>
          <p:cNvSpPr>
            <a:spLocks noGrp="1"/>
          </p:cNvSpPr>
          <p:nvPr>
            <p:ph type="sldNum" sz="quarter" idx="12"/>
          </p:nvPr>
        </p:nvSpPr>
        <p:spPr/>
        <p:txBody>
          <a:bodyPr/>
          <a:lstStyle>
            <a:lvl1pPr>
              <a:defRPr/>
            </a:lvl1pPr>
          </a:lstStyle>
          <a:p>
            <a:fld id="{D323FB01-6022-4C97-956A-792D1973211F}" type="slidenum">
              <a:rPr lang="en-US" altLang="en-US"/>
              <a:pPr/>
              <a:t>‹#›</a:t>
            </a:fld>
            <a:endParaRPr lang="en-US" altLang="en-US"/>
          </a:p>
        </p:txBody>
      </p:sp>
    </p:spTree>
    <p:extLst>
      <p:ext uri="{BB962C8B-B14F-4D97-AF65-F5344CB8AC3E}">
        <p14:creationId xmlns:p14="http://schemas.microsoft.com/office/powerpoint/2010/main" val="2558334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5C883-3E19-3B17-90DA-F5B930B54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D2D56-9FBF-B5F3-A731-C1DC609E2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B334D5-A499-723C-D8FD-20E28A13B656}"/>
              </a:ext>
            </a:extLst>
          </p:cNvPr>
          <p:cNvSpPr>
            <a:spLocks noGrp="1"/>
          </p:cNvSpPr>
          <p:nvPr>
            <p:ph type="dt" sz="half" idx="10"/>
          </p:nvPr>
        </p:nvSpPr>
        <p:spPr/>
        <p:txBody>
          <a:bodyPr/>
          <a:lstStyle/>
          <a:p>
            <a:fld id="{FC6D8363-94E3-4349-A3ED-2B371AEC7E96}" type="datetimeFigureOut">
              <a:rPr lang="en-US" smtClean="0"/>
              <a:t>4/4/2025</a:t>
            </a:fld>
            <a:endParaRPr lang="en-US"/>
          </a:p>
        </p:txBody>
      </p:sp>
      <p:sp>
        <p:nvSpPr>
          <p:cNvPr id="5" name="Footer Placeholder 4">
            <a:extLst>
              <a:ext uri="{FF2B5EF4-FFF2-40B4-BE49-F238E27FC236}">
                <a16:creationId xmlns:a16="http://schemas.microsoft.com/office/drawing/2014/main" id="{4217A8F4-BEE2-A711-75BA-23AF066FC4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BB863-1EAE-F1D9-96A3-F626A721212E}"/>
              </a:ext>
            </a:extLst>
          </p:cNvPr>
          <p:cNvSpPr>
            <a:spLocks noGrp="1"/>
          </p:cNvSpPr>
          <p:nvPr>
            <p:ph type="sldNum" sz="quarter" idx="12"/>
          </p:nvPr>
        </p:nvSpPr>
        <p:spPr/>
        <p:txBody>
          <a:bodyPr/>
          <a:lstStyle/>
          <a:p>
            <a:fld id="{F9EB26A7-5CF7-4B44-8B9E-C72ACAF882D0}" type="slidenum">
              <a:rPr lang="en-US" smtClean="0"/>
              <a:t>‹#›</a:t>
            </a:fld>
            <a:endParaRPr lang="en-US"/>
          </a:p>
        </p:txBody>
      </p:sp>
    </p:spTree>
    <p:extLst>
      <p:ext uri="{BB962C8B-B14F-4D97-AF65-F5344CB8AC3E}">
        <p14:creationId xmlns:p14="http://schemas.microsoft.com/office/powerpoint/2010/main" val="3960672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A6B8A-3867-9FE1-09FF-2BDFF08FB6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19EA5A-05CC-A801-7AD1-0EB5254FEB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6BE8B-5089-968D-F432-0DBDD1ECF9BE}"/>
              </a:ext>
            </a:extLst>
          </p:cNvPr>
          <p:cNvSpPr>
            <a:spLocks noGrp="1"/>
          </p:cNvSpPr>
          <p:nvPr>
            <p:ph type="dt" sz="half" idx="10"/>
          </p:nvPr>
        </p:nvSpPr>
        <p:spPr/>
        <p:txBody>
          <a:bodyPr/>
          <a:lstStyle/>
          <a:p>
            <a:fld id="{FC6D8363-94E3-4349-A3ED-2B371AEC7E96}" type="datetimeFigureOut">
              <a:rPr lang="en-US" smtClean="0"/>
              <a:t>4/4/2025</a:t>
            </a:fld>
            <a:endParaRPr lang="en-US"/>
          </a:p>
        </p:txBody>
      </p:sp>
      <p:sp>
        <p:nvSpPr>
          <p:cNvPr id="5" name="Footer Placeholder 4">
            <a:extLst>
              <a:ext uri="{FF2B5EF4-FFF2-40B4-BE49-F238E27FC236}">
                <a16:creationId xmlns:a16="http://schemas.microsoft.com/office/drawing/2014/main" id="{4BB17B30-38C6-34BB-DDCC-524C37B6B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38DC0E-B0F5-14C5-9142-A3E0A1C06746}"/>
              </a:ext>
            </a:extLst>
          </p:cNvPr>
          <p:cNvSpPr>
            <a:spLocks noGrp="1"/>
          </p:cNvSpPr>
          <p:nvPr>
            <p:ph type="sldNum" sz="quarter" idx="12"/>
          </p:nvPr>
        </p:nvSpPr>
        <p:spPr/>
        <p:txBody>
          <a:bodyPr/>
          <a:lstStyle/>
          <a:p>
            <a:fld id="{F9EB26A7-5CF7-4B44-8B9E-C72ACAF882D0}" type="slidenum">
              <a:rPr lang="en-US" smtClean="0"/>
              <a:t>‹#›</a:t>
            </a:fld>
            <a:endParaRPr lang="en-US"/>
          </a:p>
        </p:txBody>
      </p:sp>
    </p:spTree>
    <p:extLst>
      <p:ext uri="{BB962C8B-B14F-4D97-AF65-F5344CB8AC3E}">
        <p14:creationId xmlns:p14="http://schemas.microsoft.com/office/powerpoint/2010/main" val="1396924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9A6EF-AF3D-A584-5294-46D556FA08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1DEE45-147B-A3DC-F1E9-EC385AC1936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8F5841-DEEC-80C8-26E8-EF28C5040C4A}"/>
              </a:ext>
            </a:extLst>
          </p:cNvPr>
          <p:cNvSpPr>
            <a:spLocks noGrp="1"/>
          </p:cNvSpPr>
          <p:nvPr>
            <p:ph type="dt" sz="half" idx="10"/>
          </p:nvPr>
        </p:nvSpPr>
        <p:spPr/>
        <p:txBody>
          <a:bodyPr/>
          <a:lstStyle/>
          <a:p>
            <a:fld id="{FC6D8363-94E3-4349-A3ED-2B371AEC7E96}" type="datetimeFigureOut">
              <a:rPr lang="en-US" smtClean="0"/>
              <a:t>4/4/2025</a:t>
            </a:fld>
            <a:endParaRPr lang="en-US"/>
          </a:p>
        </p:txBody>
      </p:sp>
      <p:sp>
        <p:nvSpPr>
          <p:cNvPr id="5" name="Footer Placeholder 4">
            <a:extLst>
              <a:ext uri="{FF2B5EF4-FFF2-40B4-BE49-F238E27FC236}">
                <a16:creationId xmlns:a16="http://schemas.microsoft.com/office/drawing/2014/main" id="{F3B86571-C714-000C-D82C-98EEDE59A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ACC684-FA42-4555-DFF3-311909F88BB6}"/>
              </a:ext>
            </a:extLst>
          </p:cNvPr>
          <p:cNvSpPr>
            <a:spLocks noGrp="1"/>
          </p:cNvSpPr>
          <p:nvPr>
            <p:ph type="sldNum" sz="quarter" idx="12"/>
          </p:nvPr>
        </p:nvSpPr>
        <p:spPr/>
        <p:txBody>
          <a:bodyPr/>
          <a:lstStyle/>
          <a:p>
            <a:fld id="{F9EB26A7-5CF7-4B44-8B9E-C72ACAF882D0}" type="slidenum">
              <a:rPr lang="en-US" smtClean="0"/>
              <a:t>‹#›</a:t>
            </a:fld>
            <a:endParaRPr lang="en-US"/>
          </a:p>
        </p:txBody>
      </p:sp>
    </p:spTree>
    <p:extLst>
      <p:ext uri="{BB962C8B-B14F-4D97-AF65-F5344CB8AC3E}">
        <p14:creationId xmlns:p14="http://schemas.microsoft.com/office/powerpoint/2010/main" val="3568930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3FF8E-4476-1113-2181-F8F30AB0C3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46817D-33F5-F393-5228-B1183F8427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C57B36-A6D6-457A-C078-B1E7484FAE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AD98D1-9084-1B4C-4835-737C65EADF0E}"/>
              </a:ext>
            </a:extLst>
          </p:cNvPr>
          <p:cNvSpPr>
            <a:spLocks noGrp="1"/>
          </p:cNvSpPr>
          <p:nvPr>
            <p:ph type="dt" sz="half" idx="10"/>
          </p:nvPr>
        </p:nvSpPr>
        <p:spPr/>
        <p:txBody>
          <a:bodyPr/>
          <a:lstStyle/>
          <a:p>
            <a:fld id="{FC6D8363-94E3-4349-A3ED-2B371AEC7E96}" type="datetimeFigureOut">
              <a:rPr lang="en-US" smtClean="0"/>
              <a:t>4/4/2025</a:t>
            </a:fld>
            <a:endParaRPr lang="en-US"/>
          </a:p>
        </p:txBody>
      </p:sp>
      <p:sp>
        <p:nvSpPr>
          <p:cNvPr id="6" name="Footer Placeholder 5">
            <a:extLst>
              <a:ext uri="{FF2B5EF4-FFF2-40B4-BE49-F238E27FC236}">
                <a16:creationId xmlns:a16="http://schemas.microsoft.com/office/drawing/2014/main" id="{A2441540-0152-75D3-CC21-8DB73866E4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8E278-8E05-9400-224C-A5E83049558C}"/>
              </a:ext>
            </a:extLst>
          </p:cNvPr>
          <p:cNvSpPr>
            <a:spLocks noGrp="1"/>
          </p:cNvSpPr>
          <p:nvPr>
            <p:ph type="sldNum" sz="quarter" idx="12"/>
          </p:nvPr>
        </p:nvSpPr>
        <p:spPr/>
        <p:txBody>
          <a:bodyPr/>
          <a:lstStyle/>
          <a:p>
            <a:fld id="{F9EB26A7-5CF7-4B44-8B9E-C72ACAF882D0}" type="slidenum">
              <a:rPr lang="en-US" smtClean="0"/>
              <a:t>‹#›</a:t>
            </a:fld>
            <a:endParaRPr lang="en-US"/>
          </a:p>
        </p:txBody>
      </p:sp>
    </p:spTree>
    <p:extLst>
      <p:ext uri="{BB962C8B-B14F-4D97-AF65-F5344CB8AC3E}">
        <p14:creationId xmlns:p14="http://schemas.microsoft.com/office/powerpoint/2010/main" val="19821266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3C70-7E61-88DD-43FC-03EB264F1C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84AD15-8470-79DC-9973-44C43A11F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F4FFDC-59E3-ACBB-288B-9A9D534312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F53ED3-BF38-EF3C-2F2A-14FD36AF7D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A171C7-427B-F369-7B75-C91F6CACCF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AD01EC-6DAA-89AD-ACA3-9F16A2468074}"/>
              </a:ext>
            </a:extLst>
          </p:cNvPr>
          <p:cNvSpPr>
            <a:spLocks noGrp="1"/>
          </p:cNvSpPr>
          <p:nvPr>
            <p:ph type="dt" sz="half" idx="10"/>
          </p:nvPr>
        </p:nvSpPr>
        <p:spPr/>
        <p:txBody>
          <a:bodyPr/>
          <a:lstStyle/>
          <a:p>
            <a:fld id="{FC6D8363-94E3-4349-A3ED-2B371AEC7E96}" type="datetimeFigureOut">
              <a:rPr lang="en-US" smtClean="0"/>
              <a:t>4/4/2025</a:t>
            </a:fld>
            <a:endParaRPr lang="en-US"/>
          </a:p>
        </p:txBody>
      </p:sp>
      <p:sp>
        <p:nvSpPr>
          <p:cNvPr id="8" name="Footer Placeholder 7">
            <a:extLst>
              <a:ext uri="{FF2B5EF4-FFF2-40B4-BE49-F238E27FC236}">
                <a16:creationId xmlns:a16="http://schemas.microsoft.com/office/drawing/2014/main" id="{D81AF449-D225-2FEE-0214-994361CFB4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A6E8D6-9E15-C372-BEF5-59FAC070760C}"/>
              </a:ext>
            </a:extLst>
          </p:cNvPr>
          <p:cNvSpPr>
            <a:spLocks noGrp="1"/>
          </p:cNvSpPr>
          <p:nvPr>
            <p:ph type="sldNum" sz="quarter" idx="12"/>
          </p:nvPr>
        </p:nvSpPr>
        <p:spPr/>
        <p:txBody>
          <a:bodyPr/>
          <a:lstStyle/>
          <a:p>
            <a:fld id="{F9EB26A7-5CF7-4B44-8B9E-C72ACAF882D0}" type="slidenum">
              <a:rPr lang="en-US" smtClean="0"/>
              <a:t>‹#›</a:t>
            </a:fld>
            <a:endParaRPr lang="en-US"/>
          </a:p>
        </p:txBody>
      </p:sp>
    </p:spTree>
    <p:extLst>
      <p:ext uri="{BB962C8B-B14F-4D97-AF65-F5344CB8AC3E}">
        <p14:creationId xmlns:p14="http://schemas.microsoft.com/office/powerpoint/2010/main" val="17469049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D97DC-7DD5-91AF-3F7C-72419DE72C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2115C9-125E-283B-A9AB-C5E157EBA4C3}"/>
              </a:ext>
            </a:extLst>
          </p:cNvPr>
          <p:cNvSpPr>
            <a:spLocks noGrp="1"/>
          </p:cNvSpPr>
          <p:nvPr>
            <p:ph type="dt" sz="half" idx="10"/>
          </p:nvPr>
        </p:nvSpPr>
        <p:spPr/>
        <p:txBody>
          <a:bodyPr/>
          <a:lstStyle/>
          <a:p>
            <a:fld id="{FC6D8363-94E3-4349-A3ED-2B371AEC7E96}" type="datetimeFigureOut">
              <a:rPr lang="en-US" smtClean="0"/>
              <a:t>4/4/2025</a:t>
            </a:fld>
            <a:endParaRPr lang="en-US"/>
          </a:p>
        </p:txBody>
      </p:sp>
      <p:sp>
        <p:nvSpPr>
          <p:cNvPr id="4" name="Footer Placeholder 3">
            <a:extLst>
              <a:ext uri="{FF2B5EF4-FFF2-40B4-BE49-F238E27FC236}">
                <a16:creationId xmlns:a16="http://schemas.microsoft.com/office/drawing/2014/main" id="{1C2C0776-CC02-242C-1483-E1C09534EA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3A8D1D-45E6-2B0F-00B0-B5562C6EA82A}"/>
              </a:ext>
            </a:extLst>
          </p:cNvPr>
          <p:cNvSpPr>
            <a:spLocks noGrp="1"/>
          </p:cNvSpPr>
          <p:nvPr>
            <p:ph type="sldNum" sz="quarter" idx="12"/>
          </p:nvPr>
        </p:nvSpPr>
        <p:spPr/>
        <p:txBody>
          <a:bodyPr/>
          <a:lstStyle/>
          <a:p>
            <a:fld id="{F9EB26A7-5CF7-4B44-8B9E-C72ACAF882D0}" type="slidenum">
              <a:rPr lang="en-US" smtClean="0"/>
              <a:t>‹#›</a:t>
            </a:fld>
            <a:endParaRPr lang="en-US"/>
          </a:p>
        </p:txBody>
      </p:sp>
    </p:spTree>
    <p:extLst>
      <p:ext uri="{BB962C8B-B14F-4D97-AF65-F5344CB8AC3E}">
        <p14:creationId xmlns:p14="http://schemas.microsoft.com/office/powerpoint/2010/main" val="3953797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BF89C-59B6-324F-EAA1-D5A7A295E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E76EB9-1A72-3E99-9B99-3352174D5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422B0C-A4D2-2D79-32CD-8DD75C35DB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4267F5-D971-BCA5-FF70-36B9C2B66195}"/>
              </a:ext>
            </a:extLst>
          </p:cNvPr>
          <p:cNvSpPr>
            <a:spLocks noGrp="1"/>
          </p:cNvSpPr>
          <p:nvPr>
            <p:ph type="dt" sz="half" idx="10"/>
          </p:nvPr>
        </p:nvSpPr>
        <p:spPr/>
        <p:txBody>
          <a:bodyPr/>
          <a:lstStyle/>
          <a:p>
            <a:fld id="{13D7795A-2EC7-4AD3-8A5B-F15C9F6A7C54}" type="datetimeFigureOut">
              <a:rPr lang="en-US" smtClean="0"/>
              <a:t>4/4/2025</a:t>
            </a:fld>
            <a:endParaRPr lang="en-US"/>
          </a:p>
        </p:txBody>
      </p:sp>
      <p:sp>
        <p:nvSpPr>
          <p:cNvPr id="6" name="Footer Placeholder 5">
            <a:extLst>
              <a:ext uri="{FF2B5EF4-FFF2-40B4-BE49-F238E27FC236}">
                <a16:creationId xmlns:a16="http://schemas.microsoft.com/office/drawing/2014/main" id="{9A93C249-6CC0-26B6-D842-C4BE0FC2F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D555BA-2E5E-B2CD-BB69-672514239CDE}"/>
              </a:ext>
            </a:extLst>
          </p:cNvPr>
          <p:cNvSpPr>
            <a:spLocks noGrp="1"/>
          </p:cNvSpPr>
          <p:nvPr>
            <p:ph type="sldNum" sz="quarter" idx="12"/>
          </p:nvPr>
        </p:nvSpPr>
        <p:spPr/>
        <p:txBody>
          <a:bodyPr/>
          <a:lstStyle/>
          <a:p>
            <a:fld id="{FEB347D7-49E3-4A5D-9389-ABE50216FCD6}" type="slidenum">
              <a:rPr lang="en-US" smtClean="0"/>
              <a:t>‹#›</a:t>
            </a:fld>
            <a:endParaRPr lang="en-US"/>
          </a:p>
        </p:txBody>
      </p:sp>
    </p:spTree>
    <p:extLst>
      <p:ext uri="{BB962C8B-B14F-4D97-AF65-F5344CB8AC3E}">
        <p14:creationId xmlns:p14="http://schemas.microsoft.com/office/powerpoint/2010/main" val="32956403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3BFCD8-62CF-AA66-73C0-050F774CBA17}"/>
              </a:ext>
            </a:extLst>
          </p:cNvPr>
          <p:cNvSpPr>
            <a:spLocks noGrp="1"/>
          </p:cNvSpPr>
          <p:nvPr>
            <p:ph type="dt" sz="half" idx="10"/>
          </p:nvPr>
        </p:nvSpPr>
        <p:spPr/>
        <p:txBody>
          <a:bodyPr/>
          <a:lstStyle/>
          <a:p>
            <a:fld id="{FC6D8363-94E3-4349-A3ED-2B371AEC7E96}" type="datetimeFigureOut">
              <a:rPr lang="en-US" smtClean="0"/>
              <a:t>4/4/2025</a:t>
            </a:fld>
            <a:endParaRPr lang="en-US"/>
          </a:p>
        </p:txBody>
      </p:sp>
      <p:sp>
        <p:nvSpPr>
          <p:cNvPr id="3" name="Footer Placeholder 2">
            <a:extLst>
              <a:ext uri="{FF2B5EF4-FFF2-40B4-BE49-F238E27FC236}">
                <a16:creationId xmlns:a16="http://schemas.microsoft.com/office/drawing/2014/main" id="{7DD875C4-E4C9-5ECA-F7B8-8B4568D018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9FDCD3-3EDE-E20D-849E-843D75284E7E}"/>
              </a:ext>
            </a:extLst>
          </p:cNvPr>
          <p:cNvSpPr>
            <a:spLocks noGrp="1"/>
          </p:cNvSpPr>
          <p:nvPr>
            <p:ph type="sldNum" sz="quarter" idx="12"/>
          </p:nvPr>
        </p:nvSpPr>
        <p:spPr/>
        <p:txBody>
          <a:bodyPr/>
          <a:lstStyle/>
          <a:p>
            <a:fld id="{F9EB26A7-5CF7-4B44-8B9E-C72ACAF882D0}" type="slidenum">
              <a:rPr lang="en-US" smtClean="0"/>
              <a:t>‹#›</a:t>
            </a:fld>
            <a:endParaRPr lang="en-US"/>
          </a:p>
        </p:txBody>
      </p:sp>
    </p:spTree>
    <p:extLst>
      <p:ext uri="{BB962C8B-B14F-4D97-AF65-F5344CB8AC3E}">
        <p14:creationId xmlns:p14="http://schemas.microsoft.com/office/powerpoint/2010/main" val="1988294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A96C6-3636-9BC9-0591-4284ADAAD8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725B49-1A3B-6B0C-2658-68B1236301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9FC21B-A1C4-F0EA-B1A9-2D6D0743C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B16FB-1185-D63D-309D-5F6F7FB2669B}"/>
              </a:ext>
            </a:extLst>
          </p:cNvPr>
          <p:cNvSpPr>
            <a:spLocks noGrp="1"/>
          </p:cNvSpPr>
          <p:nvPr>
            <p:ph type="dt" sz="half" idx="10"/>
          </p:nvPr>
        </p:nvSpPr>
        <p:spPr/>
        <p:txBody>
          <a:bodyPr/>
          <a:lstStyle/>
          <a:p>
            <a:fld id="{FC6D8363-94E3-4349-A3ED-2B371AEC7E96}" type="datetimeFigureOut">
              <a:rPr lang="en-US" smtClean="0"/>
              <a:t>4/4/2025</a:t>
            </a:fld>
            <a:endParaRPr lang="en-US"/>
          </a:p>
        </p:txBody>
      </p:sp>
      <p:sp>
        <p:nvSpPr>
          <p:cNvPr id="6" name="Footer Placeholder 5">
            <a:extLst>
              <a:ext uri="{FF2B5EF4-FFF2-40B4-BE49-F238E27FC236}">
                <a16:creationId xmlns:a16="http://schemas.microsoft.com/office/drawing/2014/main" id="{286E010B-1785-E405-0D7B-910B949D0C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2BFC22-F246-A27D-7B9B-5B969FDE2BA1}"/>
              </a:ext>
            </a:extLst>
          </p:cNvPr>
          <p:cNvSpPr>
            <a:spLocks noGrp="1"/>
          </p:cNvSpPr>
          <p:nvPr>
            <p:ph type="sldNum" sz="quarter" idx="12"/>
          </p:nvPr>
        </p:nvSpPr>
        <p:spPr/>
        <p:txBody>
          <a:bodyPr/>
          <a:lstStyle/>
          <a:p>
            <a:fld id="{F9EB26A7-5CF7-4B44-8B9E-C72ACAF882D0}" type="slidenum">
              <a:rPr lang="en-US" smtClean="0"/>
              <a:t>‹#›</a:t>
            </a:fld>
            <a:endParaRPr lang="en-US"/>
          </a:p>
        </p:txBody>
      </p:sp>
    </p:spTree>
    <p:extLst>
      <p:ext uri="{BB962C8B-B14F-4D97-AF65-F5344CB8AC3E}">
        <p14:creationId xmlns:p14="http://schemas.microsoft.com/office/powerpoint/2010/main" val="25448561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921E-74CF-67F2-7B7C-BE366C8D23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8001B6-051D-5E42-E7B9-7BBF82ECB1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0B5867-94B7-B858-7C25-1E25282712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5E95E4-302B-E379-65C4-A58325E66EA3}"/>
              </a:ext>
            </a:extLst>
          </p:cNvPr>
          <p:cNvSpPr>
            <a:spLocks noGrp="1"/>
          </p:cNvSpPr>
          <p:nvPr>
            <p:ph type="dt" sz="half" idx="10"/>
          </p:nvPr>
        </p:nvSpPr>
        <p:spPr/>
        <p:txBody>
          <a:bodyPr/>
          <a:lstStyle/>
          <a:p>
            <a:fld id="{FC6D8363-94E3-4349-A3ED-2B371AEC7E96}" type="datetimeFigureOut">
              <a:rPr lang="en-US" smtClean="0"/>
              <a:t>4/4/2025</a:t>
            </a:fld>
            <a:endParaRPr lang="en-US"/>
          </a:p>
        </p:txBody>
      </p:sp>
      <p:sp>
        <p:nvSpPr>
          <p:cNvPr id="6" name="Footer Placeholder 5">
            <a:extLst>
              <a:ext uri="{FF2B5EF4-FFF2-40B4-BE49-F238E27FC236}">
                <a16:creationId xmlns:a16="http://schemas.microsoft.com/office/drawing/2014/main" id="{4D9863EC-2E23-53AE-69BB-30583E1515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F9E814-FBAD-7346-0299-91B55D94B431}"/>
              </a:ext>
            </a:extLst>
          </p:cNvPr>
          <p:cNvSpPr>
            <a:spLocks noGrp="1"/>
          </p:cNvSpPr>
          <p:nvPr>
            <p:ph type="sldNum" sz="quarter" idx="12"/>
          </p:nvPr>
        </p:nvSpPr>
        <p:spPr/>
        <p:txBody>
          <a:bodyPr/>
          <a:lstStyle/>
          <a:p>
            <a:fld id="{F9EB26A7-5CF7-4B44-8B9E-C72ACAF882D0}" type="slidenum">
              <a:rPr lang="en-US" smtClean="0"/>
              <a:t>‹#›</a:t>
            </a:fld>
            <a:endParaRPr lang="en-US"/>
          </a:p>
        </p:txBody>
      </p:sp>
    </p:spTree>
    <p:extLst>
      <p:ext uri="{BB962C8B-B14F-4D97-AF65-F5344CB8AC3E}">
        <p14:creationId xmlns:p14="http://schemas.microsoft.com/office/powerpoint/2010/main" val="3828458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E91F1-5A45-CD80-087C-292572C941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0767F1-529B-A528-3C82-31686A7157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6EFBF-6FE2-5AC1-7673-8179766E4D07}"/>
              </a:ext>
            </a:extLst>
          </p:cNvPr>
          <p:cNvSpPr>
            <a:spLocks noGrp="1"/>
          </p:cNvSpPr>
          <p:nvPr>
            <p:ph type="dt" sz="half" idx="10"/>
          </p:nvPr>
        </p:nvSpPr>
        <p:spPr/>
        <p:txBody>
          <a:bodyPr/>
          <a:lstStyle/>
          <a:p>
            <a:fld id="{FC6D8363-94E3-4349-A3ED-2B371AEC7E96}" type="datetimeFigureOut">
              <a:rPr lang="en-US" smtClean="0"/>
              <a:t>4/4/2025</a:t>
            </a:fld>
            <a:endParaRPr lang="en-US"/>
          </a:p>
        </p:txBody>
      </p:sp>
      <p:sp>
        <p:nvSpPr>
          <p:cNvPr id="5" name="Footer Placeholder 4">
            <a:extLst>
              <a:ext uri="{FF2B5EF4-FFF2-40B4-BE49-F238E27FC236}">
                <a16:creationId xmlns:a16="http://schemas.microsoft.com/office/drawing/2014/main" id="{1BA1C46D-E2A2-A97B-20FC-A7375E957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FCA89-1896-0635-537E-14B9A857B0A9}"/>
              </a:ext>
            </a:extLst>
          </p:cNvPr>
          <p:cNvSpPr>
            <a:spLocks noGrp="1"/>
          </p:cNvSpPr>
          <p:nvPr>
            <p:ph type="sldNum" sz="quarter" idx="12"/>
          </p:nvPr>
        </p:nvSpPr>
        <p:spPr/>
        <p:txBody>
          <a:bodyPr/>
          <a:lstStyle/>
          <a:p>
            <a:fld id="{F9EB26A7-5CF7-4B44-8B9E-C72ACAF882D0}" type="slidenum">
              <a:rPr lang="en-US" smtClean="0"/>
              <a:t>‹#›</a:t>
            </a:fld>
            <a:endParaRPr lang="en-US"/>
          </a:p>
        </p:txBody>
      </p:sp>
    </p:spTree>
    <p:extLst>
      <p:ext uri="{BB962C8B-B14F-4D97-AF65-F5344CB8AC3E}">
        <p14:creationId xmlns:p14="http://schemas.microsoft.com/office/powerpoint/2010/main" val="478796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E02E9C-D2D9-BDBD-A8E2-F252439880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60092A-BF3D-033F-4EED-93DC631139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F459B-308A-75F4-C633-D0D8936347B4}"/>
              </a:ext>
            </a:extLst>
          </p:cNvPr>
          <p:cNvSpPr>
            <a:spLocks noGrp="1"/>
          </p:cNvSpPr>
          <p:nvPr>
            <p:ph type="dt" sz="half" idx="10"/>
          </p:nvPr>
        </p:nvSpPr>
        <p:spPr/>
        <p:txBody>
          <a:bodyPr/>
          <a:lstStyle/>
          <a:p>
            <a:fld id="{FC6D8363-94E3-4349-A3ED-2B371AEC7E96}" type="datetimeFigureOut">
              <a:rPr lang="en-US" smtClean="0"/>
              <a:t>4/4/2025</a:t>
            </a:fld>
            <a:endParaRPr lang="en-US"/>
          </a:p>
        </p:txBody>
      </p:sp>
      <p:sp>
        <p:nvSpPr>
          <p:cNvPr id="5" name="Footer Placeholder 4">
            <a:extLst>
              <a:ext uri="{FF2B5EF4-FFF2-40B4-BE49-F238E27FC236}">
                <a16:creationId xmlns:a16="http://schemas.microsoft.com/office/drawing/2014/main" id="{0162A3D3-A21B-8427-3562-F400B236CD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BC47C-94C3-9983-93B2-8B6D74192554}"/>
              </a:ext>
            </a:extLst>
          </p:cNvPr>
          <p:cNvSpPr>
            <a:spLocks noGrp="1"/>
          </p:cNvSpPr>
          <p:nvPr>
            <p:ph type="sldNum" sz="quarter" idx="12"/>
          </p:nvPr>
        </p:nvSpPr>
        <p:spPr/>
        <p:txBody>
          <a:bodyPr/>
          <a:lstStyle/>
          <a:p>
            <a:fld id="{F9EB26A7-5CF7-4B44-8B9E-C72ACAF882D0}" type="slidenum">
              <a:rPr lang="en-US" smtClean="0"/>
              <a:t>‹#›</a:t>
            </a:fld>
            <a:endParaRPr lang="en-US"/>
          </a:p>
        </p:txBody>
      </p:sp>
    </p:spTree>
    <p:extLst>
      <p:ext uri="{BB962C8B-B14F-4D97-AF65-F5344CB8AC3E}">
        <p14:creationId xmlns:p14="http://schemas.microsoft.com/office/powerpoint/2010/main" val="37142910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845988-EEE3-41F8-AF51-5EBD725033DD}" type="datetimeFigureOut">
              <a:rPr lang="vi-VN" smtClean="0"/>
              <a:t>04/04/2025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09C4DEA-B43B-4358-897A-CE4248E2A7B5}" type="slidenum">
              <a:rPr lang="vi-VN" smtClean="0"/>
              <a:t>‹#›</a:t>
            </a:fld>
            <a:endParaRPr lang="vi-VN"/>
          </a:p>
        </p:txBody>
      </p:sp>
    </p:spTree>
    <p:extLst>
      <p:ext uri="{BB962C8B-B14F-4D97-AF65-F5344CB8AC3E}">
        <p14:creationId xmlns:p14="http://schemas.microsoft.com/office/powerpoint/2010/main" val="35877927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845988-EEE3-41F8-AF51-5EBD725033DD}" type="datetimeFigureOut">
              <a:rPr lang="vi-VN" smtClean="0"/>
              <a:t>04/04/2025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09C4DEA-B43B-4358-897A-CE4248E2A7B5}" type="slidenum">
              <a:rPr lang="vi-VN" smtClean="0"/>
              <a:t>‹#›</a:t>
            </a:fld>
            <a:endParaRPr lang="vi-VN"/>
          </a:p>
        </p:txBody>
      </p:sp>
    </p:spTree>
    <p:extLst>
      <p:ext uri="{BB962C8B-B14F-4D97-AF65-F5344CB8AC3E}">
        <p14:creationId xmlns:p14="http://schemas.microsoft.com/office/powerpoint/2010/main" val="28557410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845988-EEE3-41F8-AF51-5EBD725033DD}" type="datetimeFigureOut">
              <a:rPr lang="vi-VN" smtClean="0"/>
              <a:t>04/04/2025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09C4DEA-B43B-4358-897A-CE4248E2A7B5}" type="slidenum">
              <a:rPr lang="vi-VN" smtClean="0"/>
              <a:t>‹#›</a:t>
            </a:fld>
            <a:endParaRPr lang="vi-VN"/>
          </a:p>
        </p:txBody>
      </p:sp>
    </p:spTree>
    <p:extLst>
      <p:ext uri="{BB962C8B-B14F-4D97-AF65-F5344CB8AC3E}">
        <p14:creationId xmlns:p14="http://schemas.microsoft.com/office/powerpoint/2010/main" val="4706242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845988-EEE3-41F8-AF51-5EBD725033DD}" type="datetimeFigureOut">
              <a:rPr lang="vi-VN" smtClean="0"/>
              <a:t>04/04/2025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09C4DEA-B43B-4358-897A-CE4248E2A7B5}" type="slidenum">
              <a:rPr lang="vi-VN" smtClean="0"/>
              <a:t>‹#›</a:t>
            </a:fld>
            <a:endParaRPr lang="vi-VN"/>
          </a:p>
        </p:txBody>
      </p:sp>
    </p:spTree>
    <p:extLst>
      <p:ext uri="{BB962C8B-B14F-4D97-AF65-F5344CB8AC3E}">
        <p14:creationId xmlns:p14="http://schemas.microsoft.com/office/powerpoint/2010/main" val="32400175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845988-EEE3-41F8-AF51-5EBD725033DD}" type="datetimeFigureOut">
              <a:rPr lang="vi-VN" smtClean="0"/>
              <a:t>04/04/2025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09C4DEA-B43B-4358-897A-CE4248E2A7B5}" type="slidenum">
              <a:rPr lang="vi-VN" smtClean="0"/>
              <a:t>‹#›</a:t>
            </a:fld>
            <a:endParaRPr lang="vi-VN"/>
          </a:p>
        </p:txBody>
      </p:sp>
    </p:spTree>
    <p:extLst>
      <p:ext uri="{BB962C8B-B14F-4D97-AF65-F5344CB8AC3E}">
        <p14:creationId xmlns:p14="http://schemas.microsoft.com/office/powerpoint/2010/main" val="34113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74846-04A7-29B9-900F-9B8B62E2D0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6FAFDA-BAB5-5FB7-DFF5-338C2E2F7C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73C07F-8C8A-166B-18F6-45518EC5CA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C290A6-4437-58EB-4053-88D905E68F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0E92F5-5690-7598-D1A0-8A978EE0B6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F84D60-5A38-2899-E7B7-4922D4A7318D}"/>
              </a:ext>
            </a:extLst>
          </p:cNvPr>
          <p:cNvSpPr>
            <a:spLocks noGrp="1"/>
          </p:cNvSpPr>
          <p:nvPr>
            <p:ph type="dt" sz="half" idx="10"/>
          </p:nvPr>
        </p:nvSpPr>
        <p:spPr/>
        <p:txBody>
          <a:bodyPr/>
          <a:lstStyle/>
          <a:p>
            <a:fld id="{13D7795A-2EC7-4AD3-8A5B-F15C9F6A7C54}" type="datetimeFigureOut">
              <a:rPr lang="en-US" smtClean="0"/>
              <a:t>4/4/2025</a:t>
            </a:fld>
            <a:endParaRPr lang="en-US"/>
          </a:p>
        </p:txBody>
      </p:sp>
      <p:sp>
        <p:nvSpPr>
          <p:cNvPr id="8" name="Footer Placeholder 7">
            <a:extLst>
              <a:ext uri="{FF2B5EF4-FFF2-40B4-BE49-F238E27FC236}">
                <a16:creationId xmlns:a16="http://schemas.microsoft.com/office/drawing/2014/main" id="{0432BDE2-69E3-A211-9B24-FA1485E76C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D328A6-D17A-D1CD-0F0B-56D0206D5AF9}"/>
              </a:ext>
            </a:extLst>
          </p:cNvPr>
          <p:cNvSpPr>
            <a:spLocks noGrp="1"/>
          </p:cNvSpPr>
          <p:nvPr>
            <p:ph type="sldNum" sz="quarter" idx="12"/>
          </p:nvPr>
        </p:nvSpPr>
        <p:spPr/>
        <p:txBody>
          <a:bodyPr/>
          <a:lstStyle/>
          <a:p>
            <a:fld id="{FEB347D7-49E3-4A5D-9389-ABE50216FCD6}" type="slidenum">
              <a:rPr lang="en-US" smtClean="0"/>
              <a:t>‹#›</a:t>
            </a:fld>
            <a:endParaRPr lang="en-US"/>
          </a:p>
        </p:txBody>
      </p:sp>
    </p:spTree>
    <p:extLst>
      <p:ext uri="{BB962C8B-B14F-4D97-AF65-F5344CB8AC3E}">
        <p14:creationId xmlns:p14="http://schemas.microsoft.com/office/powerpoint/2010/main" val="25909987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845988-EEE3-41F8-AF51-5EBD725033DD}" type="datetimeFigureOut">
              <a:rPr lang="vi-VN" smtClean="0"/>
              <a:t>04/04/2025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09C4DEA-B43B-4358-897A-CE4248E2A7B5}" type="slidenum">
              <a:rPr lang="vi-VN" smtClean="0"/>
              <a:t>‹#›</a:t>
            </a:fld>
            <a:endParaRPr lang="vi-VN"/>
          </a:p>
        </p:txBody>
      </p:sp>
    </p:spTree>
    <p:extLst>
      <p:ext uri="{BB962C8B-B14F-4D97-AF65-F5344CB8AC3E}">
        <p14:creationId xmlns:p14="http://schemas.microsoft.com/office/powerpoint/2010/main" val="8464227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45988-EEE3-41F8-AF51-5EBD725033DD}" type="datetimeFigureOut">
              <a:rPr lang="vi-VN" smtClean="0"/>
              <a:t>04/04/2025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09C4DEA-B43B-4358-897A-CE4248E2A7B5}" type="slidenum">
              <a:rPr lang="vi-VN" smtClean="0"/>
              <a:t>‹#›</a:t>
            </a:fld>
            <a:endParaRPr lang="vi-VN"/>
          </a:p>
        </p:txBody>
      </p:sp>
    </p:spTree>
    <p:extLst>
      <p:ext uri="{BB962C8B-B14F-4D97-AF65-F5344CB8AC3E}">
        <p14:creationId xmlns:p14="http://schemas.microsoft.com/office/powerpoint/2010/main" val="2994740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845988-EEE3-41F8-AF51-5EBD725033DD}" type="datetimeFigureOut">
              <a:rPr lang="vi-VN" smtClean="0"/>
              <a:t>04/04/2025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09C4DEA-B43B-4358-897A-CE4248E2A7B5}" type="slidenum">
              <a:rPr lang="vi-VN" smtClean="0"/>
              <a:t>‹#›</a:t>
            </a:fld>
            <a:endParaRPr lang="vi-VN"/>
          </a:p>
        </p:txBody>
      </p:sp>
    </p:spTree>
    <p:extLst>
      <p:ext uri="{BB962C8B-B14F-4D97-AF65-F5344CB8AC3E}">
        <p14:creationId xmlns:p14="http://schemas.microsoft.com/office/powerpoint/2010/main" val="4374152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845988-EEE3-41F8-AF51-5EBD725033DD}" type="datetimeFigureOut">
              <a:rPr lang="vi-VN" smtClean="0"/>
              <a:t>04/04/2025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09C4DEA-B43B-4358-897A-CE4248E2A7B5}" type="slidenum">
              <a:rPr lang="vi-VN" smtClean="0"/>
              <a:t>‹#›</a:t>
            </a:fld>
            <a:endParaRPr lang="vi-VN"/>
          </a:p>
        </p:txBody>
      </p:sp>
    </p:spTree>
    <p:extLst>
      <p:ext uri="{BB962C8B-B14F-4D97-AF65-F5344CB8AC3E}">
        <p14:creationId xmlns:p14="http://schemas.microsoft.com/office/powerpoint/2010/main" val="4439257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845988-EEE3-41F8-AF51-5EBD725033DD}" type="datetimeFigureOut">
              <a:rPr lang="vi-VN" smtClean="0"/>
              <a:t>04/04/2025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09C4DEA-B43B-4358-897A-CE4248E2A7B5}" type="slidenum">
              <a:rPr lang="vi-VN" smtClean="0"/>
              <a:t>‹#›</a:t>
            </a:fld>
            <a:endParaRPr lang="vi-VN"/>
          </a:p>
        </p:txBody>
      </p:sp>
    </p:spTree>
    <p:extLst>
      <p:ext uri="{BB962C8B-B14F-4D97-AF65-F5344CB8AC3E}">
        <p14:creationId xmlns:p14="http://schemas.microsoft.com/office/powerpoint/2010/main" val="34156559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845988-EEE3-41F8-AF51-5EBD725033DD}" type="datetimeFigureOut">
              <a:rPr lang="vi-VN" smtClean="0"/>
              <a:t>04/04/2025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09C4DEA-B43B-4358-897A-CE4248E2A7B5}" type="slidenum">
              <a:rPr lang="vi-VN" smtClean="0"/>
              <a:t>‹#›</a:t>
            </a:fld>
            <a:endParaRPr lang="vi-VN"/>
          </a:p>
        </p:txBody>
      </p:sp>
    </p:spTree>
    <p:extLst>
      <p:ext uri="{BB962C8B-B14F-4D97-AF65-F5344CB8AC3E}">
        <p14:creationId xmlns:p14="http://schemas.microsoft.com/office/powerpoint/2010/main" val="42852357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标题幻灯片">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45379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CB54-DC9F-4F56-A4C7-F83184A294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1B273C8-999A-44F0-AFDA-2AC613DED6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4365E2F-EA48-4B10-9EC9-1385B0A7FC76}"/>
              </a:ext>
            </a:extLst>
          </p:cNvPr>
          <p:cNvSpPr>
            <a:spLocks noGrp="1"/>
          </p:cNvSpPr>
          <p:nvPr>
            <p:ph type="dt" sz="half" idx="10"/>
          </p:nvPr>
        </p:nvSpPr>
        <p:spPr/>
        <p:txBody>
          <a:bodyPr/>
          <a:lstStyle/>
          <a:p>
            <a:fld id="{DE977FBB-E9BE-4079-883F-3223B081F19B}" type="datetimeFigureOut">
              <a:rPr lang="vi-VN" smtClean="0"/>
              <a:t>04/04/2025</a:t>
            </a:fld>
            <a:endParaRPr lang="vi-VN"/>
          </a:p>
        </p:txBody>
      </p:sp>
      <p:sp>
        <p:nvSpPr>
          <p:cNvPr id="5" name="Footer Placeholder 4">
            <a:extLst>
              <a:ext uri="{FF2B5EF4-FFF2-40B4-BE49-F238E27FC236}">
                <a16:creationId xmlns:a16="http://schemas.microsoft.com/office/drawing/2014/main" id="{405D3CD5-926B-4890-B737-B6ADE1F8D55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8044C05-76CF-481E-91E9-EB891733D518}"/>
              </a:ext>
            </a:extLst>
          </p:cNvPr>
          <p:cNvSpPr>
            <a:spLocks noGrp="1"/>
          </p:cNvSpPr>
          <p:nvPr>
            <p:ph type="sldNum" sz="quarter" idx="12"/>
          </p:nvPr>
        </p:nvSpPr>
        <p:spPr/>
        <p:txBody>
          <a:bodyPr/>
          <a:lstStyle/>
          <a:p>
            <a:fld id="{8E2D0073-86A4-4011-A96E-26157FB8AE4F}" type="slidenum">
              <a:rPr lang="vi-VN" smtClean="0"/>
              <a:t>‹#›</a:t>
            </a:fld>
            <a:endParaRPr lang="vi-VN"/>
          </a:p>
        </p:txBody>
      </p:sp>
    </p:spTree>
    <p:extLst>
      <p:ext uri="{BB962C8B-B14F-4D97-AF65-F5344CB8AC3E}">
        <p14:creationId xmlns:p14="http://schemas.microsoft.com/office/powerpoint/2010/main" val="34948294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90D7-DD78-4E46-A7B4-5B8F06F6619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A61C359-9144-46FB-8E09-1B8FBF129A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4F6D129-876B-4E80-B873-5B3B55217CC8}"/>
              </a:ext>
            </a:extLst>
          </p:cNvPr>
          <p:cNvSpPr>
            <a:spLocks noGrp="1"/>
          </p:cNvSpPr>
          <p:nvPr>
            <p:ph type="dt" sz="half" idx="10"/>
          </p:nvPr>
        </p:nvSpPr>
        <p:spPr/>
        <p:txBody>
          <a:bodyPr/>
          <a:lstStyle/>
          <a:p>
            <a:fld id="{DE977FBB-E9BE-4079-883F-3223B081F19B}" type="datetimeFigureOut">
              <a:rPr lang="vi-VN" smtClean="0"/>
              <a:t>04/04/2025</a:t>
            </a:fld>
            <a:endParaRPr lang="vi-VN"/>
          </a:p>
        </p:txBody>
      </p:sp>
      <p:sp>
        <p:nvSpPr>
          <p:cNvPr id="5" name="Footer Placeholder 4">
            <a:extLst>
              <a:ext uri="{FF2B5EF4-FFF2-40B4-BE49-F238E27FC236}">
                <a16:creationId xmlns:a16="http://schemas.microsoft.com/office/drawing/2014/main" id="{859518E2-C655-476A-8B40-D7B2793E03B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6D7CC6C-BE1B-435B-A27B-3E7AD3BCCE8A}"/>
              </a:ext>
            </a:extLst>
          </p:cNvPr>
          <p:cNvSpPr>
            <a:spLocks noGrp="1"/>
          </p:cNvSpPr>
          <p:nvPr>
            <p:ph type="sldNum" sz="quarter" idx="12"/>
          </p:nvPr>
        </p:nvSpPr>
        <p:spPr/>
        <p:txBody>
          <a:bodyPr/>
          <a:lstStyle/>
          <a:p>
            <a:fld id="{8E2D0073-86A4-4011-A96E-26157FB8AE4F}" type="slidenum">
              <a:rPr lang="vi-VN" smtClean="0"/>
              <a:t>‹#›</a:t>
            </a:fld>
            <a:endParaRPr lang="vi-VN"/>
          </a:p>
        </p:txBody>
      </p:sp>
    </p:spTree>
    <p:extLst>
      <p:ext uri="{BB962C8B-B14F-4D97-AF65-F5344CB8AC3E}">
        <p14:creationId xmlns:p14="http://schemas.microsoft.com/office/powerpoint/2010/main" val="31383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AE4FC-334E-4793-9B72-85FBE71553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3C2DD69-06A4-44A6-92A4-4FE9ADD91C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86B038-58D3-4ED9-B341-42327F6D8366}"/>
              </a:ext>
            </a:extLst>
          </p:cNvPr>
          <p:cNvSpPr>
            <a:spLocks noGrp="1"/>
          </p:cNvSpPr>
          <p:nvPr>
            <p:ph type="dt" sz="half" idx="10"/>
          </p:nvPr>
        </p:nvSpPr>
        <p:spPr/>
        <p:txBody>
          <a:bodyPr/>
          <a:lstStyle/>
          <a:p>
            <a:fld id="{DE977FBB-E9BE-4079-883F-3223B081F19B}" type="datetimeFigureOut">
              <a:rPr lang="vi-VN" smtClean="0"/>
              <a:t>04/04/2025</a:t>
            </a:fld>
            <a:endParaRPr lang="vi-VN"/>
          </a:p>
        </p:txBody>
      </p:sp>
      <p:sp>
        <p:nvSpPr>
          <p:cNvPr id="5" name="Footer Placeholder 4">
            <a:extLst>
              <a:ext uri="{FF2B5EF4-FFF2-40B4-BE49-F238E27FC236}">
                <a16:creationId xmlns:a16="http://schemas.microsoft.com/office/drawing/2014/main" id="{14B37BB8-3A15-44BE-B59B-889E185A69D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C1DF1C-B7CD-4C0D-8883-71B3EDDB6297}"/>
              </a:ext>
            </a:extLst>
          </p:cNvPr>
          <p:cNvSpPr>
            <a:spLocks noGrp="1"/>
          </p:cNvSpPr>
          <p:nvPr>
            <p:ph type="sldNum" sz="quarter" idx="12"/>
          </p:nvPr>
        </p:nvSpPr>
        <p:spPr/>
        <p:txBody>
          <a:bodyPr/>
          <a:lstStyle/>
          <a:p>
            <a:fld id="{8E2D0073-86A4-4011-A96E-26157FB8AE4F}" type="slidenum">
              <a:rPr lang="vi-VN" smtClean="0"/>
              <a:t>‹#›</a:t>
            </a:fld>
            <a:endParaRPr lang="vi-VN"/>
          </a:p>
        </p:txBody>
      </p:sp>
    </p:spTree>
    <p:extLst>
      <p:ext uri="{BB962C8B-B14F-4D97-AF65-F5344CB8AC3E}">
        <p14:creationId xmlns:p14="http://schemas.microsoft.com/office/powerpoint/2010/main" val="3103957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4996D-7A31-6028-AFB6-B01E167340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5B8346-8BC6-4398-F750-1D7D51A03070}"/>
              </a:ext>
            </a:extLst>
          </p:cNvPr>
          <p:cNvSpPr>
            <a:spLocks noGrp="1"/>
          </p:cNvSpPr>
          <p:nvPr>
            <p:ph type="dt" sz="half" idx="10"/>
          </p:nvPr>
        </p:nvSpPr>
        <p:spPr/>
        <p:txBody>
          <a:bodyPr/>
          <a:lstStyle/>
          <a:p>
            <a:fld id="{13D7795A-2EC7-4AD3-8A5B-F15C9F6A7C54}" type="datetimeFigureOut">
              <a:rPr lang="en-US" smtClean="0"/>
              <a:t>4/4/2025</a:t>
            </a:fld>
            <a:endParaRPr lang="en-US"/>
          </a:p>
        </p:txBody>
      </p:sp>
      <p:sp>
        <p:nvSpPr>
          <p:cNvPr id="4" name="Footer Placeholder 3">
            <a:extLst>
              <a:ext uri="{FF2B5EF4-FFF2-40B4-BE49-F238E27FC236}">
                <a16:creationId xmlns:a16="http://schemas.microsoft.com/office/drawing/2014/main" id="{D8F65EDE-655B-F4CF-8B73-5134FF1A1B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E2AFB3-6EFB-39BA-AEAC-4EBCEFCDD5B5}"/>
              </a:ext>
            </a:extLst>
          </p:cNvPr>
          <p:cNvSpPr>
            <a:spLocks noGrp="1"/>
          </p:cNvSpPr>
          <p:nvPr>
            <p:ph type="sldNum" sz="quarter" idx="12"/>
          </p:nvPr>
        </p:nvSpPr>
        <p:spPr/>
        <p:txBody>
          <a:bodyPr/>
          <a:lstStyle/>
          <a:p>
            <a:fld id="{FEB347D7-49E3-4A5D-9389-ABE50216FCD6}" type="slidenum">
              <a:rPr lang="en-US" smtClean="0"/>
              <a:t>‹#›</a:t>
            </a:fld>
            <a:endParaRPr lang="en-US"/>
          </a:p>
        </p:txBody>
      </p:sp>
    </p:spTree>
    <p:extLst>
      <p:ext uri="{BB962C8B-B14F-4D97-AF65-F5344CB8AC3E}">
        <p14:creationId xmlns:p14="http://schemas.microsoft.com/office/powerpoint/2010/main" val="41916169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FE78-3064-43EA-A48C-993C8B88BF2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D007D41-7B37-4186-8D61-6588E04CD6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7A0F652-62F1-4FCA-961D-CE0AC51CE3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57992A9-0A4B-4A41-B68B-4E628DAE7581}"/>
              </a:ext>
            </a:extLst>
          </p:cNvPr>
          <p:cNvSpPr>
            <a:spLocks noGrp="1"/>
          </p:cNvSpPr>
          <p:nvPr>
            <p:ph type="dt" sz="half" idx="10"/>
          </p:nvPr>
        </p:nvSpPr>
        <p:spPr/>
        <p:txBody>
          <a:bodyPr/>
          <a:lstStyle/>
          <a:p>
            <a:fld id="{DE977FBB-E9BE-4079-883F-3223B081F19B}" type="datetimeFigureOut">
              <a:rPr lang="vi-VN" smtClean="0"/>
              <a:t>04/04/2025</a:t>
            </a:fld>
            <a:endParaRPr lang="vi-VN"/>
          </a:p>
        </p:txBody>
      </p:sp>
      <p:sp>
        <p:nvSpPr>
          <p:cNvPr id="6" name="Footer Placeholder 5">
            <a:extLst>
              <a:ext uri="{FF2B5EF4-FFF2-40B4-BE49-F238E27FC236}">
                <a16:creationId xmlns:a16="http://schemas.microsoft.com/office/drawing/2014/main" id="{D89543FE-98B8-4B19-A698-B64F47B0E7C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24AD8D9-913E-4D8E-B796-3CEBE327C74A}"/>
              </a:ext>
            </a:extLst>
          </p:cNvPr>
          <p:cNvSpPr>
            <a:spLocks noGrp="1"/>
          </p:cNvSpPr>
          <p:nvPr>
            <p:ph type="sldNum" sz="quarter" idx="12"/>
          </p:nvPr>
        </p:nvSpPr>
        <p:spPr/>
        <p:txBody>
          <a:bodyPr/>
          <a:lstStyle/>
          <a:p>
            <a:fld id="{8E2D0073-86A4-4011-A96E-26157FB8AE4F}" type="slidenum">
              <a:rPr lang="vi-VN" smtClean="0"/>
              <a:t>‹#›</a:t>
            </a:fld>
            <a:endParaRPr lang="vi-VN"/>
          </a:p>
        </p:txBody>
      </p:sp>
    </p:spTree>
    <p:extLst>
      <p:ext uri="{BB962C8B-B14F-4D97-AF65-F5344CB8AC3E}">
        <p14:creationId xmlns:p14="http://schemas.microsoft.com/office/powerpoint/2010/main" val="12170722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3ED5-5BF3-4FA3-8DFC-C099E81609F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0E500F5-C07A-46CF-B332-5005DD3B76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C6E74-31F5-4EC2-93EE-A4FF177C4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1A50FA4-BE2D-4BF5-9AB3-83F607A893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E202D2-D627-4762-84DD-5F49571784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CCC50126-5DB2-4448-92B2-F6D788415829}"/>
              </a:ext>
            </a:extLst>
          </p:cNvPr>
          <p:cNvSpPr>
            <a:spLocks noGrp="1"/>
          </p:cNvSpPr>
          <p:nvPr>
            <p:ph type="dt" sz="half" idx="10"/>
          </p:nvPr>
        </p:nvSpPr>
        <p:spPr/>
        <p:txBody>
          <a:bodyPr/>
          <a:lstStyle/>
          <a:p>
            <a:fld id="{DE977FBB-E9BE-4079-883F-3223B081F19B}" type="datetimeFigureOut">
              <a:rPr lang="vi-VN" smtClean="0"/>
              <a:t>04/04/2025</a:t>
            </a:fld>
            <a:endParaRPr lang="vi-VN"/>
          </a:p>
        </p:txBody>
      </p:sp>
      <p:sp>
        <p:nvSpPr>
          <p:cNvPr id="8" name="Footer Placeholder 7">
            <a:extLst>
              <a:ext uri="{FF2B5EF4-FFF2-40B4-BE49-F238E27FC236}">
                <a16:creationId xmlns:a16="http://schemas.microsoft.com/office/drawing/2014/main" id="{40CDABA6-690A-4478-9DA6-2A58A9A02EC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D40E9292-7DB3-43B7-AAFD-CE38EED51753}"/>
              </a:ext>
            </a:extLst>
          </p:cNvPr>
          <p:cNvSpPr>
            <a:spLocks noGrp="1"/>
          </p:cNvSpPr>
          <p:nvPr>
            <p:ph type="sldNum" sz="quarter" idx="12"/>
          </p:nvPr>
        </p:nvSpPr>
        <p:spPr/>
        <p:txBody>
          <a:bodyPr/>
          <a:lstStyle/>
          <a:p>
            <a:fld id="{8E2D0073-86A4-4011-A96E-26157FB8AE4F}" type="slidenum">
              <a:rPr lang="vi-VN" smtClean="0"/>
              <a:t>‹#›</a:t>
            </a:fld>
            <a:endParaRPr lang="vi-VN"/>
          </a:p>
        </p:txBody>
      </p:sp>
    </p:spTree>
    <p:extLst>
      <p:ext uri="{BB962C8B-B14F-4D97-AF65-F5344CB8AC3E}">
        <p14:creationId xmlns:p14="http://schemas.microsoft.com/office/powerpoint/2010/main" val="24615491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71CF-5CD7-4D7A-9102-92F60F71989F}"/>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73E02CC-FE08-43D8-AAC1-1F44D7B6C690}"/>
              </a:ext>
            </a:extLst>
          </p:cNvPr>
          <p:cNvSpPr>
            <a:spLocks noGrp="1"/>
          </p:cNvSpPr>
          <p:nvPr>
            <p:ph type="dt" sz="half" idx="10"/>
          </p:nvPr>
        </p:nvSpPr>
        <p:spPr/>
        <p:txBody>
          <a:bodyPr/>
          <a:lstStyle/>
          <a:p>
            <a:fld id="{DE977FBB-E9BE-4079-883F-3223B081F19B}" type="datetimeFigureOut">
              <a:rPr lang="vi-VN" smtClean="0"/>
              <a:t>04/04/2025</a:t>
            </a:fld>
            <a:endParaRPr lang="vi-VN"/>
          </a:p>
        </p:txBody>
      </p:sp>
      <p:sp>
        <p:nvSpPr>
          <p:cNvPr id="4" name="Footer Placeholder 3">
            <a:extLst>
              <a:ext uri="{FF2B5EF4-FFF2-40B4-BE49-F238E27FC236}">
                <a16:creationId xmlns:a16="http://schemas.microsoft.com/office/drawing/2014/main" id="{377597AF-DFD9-4BC7-8573-FE675D53F3A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BBD156C7-1396-42CA-850A-14F5AA9F62E0}"/>
              </a:ext>
            </a:extLst>
          </p:cNvPr>
          <p:cNvSpPr>
            <a:spLocks noGrp="1"/>
          </p:cNvSpPr>
          <p:nvPr>
            <p:ph type="sldNum" sz="quarter" idx="12"/>
          </p:nvPr>
        </p:nvSpPr>
        <p:spPr/>
        <p:txBody>
          <a:bodyPr/>
          <a:lstStyle/>
          <a:p>
            <a:fld id="{8E2D0073-86A4-4011-A96E-26157FB8AE4F}" type="slidenum">
              <a:rPr lang="vi-VN" smtClean="0"/>
              <a:t>‹#›</a:t>
            </a:fld>
            <a:endParaRPr lang="vi-VN"/>
          </a:p>
        </p:txBody>
      </p:sp>
    </p:spTree>
    <p:extLst>
      <p:ext uri="{BB962C8B-B14F-4D97-AF65-F5344CB8AC3E}">
        <p14:creationId xmlns:p14="http://schemas.microsoft.com/office/powerpoint/2010/main" val="755674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AEF20B-E0A4-420D-B954-F6EE173F789F}"/>
              </a:ext>
            </a:extLst>
          </p:cNvPr>
          <p:cNvSpPr>
            <a:spLocks noGrp="1"/>
          </p:cNvSpPr>
          <p:nvPr>
            <p:ph type="dt" sz="half" idx="10"/>
          </p:nvPr>
        </p:nvSpPr>
        <p:spPr/>
        <p:txBody>
          <a:bodyPr/>
          <a:lstStyle/>
          <a:p>
            <a:fld id="{DE977FBB-E9BE-4079-883F-3223B081F19B}" type="datetimeFigureOut">
              <a:rPr lang="vi-VN" smtClean="0"/>
              <a:t>04/04/2025</a:t>
            </a:fld>
            <a:endParaRPr lang="vi-VN"/>
          </a:p>
        </p:txBody>
      </p:sp>
      <p:sp>
        <p:nvSpPr>
          <p:cNvPr id="3" name="Footer Placeholder 2">
            <a:extLst>
              <a:ext uri="{FF2B5EF4-FFF2-40B4-BE49-F238E27FC236}">
                <a16:creationId xmlns:a16="http://schemas.microsoft.com/office/drawing/2014/main" id="{09CEBD4A-DC7A-4367-8CA5-B4F30608C0E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E14EC18-7DED-420F-BAE6-F550D77FC37D}"/>
              </a:ext>
            </a:extLst>
          </p:cNvPr>
          <p:cNvSpPr>
            <a:spLocks noGrp="1"/>
          </p:cNvSpPr>
          <p:nvPr>
            <p:ph type="sldNum" sz="quarter" idx="12"/>
          </p:nvPr>
        </p:nvSpPr>
        <p:spPr/>
        <p:txBody>
          <a:bodyPr/>
          <a:lstStyle/>
          <a:p>
            <a:fld id="{8E2D0073-86A4-4011-A96E-26157FB8AE4F}" type="slidenum">
              <a:rPr lang="vi-VN" smtClean="0"/>
              <a:t>‹#›</a:t>
            </a:fld>
            <a:endParaRPr lang="vi-VN"/>
          </a:p>
        </p:txBody>
      </p:sp>
    </p:spTree>
    <p:extLst>
      <p:ext uri="{BB962C8B-B14F-4D97-AF65-F5344CB8AC3E}">
        <p14:creationId xmlns:p14="http://schemas.microsoft.com/office/powerpoint/2010/main" val="38151529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9EBDB-3DC1-4789-9A13-C8626FF977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8CC7B44-9F2A-4F64-AAD4-ED28688495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6DEBD88-25BB-43C6-876C-4C6C859167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9641A2-5107-4B06-8027-FE8A6FBC4657}"/>
              </a:ext>
            </a:extLst>
          </p:cNvPr>
          <p:cNvSpPr>
            <a:spLocks noGrp="1"/>
          </p:cNvSpPr>
          <p:nvPr>
            <p:ph type="dt" sz="half" idx="10"/>
          </p:nvPr>
        </p:nvSpPr>
        <p:spPr/>
        <p:txBody>
          <a:bodyPr/>
          <a:lstStyle/>
          <a:p>
            <a:fld id="{DE977FBB-E9BE-4079-883F-3223B081F19B}" type="datetimeFigureOut">
              <a:rPr lang="vi-VN" smtClean="0"/>
              <a:t>04/04/2025</a:t>
            </a:fld>
            <a:endParaRPr lang="vi-VN"/>
          </a:p>
        </p:txBody>
      </p:sp>
      <p:sp>
        <p:nvSpPr>
          <p:cNvPr id="6" name="Footer Placeholder 5">
            <a:extLst>
              <a:ext uri="{FF2B5EF4-FFF2-40B4-BE49-F238E27FC236}">
                <a16:creationId xmlns:a16="http://schemas.microsoft.com/office/drawing/2014/main" id="{DB4C9484-9AAB-4535-89E2-B8250119DF5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2813B3B-8518-43D4-84B3-E10ABD53DE1B}"/>
              </a:ext>
            </a:extLst>
          </p:cNvPr>
          <p:cNvSpPr>
            <a:spLocks noGrp="1"/>
          </p:cNvSpPr>
          <p:nvPr>
            <p:ph type="sldNum" sz="quarter" idx="12"/>
          </p:nvPr>
        </p:nvSpPr>
        <p:spPr/>
        <p:txBody>
          <a:bodyPr/>
          <a:lstStyle/>
          <a:p>
            <a:fld id="{8E2D0073-86A4-4011-A96E-26157FB8AE4F}" type="slidenum">
              <a:rPr lang="vi-VN" smtClean="0"/>
              <a:t>‹#›</a:t>
            </a:fld>
            <a:endParaRPr lang="vi-VN"/>
          </a:p>
        </p:txBody>
      </p:sp>
    </p:spTree>
    <p:extLst>
      <p:ext uri="{BB962C8B-B14F-4D97-AF65-F5344CB8AC3E}">
        <p14:creationId xmlns:p14="http://schemas.microsoft.com/office/powerpoint/2010/main" val="40814502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81D2-F417-410C-A853-CD3ED833C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1EE4704-49E0-4049-A508-59CDA01A4F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A6C175CC-DD08-43E5-9374-DAB00C0AD1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F25393-7C94-46F9-A2D9-198AC2BEFD7C}"/>
              </a:ext>
            </a:extLst>
          </p:cNvPr>
          <p:cNvSpPr>
            <a:spLocks noGrp="1"/>
          </p:cNvSpPr>
          <p:nvPr>
            <p:ph type="dt" sz="half" idx="10"/>
          </p:nvPr>
        </p:nvSpPr>
        <p:spPr/>
        <p:txBody>
          <a:bodyPr/>
          <a:lstStyle/>
          <a:p>
            <a:fld id="{DE977FBB-E9BE-4079-883F-3223B081F19B}" type="datetimeFigureOut">
              <a:rPr lang="vi-VN" smtClean="0"/>
              <a:t>04/04/2025</a:t>
            </a:fld>
            <a:endParaRPr lang="vi-VN"/>
          </a:p>
        </p:txBody>
      </p:sp>
      <p:sp>
        <p:nvSpPr>
          <p:cNvPr id="6" name="Footer Placeholder 5">
            <a:extLst>
              <a:ext uri="{FF2B5EF4-FFF2-40B4-BE49-F238E27FC236}">
                <a16:creationId xmlns:a16="http://schemas.microsoft.com/office/drawing/2014/main" id="{A505736A-658B-4FF7-A448-00B7CEE48B2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758022F-4651-4D2C-9500-DCF2C263C142}"/>
              </a:ext>
            </a:extLst>
          </p:cNvPr>
          <p:cNvSpPr>
            <a:spLocks noGrp="1"/>
          </p:cNvSpPr>
          <p:nvPr>
            <p:ph type="sldNum" sz="quarter" idx="12"/>
          </p:nvPr>
        </p:nvSpPr>
        <p:spPr/>
        <p:txBody>
          <a:bodyPr/>
          <a:lstStyle/>
          <a:p>
            <a:fld id="{8E2D0073-86A4-4011-A96E-26157FB8AE4F}" type="slidenum">
              <a:rPr lang="vi-VN" smtClean="0"/>
              <a:t>‹#›</a:t>
            </a:fld>
            <a:endParaRPr lang="vi-VN"/>
          </a:p>
        </p:txBody>
      </p:sp>
    </p:spTree>
    <p:extLst>
      <p:ext uri="{BB962C8B-B14F-4D97-AF65-F5344CB8AC3E}">
        <p14:creationId xmlns:p14="http://schemas.microsoft.com/office/powerpoint/2010/main" val="30870411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A4DE7-5258-428E-A504-578662B1BB05}"/>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836D630-8C8A-44F0-9BCA-084BE42BF1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3674DA2-87BB-4CB8-A366-7E9694147512}"/>
              </a:ext>
            </a:extLst>
          </p:cNvPr>
          <p:cNvSpPr>
            <a:spLocks noGrp="1"/>
          </p:cNvSpPr>
          <p:nvPr>
            <p:ph type="dt" sz="half" idx="10"/>
          </p:nvPr>
        </p:nvSpPr>
        <p:spPr/>
        <p:txBody>
          <a:bodyPr/>
          <a:lstStyle/>
          <a:p>
            <a:fld id="{DE977FBB-E9BE-4079-883F-3223B081F19B}" type="datetimeFigureOut">
              <a:rPr lang="vi-VN" smtClean="0"/>
              <a:t>04/04/2025</a:t>
            </a:fld>
            <a:endParaRPr lang="vi-VN"/>
          </a:p>
        </p:txBody>
      </p:sp>
      <p:sp>
        <p:nvSpPr>
          <p:cNvPr id="5" name="Footer Placeholder 4">
            <a:extLst>
              <a:ext uri="{FF2B5EF4-FFF2-40B4-BE49-F238E27FC236}">
                <a16:creationId xmlns:a16="http://schemas.microsoft.com/office/drawing/2014/main" id="{0B028E8D-C153-4C49-95A1-8C407547B7C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4230650-082B-4AE1-954B-B326170D16D9}"/>
              </a:ext>
            </a:extLst>
          </p:cNvPr>
          <p:cNvSpPr>
            <a:spLocks noGrp="1"/>
          </p:cNvSpPr>
          <p:nvPr>
            <p:ph type="sldNum" sz="quarter" idx="12"/>
          </p:nvPr>
        </p:nvSpPr>
        <p:spPr/>
        <p:txBody>
          <a:bodyPr/>
          <a:lstStyle/>
          <a:p>
            <a:fld id="{8E2D0073-86A4-4011-A96E-26157FB8AE4F}" type="slidenum">
              <a:rPr lang="vi-VN" smtClean="0"/>
              <a:t>‹#›</a:t>
            </a:fld>
            <a:endParaRPr lang="vi-VN"/>
          </a:p>
        </p:txBody>
      </p:sp>
    </p:spTree>
    <p:extLst>
      <p:ext uri="{BB962C8B-B14F-4D97-AF65-F5344CB8AC3E}">
        <p14:creationId xmlns:p14="http://schemas.microsoft.com/office/powerpoint/2010/main" val="21590671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49EBE5-4E26-43E2-AEBC-702D3A18E3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802995B-697C-4C6B-BFAD-5EB1B05136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8EDDFAA-A731-4F62-AD54-D1C35B190804}"/>
              </a:ext>
            </a:extLst>
          </p:cNvPr>
          <p:cNvSpPr>
            <a:spLocks noGrp="1"/>
          </p:cNvSpPr>
          <p:nvPr>
            <p:ph type="dt" sz="half" idx="10"/>
          </p:nvPr>
        </p:nvSpPr>
        <p:spPr/>
        <p:txBody>
          <a:bodyPr/>
          <a:lstStyle/>
          <a:p>
            <a:fld id="{DE977FBB-E9BE-4079-883F-3223B081F19B}" type="datetimeFigureOut">
              <a:rPr lang="vi-VN" smtClean="0"/>
              <a:t>04/04/2025</a:t>
            </a:fld>
            <a:endParaRPr lang="vi-VN"/>
          </a:p>
        </p:txBody>
      </p:sp>
      <p:sp>
        <p:nvSpPr>
          <p:cNvPr id="5" name="Footer Placeholder 4">
            <a:extLst>
              <a:ext uri="{FF2B5EF4-FFF2-40B4-BE49-F238E27FC236}">
                <a16:creationId xmlns:a16="http://schemas.microsoft.com/office/drawing/2014/main" id="{CF1D3235-6460-4808-AF74-37DF5989C36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3F532DC-E979-4B5C-8365-C26CD25D2C60}"/>
              </a:ext>
            </a:extLst>
          </p:cNvPr>
          <p:cNvSpPr>
            <a:spLocks noGrp="1"/>
          </p:cNvSpPr>
          <p:nvPr>
            <p:ph type="sldNum" sz="quarter" idx="12"/>
          </p:nvPr>
        </p:nvSpPr>
        <p:spPr/>
        <p:txBody>
          <a:bodyPr/>
          <a:lstStyle/>
          <a:p>
            <a:fld id="{8E2D0073-86A4-4011-A96E-26157FB8AE4F}" type="slidenum">
              <a:rPr lang="vi-VN" smtClean="0"/>
              <a:t>‹#›</a:t>
            </a:fld>
            <a:endParaRPr lang="vi-VN"/>
          </a:p>
        </p:txBody>
      </p:sp>
    </p:spTree>
    <p:extLst>
      <p:ext uri="{BB962C8B-B14F-4D97-AF65-F5344CB8AC3E}">
        <p14:creationId xmlns:p14="http://schemas.microsoft.com/office/powerpoint/2010/main" val="73868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DB8C6A-02D1-5FE1-C755-C104BC0B440F}"/>
              </a:ext>
            </a:extLst>
          </p:cNvPr>
          <p:cNvSpPr>
            <a:spLocks noGrp="1"/>
          </p:cNvSpPr>
          <p:nvPr>
            <p:ph type="dt" sz="half" idx="10"/>
          </p:nvPr>
        </p:nvSpPr>
        <p:spPr/>
        <p:txBody>
          <a:bodyPr/>
          <a:lstStyle/>
          <a:p>
            <a:fld id="{13D7795A-2EC7-4AD3-8A5B-F15C9F6A7C54}" type="datetimeFigureOut">
              <a:rPr lang="en-US" smtClean="0"/>
              <a:t>4/4/2025</a:t>
            </a:fld>
            <a:endParaRPr lang="en-US"/>
          </a:p>
        </p:txBody>
      </p:sp>
      <p:sp>
        <p:nvSpPr>
          <p:cNvPr id="3" name="Footer Placeholder 2">
            <a:extLst>
              <a:ext uri="{FF2B5EF4-FFF2-40B4-BE49-F238E27FC236}">
                <a16:creationId xmlns:a16="http://schemas.microsoft.com/office/drawing/2014/main" id="{BE488184-F317-A4E8-739B-EC89C0C134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A1BEB9-EF09-F306-155F-670A264E7D58}"/>
              </a:ext>
            </a:extLst>
          </p:cNvPr>
          <p:cNvSpPr>
            <a:spLocks noGrp="1"/>
          </p:cNvSpPr>
          <p:nvPr>
            <p:ph type="sldNum" sz="quarter" idx="12"/>
          </p:nvPr>
        </p:nvSpPr>
        <p:spPr/>
        <p:txBody>
          <a:bodyPr/>
          <a:lstStyle/>
          <a:p>
            <a:fld id="{FEB347D7-49E3-4A5D-9389-ABE50216FCD6}" type="slidenum">
              <a:rPr lang="en-US" smtClean="0"/>
              <a:t>‹#›</a:t>
            </a:fld>
            <a:endParaRPr lang="en-US"/>
          </a:p>
        </p:txBody>
      </p:sp>
    </p:spTree>
    <p:extLst>
      <p:ext uri="{BB962C8B-B14F-4D97-AF65-F5344CB8AC3E}">
        <p14:creationId xmlns:p14="http://schemas.microsoft.com/office/powerpoint/2010/main" val="215999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59736-EF2B-2891-A84C-FF05AF5574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20E891-C50B-AF90-298E-7EE0CB6ED8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A2028E-4124-5B4B-6E01-1132BE6F4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DFB38F-1999-ED38-BE56-42602A172379}"/>
              </a:ext>
            </a:extLst>
          </p:cNvPr>
          <p:cNvSpPr>
            <a:spLocks noGrp="1"/>
          </p:cNvSpPr>
          <p:nvPr>
            <p:ph type="dt" sz="half" idx="10"/>
          </p:nvPr>
        </p:nvSpPr>
        <p:spPr/>
        <p:txBody>
          <a:bodyPr/>
          <a:lstStyle/>
          <a:p>
            <a:fld id="{13D7795A-2EC7-4AD3-8A5B-F15C9F6A7C54}" type="datetimeFigureOut">
              <a:rPr lang="en-US" smtClean="0"/>
              <a:t>4/4/2025</a:t>
            </a:fld>
            <a:endParaRPr lang="en-US"/>
          </a:p>
        </p:txBody>
      </p:sp>
      <p:sp>
        <p:nvSpPr>
          <p:cNvPr id="6" name="Footer Placeholder 5">
            <a:extLst>
              <a:ext uri="{FF2B5EF4-FFF2-40B4-BE49-F238E27FC236}">
                <a16:creationId xmlns:a16="http://schemas.microsoft.com/office/drawing/2014/main" id="{81F4F879-A5C5-868D-8242-9E86354925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9751C-91AE-B5A2-62C9-2AC786E2055A}"/>
              </a:ext>
            </a:extLst>
          </p:cNvPr>
          <p:cNvSpPr>
            <a:spLocks noGrp="1"/>
          </p:cNvSpPr>
          <p:nvPr>
            <p:ph type="sldNum" sz="quarter" idx="12"/>
          </p:nvPr>
        </p:nvSpPr>
        <p:spPr/>
        <p:txBody>
          <a:bodyPr/>
          <a:lstStyle/>
          <a:p>
            <a:fld id="{FEB347D7-49E3-4A5D-9389-ABE50216FCD6}" type="slidenum">
              <a:rPr lang="en-US" smtClean="0"/>
              <a:t>‹#›</a:t>
            </a:fld>
            <a:endParaRPr lang="en-US"/>
          </a:p>
        </p:txBody>
      </p:sp>
    </p:spTree>
    <p:extLst>
      <p:ext uri="{BB962C8B-B14F-4D97-AF65-F5344CB8AC3E}">
        <p14:creationId xmlns:p14="http://schemas.microsoft.com/office/powerpoint/2010/main" val="1882530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A5442-79D0-5ED3-B8A7-8C616F84B9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BE7002-BD1F-7A73-5660-737796BC48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D44E22-8C0C-ADAD-9044-08F75DE83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127F15-CDFA-CCCE-EA01-B6CA47BA28E0}"/>
              </a:ext>
            </a:extLst>
          </p:cNvPr>
          <p:cNvSpPr>
            <a:spLocks noGrp="1"/>
          </p:cNvSpPr>
          <p:nvPr>
            <p:ph type="dt" sz="half" idx="10"/>
          </p:nvPr>
        </p:nvSpPr>
        <p:spPr/>
        <p:txBody>
          <a:bodyPr/>
          <a:lstStyle/>
          <a:p>
            <a:fld id="{13D7795A-2EC7-4AD3-8A5B-F15C9F6A7C54}" type="datetimeFigureOut">
              <a:rPr lang="en-US" smtClean="0"/>
              <a:t>4/4/2025</a:t>
            </a:fld>
            <a:endParaRPr lang="en-US"/>
          </a:p>
        </p:txBody>
      </p:sp>
      <p:sp>
        <p:nvSpPr>
          <p:cNvPr id="6" name="Footer Placeholder 5">
            <a:extLst>
              <a:ext uri="{FF2B5EF4-FFF2-40B4-BE49-F238E27FC236}">
                <a16:creationId xmlns:a16="http://schemas.microsoft.com/office/drawing/2014/main" id="{971CAECF-7F0B-A987-9051-D2EEB85DB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E3DD9D-44E7-B611-4C8D-012EE60CC027}"/>
              </a:ext>
            </a:extLst>
          </p:cNvPr>
          <p:cNvSpPr>
            <a:spLocks noGrp="1"/>
          </p:cNvSpPr>
          <p:nvPr>
            <p:ph type="sldNum" sz="quarter" idx="12"/>
          </p:nvPr>
        </p:nvSpPr>
        <p:spPr/>
        <p:txBody>
          <a:bodyPr/>
          <a:lstStyle/>
          <a:p>
            <a:fld id="{FEB347D7-49E3-4A5D-9389-ABE50216FCD6}" type="slidenum">
              <a:rPr lang="en-US" smtClean="0"/>
              <a:t>‹#›</a:t>
            </a:fld>
            <a:endParaRPr lang="en-US"/>
          </a:p>
        </p:txBody>
      </p:sp>
    </p:spTree>
    <p:extLst>
      <p:ext uri="{BB962C8B-B14F-4D97-AF65-F5344CB8AC3E}">
        <p14:creationId xmlns:p14="http://schemas.microsoft.com/office/powerpoint/2010/main" val="1785661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BB9B25-16C0-8150-EA7E-80CDE5BCBA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93CC61-79CC-5094-D49B-7DE070CD9D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1081C2-E69D-1F52-2B7D-679489DF6A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7795A-2EC7-4AD3-8A5B-F15C9F6A7C54}" type="datetimeFigureOut">
              <a:rPr lang="en-US" smtClean="0"/>
              <a:t>4/4/2025</a:t>
            </a:fld>
            <a:endParaRPr lang="en-US"/>
          </a:p>
        </p:txBody>
      </p:sp>
      <p:sp>
        <p:nvSpPr>
          <p:cNvPr id="5" name="Footer Placeholder 4">
            <a:extLst>
              <a:ext uri="{FF2B5EF4-FFF2-40B4-BE49-F238E27FC236}">
                <a16:creationId xmlns:a16="http://schemas.microsoft.com/office/drawing/2014/main" id="{CB6510A3-DF63-8302-C33E-B9D09F9103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C99FE8-A87D-8436-F6C1-0ED540D9E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347D7-49E3-4A5D-9389-ABE50216FCD6}" type="slidenum">
              <a:rPr lang="en-US" smtClean="0"/>
              <a:t>‹#›</a:t>
            </a:fld>
            <a:endParaRPr lang="en-US"/>
          </a:p>
        </p:txBody>
      </p:sp>
    </p:spTree>
    <p:extLst>
      <p:ext uri="{BB962C8B-B14F-4D97-AF65-F5344CB8AC3E}">
        <p14:creationId xmlns:p14="http://schemas.microsoft.com/office/powerpoint/2010/main" val="44394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195">
              <a:srgbClr val="6E34A2"/>
            </a:gs>
            <a:gs pos="57000">
              <a:srgbClr val="391B55"/>
            </a:gs>
            <a:gs pos="100000">
              <a:srgbClr val="25113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D5CA53-00BF-4336-90CB-1C64F93E9A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EA976B-8DE6-4266-A92A-A188FC5901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C731F-AA62-449E-B626-6911F8E67F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335C2-1F42-4A2B-9679-A84064AED5A1}" type="datetimeFigureOut">
              <a:rPr lang="en-US" smtClean="0"/>
              <a:t>4/4/2025</a:t>
            </a:fld>
            <a:endParaRPr lang="en-US"/>
          </a:p>
        </p:txBody>
      </p:sp>
      <p:sp>
        <p:nvSpPr>
          <p:cNvPr id="5" name="Footer Placeholder 4">
            <a:extLst>
              <a:ext uri="{FF2B5EF4-FFF2-40B4-BE49-F238E27FC236}">
                <a16:creationId xmlns:a16="http://schemas.microsoft.com/office/drawing/2014/main" id="{8FCCBC83-1675-4F0E-841A-8D175C13C1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5358BF-7B77-4A18-B71D-5DC08ABC3B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8AE38-4D19-4FAC-8D7A-CE27D3E423E0}" type="slidenum">
              <a:rPr lang="en-US" smtClean="0"/>
              <a:t>‹#›</a:t>
            </a:fld>
            <a:endParaRPr lang="en-US"/>
          </a:p>
        </p:txBody>
      </p:sp>
    </p:spTree>
    <p:extLst>
      <p:ext uri="{BB962C8B-B14F-4D97-AF65-F5344CB8AC3E}">
        <p14:creationId xmlns:p14="http://schemas.microsoft.com/office/powerpoint/2010/main" val="326940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D942847-32BB-616C-B01D-E076A36221A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a:extLst>
              <a:ext uri="{FF2B5EF4-FFF2-40B4-BE49-F238E27FC236}">
                <a16:creationId xmlns:a16="http://schemas.microsoft.com/office/drawing/2014/main" id="{E546879E-F527-5257-3C3C-46929D47D80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295699A6-EB7B-4F1E-34B7-3C38710AAB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90D8C476-2EEF-E8EB-4468-A7BE6C9C90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273220B-6BE4-3164-C0DF-02D29253E29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743B93D-8E49-436B-9AC6-F4131EFE4B06}" type="slidenum">
              <a:rPr lang="en-US" altLang="en-US"/>
              <a:pPr/>
              <a:t>‹#›</a:t>
            </a:fld>
            <a:endParaRPr lang="en-US" altLang="en-US"/>
          </a:p>
        </p:txBody>
      </p:sp>
    </p:spTree>
    <p:extLst>
      <p:ext uri="{BB962C8B-B14F-4D97-AF65-F5344CB8AC3E}">
        <p14:creationId xmlns:p14="http://schemas.microsoft.com/office/powerpoint/2010/main" val="12671915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4173B8-06BC-7DE7-6539-9DB847FC72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1595AC-56E7-F501-7F8C-4B2DA06DD7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D949EC-B278-E37A-0C92-D66E513760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6D8363-94E3-4349-A3ED-2B371AEC7E96}" type="datetimeFigureOut">
              <a:rPr lang="en-US" smtClean="0"/>
              <a:t>4/4/2025</a:t>
            </a:fld>
            <a:endParaRPr lang="en-US"/>
          </a:p>
        </p:txBody>
      </p:sp>
      <p:sp>
        <p:nvSpPr>
          <p:cNvPr id="5" name="Footer Placeholder 4">
            <a:extLst>
              <a:ext uri="{FF2B5EF4-FFF2-40B4-BE49-F238E27FC236}">
                <a16:creationId xmlns:a16="http://schemas.microsoft.com/office/drawing/2014/main" id="{96C24A21-DC1E-35E5-67C2-279FBD0B26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E01E388-D124-1A99-1353-152D19F2FA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EB26A7-5CF7-4B44-8B9E-C72ACAF882D0}" type="slidenum">
              <a:rPr lang="en-US" smtClean="0"/>
              <a:t>‹#›</a:t>
            </a:fld>
            <a:endParaRPr lang="en-US"/>
          </a:p>
        </p:txBody>
      </p:sp>
    </p:spTree>
    <p:extLst>
      <p:ext uri="{BB962C8B-B14F-4D97-AF65-F5344CB8AC3E}">
        <p14:creationId xmlns:p14="http://schemas.microsoft.com/office/powerpoint/2010/main" val="28248841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45988-EEE3-41F8-AF51-5EBD725033DD}" type="datetimeFigureOut">
              <a:rPr lang="vi-VN" smtClean="0"/>
              <a:t>04/04/2025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C4DEA-B43B-4358-897A-CE4248E2A7B5}" type="slidenum">
              <a:rPr lang="vi-VN" smtClean="0"/>
              <a:t>‹#›</a:t>
            </a:fld>
            <a:endParaRPr lang="vi-VN"/>
          </a:p>
        </p:txBody>
      </p:sp>
    </p:spTree>
    <p:extLst>
      <p:ext uri="{BB962C8B-B14F-4D97-AF65-F5344CB8AC3E}">
        <p14:creationId xmlns:p14="http://schemas.microsoft.com/office/powerpoint/2010/main" val="6517589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3B945B-1CD1-43C6-98E3-3AEC561C29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BAF416A-79F6-4B1D-BEB2-610DDE7CDA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A3C323-86EA-4E1A-AC3B-0500416D78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77FBB-E9BE-4079-883F-3223B081F19B}" type="datetimeFigureOut">
              <a:rPr lang="vi-VN" smtClean="0"/>
              <a:t>04/04/2025</a:t>
            </a:fld>
            <a:endParaRPr lang="vi-VN"/>
          </a:p>
        </p:txBody>
      </p:sp>
      <p:sp>
        <p:nvSpPr>
          <p:cNvPr id="5" name="Footer Placeholder 4">
            <a:extLst>
              <a:ext uri="{FF2B5EF4-FFF2-40B4-BE49-F238E27FC236}">
                <a16:creationId xmlns:a16="http://schemas.microsoft.com/office/drawing/2014/main" id="{39CA923A-7D9D-41B0-8AEC-A24757D2D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BCF018F-869D-4867-BF56-2620120A74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D0073-86A4-4011-A96E-26157FB8AE4F}" type="slidenum">
              <a:rPr lang="vi-VN" smtClean="0"/>
              <a:t>‹#›</a:t>
            </a:fld>
            <a:endParaRPr lang="vi-VN"/>
          </a:p>
        </p:txBody>
      </p:sp>
    </p:spTree>
    <p:extLst>
      <p:ext uri="{BB962C8B-B14F-4D97-AF65-F5344CB8AC3E}">
        <p14:creationId xmlns:p14="http://schemas.microsoft.com/office/powerpoint/2010/main" val="402432277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5.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bin"/><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bin"/><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47110" descr="1-26">
            <a:extLst>
              <a:ext uri="{FF2B5EF4-FFF2-40B4-BE49-F238E27FC236}">
                <a16:creationId xmlns:a16="http://schemas.microsoft.com/office/drawing/2014/main" id="{E3545912-D48B-D2B5-6CBA-664948EC57EA}"/>
              </a:ext>
            </a:extLst>
          </p:cNvPr>
          <p:cNvPicPr>
            <a:picLocks noChangeAspect="1"/>
          </p:cNvPicPr>
          <p:nvPr/>
        </p:nvPicPr>
        <p:blipFill>
          <a:blip r:embed="rId3"/>
          <a:stretch>
            <a:fillRect/>
          </a:stretch>
        </p:blipFill>
        <p:spPr>
          <a:xfrm>
            <a:off x="4404995" y="804863"/>
            <a:ext cx="6732588" cy="4876800"/>
          </a:xfrm>
          <a:prstGeom prst="rect">
            <a:avLst/>
          </a:prstGeom>
          <a:noFill/>
          <a:ln w="9525">
            <a:noFill/>
          </a:ln>
        </p:spPr>
      </p:pic>
      <p:pic>
        <p:nvPicPr>
          <p:cNvPr id="6" name="图片 47108" descr="1-43">
            <a:extLst>
              <a:ext uri="{FF2B5EF4-FFF2-40B4-BE49-F238E27FC236}">
                <a16:creationId xmlns:a16="http://schemas.microsoft.com/office/drawing/2014/main" id="{51CAECA7-818A-CE40-980F-25A3045A9B4E}"/>
              </a:ext>
            </a:extLst>
          </p:cNvPr>
          <p:cNvPicPr>
            <a:picLocks noChangeAspect="1"/>
          </p:cNvPicPr>
          <p:nvPr/>
        </p:nvPicPr>
        <p:blipFill>
          <a:blip r:embed="rId4"/>
          <a:stretch>
            <a:fillRect/>
          </a:stretch>
        </p:blipFill>
        <p:spPr>
          <a:xfrm>
            <a:off x="6317106" y="2246312"/>
            <a:ext cx="5218112" cy="4711700"/>
          </a:xfrm>
          <a:prstGeom prst="rect">
            <a:avLst/>
          </a:prstGeom>
          <a:noFill/>
          <a:ln w="9525">
            <a:noFill/>
          </a:ln>
        </p:spPr>
      </p:pic>
      <p:pic>
        <p:nvPicPr>
          <p:cNvPr id="7" name="图片 47109" descr="1-42">
            <a:extLst>
              <a:ext uri="{FF2B5EF4-FFF2-40B4-BE49-F238E27FC236}">
                <a16:creationId xmlns:a16="http://schemas.microsoft.com/office/drawing/2014/main" id="{48647911-C55E-8450-E700-BB49FABED33F}"/>
              </a:ext>
            </a:extLst>
          </p:cNvPr>
          <p:cNvPicPr>
            <a:picLocks noChangeAspect="1"/>
          </p:cNvPicPr>
          <p:nvPr/>
        </p:nvPicPr>
        <p:blipFill>
          <a:blip r:embed="rId5"/>
          <a:stretch>
            <a:fillRect/>
          </a:stretch>
        </p:blipFill>
        <p:spPr>
          <a:xfrm rot="217735">
            <a:off x="365928" y="426700"/>
            <a:ext cx="7917469" cy="6727859"/>
          </a:xfrm>
          <a:prstGeom prst="rect">
            <a:avLst/>
          </a:prstGeom>
          <a:noFill/>
          <a:ln w="9525">
            <a:noFill/>
          </a:ln>
        </p:spPr>
      </p:pic>
      <p:sp>
        <p:nvSpPr>
          <p:cNvPr id="8" name="TextBox 7">
            <a:extLst>
              <a:ext uri="{FF2B5EF4-FFF2-40B4-BE49-F238E27FC236}">
                <a16:creationId xmlns:a16="http://schemas.microsoft.com/office/drawing/2014/main" id="{FA1E30F3-5674-E7C7-E8C9-FDA0BFFE4C00}"/>
              </a:ext>
            </a:extLst>
          </p:cNvPr>
          <p:cNvSpPr txBox="1"/>
          <p:nvPr/>
        </p:nvSpPr>
        <p:spPr>
          <a:xfrm>
            <a:off x="1054417" y="2773680"/>
            <a:ext cx="5447983" cy="280076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Hoạt</a:t>
            </a:r>
            <a:r>
              <a:rPr kumimoji="0" lang="en-US" sz="8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880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động</a:t>
            </a:r>
            <a:r>
              <a:rPr kumimoji="0" lang="en-US" sz="8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880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mở</a:t>
            </a:r>
            <a:r>
              <a:rPr kumimoji="0" lang="en-US" sz="8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880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đầu</a:t>
            </a:r>
            <a:endParaRPr kumimoji="0" lang="en-US" sz="8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49519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C5BB5BD9-4BFE-04DA-2C31-14949A404559}"/>
              </a:ext>
            </a:extLst>
          </p:cNvPr>
          <p:cNvGraphicFramePr>
            <a:graphicFrameLocks noGrp="1"/>
          </p:cNvGraphicFramePr>
          <p:nvPr>
            <p:extLst>
              <p:ext uri="{D42A27DB-BD31-4B8C-83A1-F6EECF244321}">
                <p14:modId xmlns:p14="http://schemas.microsoft.com/office/powerpoint/2010/main" val="2801312236"/>
              </p:ext>
            </p:extLst>
          </p:nvPr>
        </p:nvGraphicFramePr>
        <p:xfrm>
          <a:off x="77322" y="726398"/>
          <a:ext cx="11896654" cy="6079938"/>
        </p:xfrm>
        <a:graphic>
          <a:graphicData uri="http://schemas.openxmlformats.org/drawingml/2006/table">
            <a:tbl>
              <a:tblPr firstRow="1" firstCol="1" bandRow="1">
                <a:tableStyleId>{5C22544A-7EE6-4342-B048-85BDC9FD1C3A}</a:tableStyleId>
              </a:tblPr>
              <a:tblGrid>
                <a:gridCol w="6148817">
                  <a:extLst>
                    <a:ext uri="{9D8B030D-6E8A-4147-A177-3AD203B41FA5}">
                      <a16:colId xmlns:a16="http://schemas.microsoft.com/office/drawing/2014/main" val="3925898425"/>
                    </a:ext>
                  </a:extLst>
                </a:gridCol>
                <a:gridCol w="1268305">
                  <a:extLst>
                    <a:ext uri="{9D8B030D-6E8A-4147-A177-3AD203B41FA5}">
                      <a16:colId xmlns:a16="http://schemas.microsoft.com/office/drawing/2014/main" val="538481259"/>
                    </a:ext>
                  </a:extLst>
                </a:gridCol>
                <a:gridCol w="4479532">
                  <a:extLst>
                    <a:ext uri="{9D8B030D-6E8A-4147-A177-3AD203B41FA5}">
                      <a16:colId xmlns:a16="http://schemas.microsoft.com/office/drawing/2014/main" val="32527312"/>
                    </a:ext>
                  </a:extLst>
                </a:gridCol>
              </a:tblGrid>
              <a:tr h="542720">
                <a:tc>
                  <a:txBody>
                    <a:bodyPr/>
                    <a:lstStyle/>
                    <a:p>
                      <a:pPr algn="ctr">
                        <a:lnSpc>
                          <a:spcPct val="100000"/>
                        </a:lnSpc>
                        <a:spcAft>
                          <a:spcPts val="800"/>
                        </a:spcAft>
                      </a:pPr>
                      <a:r>
                        <a:rPr lang="en-US" sz="2400" b="0" kern="100" dirty="0" err="1">
                          <a:solidFill>
                            <a:srgbClr val="002060"/>
                          </a:solidFill>
                          <a:effectLst/>
                          <a:latin typeface="Times New Roman" panose="02020603050405020304" pitchFamily="18" charset="0"/>
                          <a:cs typeface="Times New Roman" panose="02020603050405020304" pitchFamily="18" charset="0"/>
                        </a:rPr>
                        <a:t>Câu</a:t>
                      </a:r>
                      <a:r>
                        <a:rPr lang="en-US" sz="2400" b="0" kern="100" dirty="0">
                          <a:solidFill>
                            <a:srgbClr val="002060"/>
                          </a:solidFill>
                          <a:effectLst/>
                          <a:latin typeface="Times New Roman" panose="02020603050405020304" pitchFamily="18" charset="0"/>
                          <a:cs typeface="Times New Roman" panose="02020603050405020304" pitchFamily="18" charset="0"/>
                        </a:rPr>
                        <a:t> </a:t>
                      </a:r>
                      <a:r>
                        <a:rPr lang="en-US" sz="2400" b="0" kern="100" dirty="0" err="1">
                          <a:solidFill>
                            <a:srgbClr val="002060"/>
                          </a:solidFill>
                          <a:effectLst/>
                          <a:latin typeface="Times New Roman" panose="02020603050405020304" pitchFamily="18" charset="0"/>
                          <a:cs typeface="Times New Roman" panose="02020603050405020304" pitchFamily="18" charset="0"/>
                        </a:rPr>
                        <a:t>văn</a:t>
                      </a:r>
                      <a:endParaRPr lang="en-US" sz="2400" b="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1979" marR="61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Aft>
                          <a:spcPts val="800"/>
                        </a:spcAft>
                      </a:pPr>
                      <a:r>
                        <a:rPr lang="en-US" sz="2400" b="0" kern="100" dirty="0" err="1">
                          <a:solidFill>
                            <a:srgbClr val="002060"/>
                          </a:solidFill>
                          <a:effectLst/>
                          <a:latin typeface="Times New Roman" panose="02020603050405020304" pitchFamily="18" charset="0"/>
                          <a:cs typeface="Times New Roman" panose="02020603050405020304" pitchFamily="18" charset="0"/>
                        </a:rPr>
                        <a:t>Kiểu</a:t>
                      </a:r>
                      <a:r>
                        <a:rPr lang="en-US" sz="2400" b="0" kern="100" dirty="0">
                          <a:solidFill>
                            <a:srgbClr val="002060"/>
                          </a:solidFill>
                          <a:effectLst/>
                          <a:latin typeface="Times New Roman" panose="02020603050405020304" pitchFamily="18" charset="0"/>
                          <a:cs typeface="Times New Roman" panose="02020603050405020304" pitchFamily="18" charset="0"/>
                        </a:rPr>
                        <a:t> </a:t>
                      </a:r>
                      <a:r>
                        <a:rPr lang="en-US" sz="2400" b="0" kern="100" dirty="0" err="1">
                          <a:solidFill>
                            <a:srgbClr val="002060"/>
                          </a:solidFill>
                          <a:effectLst/>
                          <a:latin typeface="Times New Roman" panose="02020603050405020304" pitchFamily="18" charset="0"/>
                          <a:cs typeface="Times New Roman" panose="02020603050405020304" pitchFamily="18" charset="0"/>
                        </a:rPr>
                        <a:t>câu</a:t>
                      </a:r>
                      <a:endParaRPr lang="en-US" sz="2400" b="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1979" marR="61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Aft>
                          <a:spcPts val="800"/>
                        </a:spcAft>
                      </a:pPr>
                      <a:r>
                        <a:rPr lang="en-US" sz="2400" b="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Tác</a:t>
                      </a:r>
                      <a:r>
                        <a:rPr lang="en-US" sz="2400" b="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b="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dụng</a:t>
                      </a:r>
                      <a:endParaRPr lang="en-US" sz="2400" b="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1979" marR="61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63264073"/>
                  </a:ext>
                </a:extLst>
              </a:tr>
              <a:tr h="1236196">
                <a:tc>
                  <a:txBody>
                    <a:bodyPr/>
                    <a:lstStyle/>
                    <a:p>
                      <a:pPr>
                        <a:lnSpc>
                          <a:spcPct val="100000"/>
                        </a:lnSpc>
                        <a:spcAft>
                          <a:spcPts val="800"/>
                        </a:spcAft>
                      </a:pPr>
                      <a:endParaRPr lang="en-US" sz="2400" b="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1979" marR="619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endParaRPr lang="en-US" sz="2400" b="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1979" marR="619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nSpc>
                          <a:spcPct val="100000"/>
                        </a:lnSpc>
                        <a:spcAft>
                          <a:spcPts val="800"/>
                        </a:spcAft>
                      </a:pPr>
                      <a:endParaRPr lang="en-US" sz="2400" b="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1979" marR="619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5155525"/>
                  </a:ext>
                </a:extLst>
              </a:tr>
              <a:tr h="1236196">
                <a:tc>
                  <a:txBody>
                    <a:bodyPr/>
                    <a:lstStyle/>
                    <a:p>
                      <a:pPr>
                        <a:lnSpc>
                          <a:spcPct val="100000"/>
                        </a:lnSpc>
                        <a:spcAft>
                          <a:spcPts val="800"/>
                        </a:spcAft>
                      </a:pPr>
                      <a:endParaRPr lang="en-US" sz="2400" b="0"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1979" marR="619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endParaRPr lang="en-US" sz="2400" b="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1979" marR="619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00000"/>
                        </a:lnSpc>
                        <a:spcAft>
                          <a:spcPts val="800"/>
                        </a:spcAft>
                      </a:pPr>
                      <a:endParaRPr lang="en-US" sz="2400" b="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1979" marR="619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4170550"/>
                  </a:ext>
                </a:extLst>
              </a:tr>
              <a:tr h="1436665">
                <a:tc>
                  <a:txBody>
                    <a:bodyPr/>
                    <a:lstStyle/>
                    <a:p>
                      <a:pPr>
                        <a:lnSpc>
                          <a:spcPct val="100000"/>
                        </a:lnSpc>
                        <a:spcAft>
                          <a:spcPts val="800"/>
                        </a:spcAft>
                      </a:pPr>
                      <a:endParaRPr lang="en-US" sz="2400" b="0"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1979" marR="619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endParaRPr lang="en-US" sz="2400" b="0"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1979" marR="619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00000"/>
                        </a:lnSpc>
                        <a:spcAft>
                          <a:spcPts val="800"/>
                        </a:spcAft>
                      </a:pPr>
                      <a:endParaRPr lang="en-US" sz="2400" b="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1979" marR="619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4229208"/>
                  </a:ext>
                </a:extLst>
              </a:tr>
              <a:tr h="1628161">
                <a:tc>
                  <a:txBody>
                    <a:bodyPr/>
                    <a:lstStyle/>
                    <a:p>
                      <a:pPr>
                        <a:lnSpc>
                          <a:spcPct val="100000"/>
                        </a:lnSpc>
                        <a:spcAft>
                          <a:spcPts val="800"/>
                        </a:spcAft>
                      </a:pPr>
                      <a:endParaRPr lang="en-US" sz="2400" b="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1979" marR="619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endParaRPr lang="en-US" sz="2400" b="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1979" marR="619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endParaRPr lang="en-US" sz="2400" b="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1979" marR="619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7492004"/>
                  </a:ext>
                </a:extLst>
              </a:tr>
            </a:tbl>
          </a:graphicData>
        </a:graphic>
      </p:graphicFrame>
      <p:sp>
        <p:nvSpPr>
          <p:cNvPr id="10" name="Rectangle 1">
            <a:extLst>
              <a:ext uri="{FF2B5EF4-FFF2-40B4-BE49-F238E27FC236}">
                <a16:creationId xmlns:a16="http://schemas.microsoft.com/office/drawing/2014/main" id="{B6F0B256-3A37-062B-673A-B0317F17157C}"/>
              </a:ext>
            </a:extLst>
          </p:cNvPr>
          <p:cNvSpPr>
            <a:spLocks noChangeArrowheads="1"/>
          </p:cNvSpPr>
          <p:nvPr/>
        </p:nvSpPr>
        <p:spPr bwMode="auto">
          <a:xfrm>
            <a:off x="3974991" y="110387"/>
            <a:ext cx="39566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Aptos" panose="020B0004020202020204" pitchFamily="34" charset="0"/>
                <a:cs typeface="Times New Roman" panose="02020603050405020304" pitchFamily="18" charset="0"/>
              </a:rPr>
              <a:t>PHIẾU HỌC TẬP SỐ 2</a:t>
            </a: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A04882E-82DA-A9B4-6975-CD80DFE2AAF3}"/>
              </a:ext>
            </a:extLst>
          </p:cNvPr>
          <p:cNvSpPr txBox="1"/>
          <p:nvPr/>
        </p:nvSpPr>
        <p:spPr>
          <a:xfrm>
            <a:off x="153513" y="1367522"/>
            <a:ext cx="5950303" cy="1015663"/>
          </a:xfrm>
          <a:prstGeom prst="rect">
            <a:avLst/>
          </a:prstGeom>
          <a:noFill/>
        </p:spPr>
        <p:txBody>
          <a:bodyPr wrap="square">
            <a:spAutoFit/>
          </a:bodyPr>
          <a:lstStyle/>
          <a:p>
            <a:pPr lvl="0" algn="just">
              <a:spcAft>
                <a:spcPts val="800"/>
              </a:spcAft>
            </a:pPr>
            <a:r>
              <a:rPr lang="en-US" sz="2000" i="1" kern="0" dirty="0">
                <a:latin typeface="Times New Roman" panose="02020603050405020304" pitchFamily="18" charset="0"/>
                <a:ea typeface="Calibri" panose="020F0502020204030204" pitchFamily="34" charset="0"/>
              </a:rPr>
              <a:t>  (1). </a:t>
            </a:r>
            <a:r>
              <a:rPr lang="vi-VN" sz="2000" i="1" kern="0" dirty="0">
                <a:latin typeface="Times New Roman" panose="02020603050405020304" pitchFamily="18" charset="0"/>
                <a:ea typeface="Calibri" panose="020F0502020204030204" pitchFamily="34" charset="0"/>
              </a:rPr>
              <a:t>Đặc trưng của toàn cầu hoá</a:t>
            </a:r>
            <a:r>
              <a:rPr lang="vi-VN" sz="2000" kern="0" dirty="0">
                <a:latin typeface="Times New Roman" panose="02020603050405020304" pitchFamily="18" charset="0"/>
                <a:ea typeface="Calibri" panose="020F0502020204030204" pitchFamily="34" charset="0"/>
              </a:rPr>
              <a:t> (CN) / </a:t>
            </a:r>
            <a:r>
              <a:rPr lang="vi-VN" sz="2000" i="1" kern="0" dirty="0">
                <a:latin typeface="Times New Roman" panose="02020603050405020304" pitchFamily="18" charset="0"/>
                <a:ea typeface="Calibri" panose="020F0502020204030204" pitchFamily="34" charset="0"/>
              </a:rPr>
              <a:t>là sự đón nhận và trân trọng đóng góp của tất cả các dân tộc trong bản hoà ca của nhân loại</a:t>
            </a:r>
            <a:r>
              <a:rPr lang="vi-VN" sz="2000" kern="0" dirty="0">
                <a:latin typeface="Times New Roman" panose="02020603050405020304" pitchFamily="18" charset="0"/>
                <a:ea typeface="Calibri" panose="020F0502020204030204" pitchFamily="34" charset="0"/>
              </a:rPr>
              <a:t> (VN)</a:t>
            </a:r>
            <a:endParaRPr kumimoji="0" lang="en-US" sz="2000" b="0" i="0" u="none" strike="noStrike" kern="100" cap="none" spc="0" normalizeH="0" baseline="0" noProof="0" dirty="0">
              <a:ln>
                <a:noFill/>
              </a:ln>
              <a:solidFill>
                <a:srgbClr val="7030A0"/>
              </a:solidFill>
              <a:effectLst/>
              <a:uLnTx/>
              <a:uFillTx/>
              <a:latin typeface="#9Slide03 Reso" pitchFamily="2"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A9A6A75-3FA0-17C7-8D24-00E7D9B3BC1B}"/>
              </a:ext>
            </a:extLst>
          </p:cNvPr>
          <p:cNvSpPr txBox="1"/>
          <p:nvPr/>
        </p:nvSpPr>
        <p:spPr>
          <a:xfrm>
            <a:off x="6247654" y="1644520"/>
            <a:ext cx="122366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2400" b="0" i="0" u="none" strike="noStrike" kern="1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Câu</a:t>
            </a:r>
            <a:r>
              <a:rPr kumimoji="0" lang="en-US" sz="2400" b="0" i="0" u="none" strike="noStrike" kern="1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2400" b="0" i="0" u="none" strike="noStrike" kern="1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đơn</a:t>
            </a:r>
            <a:endParaRPr kumimoji="0" lang="en-US" sz="2400" b="0" i="0" u="none" strike="noStrike" kern="100" cap="none" spc="0" normalizeH="0" baseline="0" noProof="0" dirty="0">
              <a:ln>
                <a:noFill/>
              </a:ln>
              <a:solidFill>
                <a:srgbClr val="7030A0"/>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B885727F-F375-AFE5-5C4A-E681C835A7B8}"/>
              </a:ext>
            </a:extLst>
          </p:cNvPr>
          <p:cNvSpPr txBox="1"/>
          <p:nvPr/>
        </p:nvSpPr>
        <p:spPr>
          <a:xfrm>
            <a:off x="6247654" y="2863154"/>
            <a:ext cx="122366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2400" b="0" i="0" u="none" strike="noStrike" kern="1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Câu</a:t>
            </a:r>
            <a:r>
              <a:rPr kumimoji="0" lang="en-US" sz="2400" b="0" i="0" u="none" strike="noStrike" kern="1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lang="en-US" sz="2400" kern="100" dirty="0" err="1">
                <a:solidFill>
                  <a:srgbClr val="7030A0"/>
                </a:solidFill>
                <a:latin typeface="Times New Roman" panose="02020603050405020304" pitchFamily="18" charset="0"/>
                <a:cs typeface="Times New Roman" panose="02020603050405020304" pitchFamily="18" charset="0"/>
              </a:rPr>
              <a:t>đơn</a:t>
            </a:r>
            <a:endParaRPr kumimoji="0" lang="en-US" sz="2400" b="0" i="0" u="none" strike="noStrike" kern="100" cap="none" spc="0" normalizeH="0" baseline="0" noProof="0" dirty="0">
              <a:ln>
                <a:noFill/>
              </a:ln>
              <a:solidFill>
                <a:srgbClr val="7030A0"/>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28946524-2EB1-62F3-B850-3725D92EC367}"/>
              </a:ext>
            </a:extLst>
          </p:cNvPr>
          <p:cNvSpPr txBox="1"/>
          <p:nvPr/>
        </p:nvSpPr>
        <p:spPr>
          <a:xfrm>
            <a:off x="6175176" y="3998315"/>
            <a:ext cx="136862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2400" b="0" i="0" u="none" strike="noStrike" kern="1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Câu</a:t>
            </a:r>
            <a:r>
              <a:rPr kumimoji="0" lang="en-US" sz="2400" b="0" i="0" u="none" strike="noStrike" kern="1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lang="en-US" sz="2400" kern="100" dirty="0" err="1">
                <a:solidFill>
                  <a:srgbClr val="7030A0"/>
                </a:solidFill>
                <a:latin typeface="Times New Roman" panose="02020603050405020304" pitchFamily="18" charset="0"/>
                <a:cs typeface="Times New Roman" panose="02020603050405020304" pitchFamily="18" charset="0"/>
              </a:rPr>
              <a:t>đơn</a:t>
            </a:r>
            <a:endParaRPr kumimoji="0" lang="en-US" sz="2400" b="0" i="0" u="none" strike="noStrike" kern="100" cap="none" spc="0" normalizeH="0" baseline="0" noProof="0" dirty="0">
              <a:ln>
                <a:noFill/>
              </a:ln>
              <a:solidFill>
                <a:srgbClr val="7030A0"/>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B238EB8B-F135-FE30-9F72-E60014590293}"/>
              </a:ext>
            </a:extLst>
          </p:cNvPr>
          <p:cNvSpPr txBox="1"/>
          <p:nvPr/>
        </p:nvSpPr>
        <p:spPr>
          <a:xfrm>
            <a:off x="7471319" y="5213480"/>
            <a:ext cx="4393592" cy="1479700"/>
          </a:xfrm>
          <a:prstGeom prst="rect">
            <a:avLst/>
          </a:prstGeom>
          <a:noFill/>
        </p:spPr>
        <p:txBody>
          <a:bodyPr wrap="square">
            <a:spAutoFit/>
          </a:bodyPr>
          <a:lstStyle/>
          <a:p>
            <a:pPr indent="182880" algn="just">
              <a:lnSpc>
                <a:spcPct val="115000"/>
              </a:lnSpc>
              <a:spcAft>
                <a:spcPts val="800"/>
              </a:spcAft>
            </a:pP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Biểu</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đạt</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một</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thông</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báo</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có</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tính</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chất</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phức</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hợp</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vừa</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chỉ</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ra ý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kiến</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nêu</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ở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câu</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(3) là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không</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đúng</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vừa</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giải</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thích</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lí</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do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nên</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người</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viết</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sử</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dụng</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câu</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ghép</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là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phù</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hợp</a:t>
            </a:r>
            <a:r>
              <a:rPr lang="fr-FR" sz="2000" kern="0" dirty="0">
                <a:latin typeface="Times New Roman" panose="02020603050405020304" pitchFamily="18" charset="0"/>
                <a:ea typeface="Calibri" panose="020F0502020204030204" pitchFamily="34" charset="0"/>
                <a:cs typeface="Times New Roman" panose="02020603050405020304" pitchFamily="18" charset="0"/>
              </a:rPr>
              <a:t>.</a:t>
            </a:r>
            <a:endParaRPr lang="en-US" sz="2000" kern="100" dirty="0">
              <a:latin typeface="Times New Roman" panose="02020603050405020304" pitchFamily="18" charset="0"/>
              <a:ea typeface="Aptos" panose="020B000402020202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2A24C662-90BE-87B5-F3EA-244824504A91}"/>
              </a:ext>
            </a:extLst>
          </p:cNvPr>
          <p:cNvSpPr txBox="1"/>
          <p:nvPr/>
        </p:nvSpPr>
        <p:spPr>
          <a:xfrm>
            <a:off x="7637021" y="2455047"/>
            <a:ext cx="4283059" cy="1200329"/>
          </a:xfrm>
          <a:prstGeom prst="rect">
            <a:avLst/>
          </a:prstGeom>
          <a:noFill/>
        </p:spPr>
        <p:txBody>
          <a:bodyPr wrap="square">
            <a:spAutoFit/>
          </a:bodyPr>
          <a:lstStyle/>
          <a:p>
            <a:pPr lvl="0" algn="just">
              <a:spcAft>
                <a:spcPts val="800"/>
              </a:spcAft>
            </a:pPr>
            <a:r>
              <a:rPr lang="fr-FR" sz="2400" kern="0" dirty="0" err="1">
                <a:latin typeface="Times New Roman" panose="02020603050405020304" pitchFamily="18" charset="0"/>
                <a:ea typeface="Calibri" panose="020F0502020204030204" pitchFamily="34" charset="0"/>
              </a:rPr>
              <a:t>Câu</a:t>
            </a:r>
            <a:r>
              <a:rPr lang="fr-FR" sz="2400" kern="0" dirty="0">
                <a:latin typeface="Times New Roman" panose="02020603050405020304" pitchFamily="18" charset="0"/>
                <a:ea typeface="Calibri" panose="020F0502020204030204" pitchFamily="34" charset="0"/>
              </a:rPr>
              <a:t> (1), (2) </a:t>
            </a:r>
            <a:r>
              <a:rPr lang="fr-FR" sz="2400" kern="0" dirty="0" err="1">
                <a:latin typeface="Times New Roman" panose="02020603050405020304" pitchFamily="18" charset="0"/>
                <a:ea typeface="Calibri" panose="020F0502020204030204" pitchFamily="34" charset="0"/>
              </a:rPr>
              <a:t>và</a:t>
            </a:r>
            <a:r>
              <a:rPr lang="fr-FR" sz="2400" kern="0" dirty="0">
                <a:latin typeface="Times New Roman" panose="02020603050405020304" pitchFamily="18" charset="0"/>
                <a:ea typeface="Calibri" panose="020F0502020204030204" pitchFamily="34" charset="0"/>
              </a:rPr>
              <a:t> (3) </a:t>
            </a:r>
            <a:r>
              <a:rPr lang="fr-FR" sz="2400" kern="0" dirty="0" err="1">
                <a:latin typeface="Times New Roman" panose="02020603050405020304" pitchFamily="18" charset="0"/>
                <a:ea typeface="Calibri" panose="020F0502020204030204" pitchFamily="34" charset="0"/>
              </a:rPr>
              <a:t>biểu</a:t>
            </a:r>
            <a:r>
              <a:rPr lang="fr-FR" sz="2400" kern="0" dirty="0">
                <a:latin typeface="Times New Roman" panose="02020603050405020304" pitchFamily="18" charset="0"/>
                <a:ea typeface="Calibri" panose="020F0502020204030204" pitchFamily="34" charset="0"/>
              </a:rPr>
              <a:t> </a:t>
            </a:r>
            <a:r>
              <a:rPr lang="fr-FR" sz="2400" kern="0" dirty="0" err="1">
                <a:latin typeface="Times New Roman" panose="02020603050405020304" pitchFamily="18" charset="0"/>
                <a:ea typeface="Calibri" panose="020F0502020204030204" pitchFamily="34" charset="0"/>
              </a:rPr>
              <a:t>thị</a:t>
            </a:r>
            <a:r>
              <a:rPr lang="fr-FR" sz="2400" kern="0" dirty="0">
                <a:latin typeface="Times New Roman" panose="02020603050405020304" pitchFamily="18" charset="0"/>
                <a:ea typeface="Calibri" panose="020F0502020204030204" pitchFamily="34" charset="0"/>
              </a:rPr>
              <a:t> </a:t>
            </a:r>
            <a:r>
              <a:rPr lang="fr-FR" sz="2400" kern="0" dirty="0" err="1">
                <a:latin typeface="Times New Roman" panose="02020603050405020304" pitchFamily="18" charset="0"/>
                <a:ea typeface="Calibri" panose="020F0502020204030204" pitchFamily="34" charset="0"/>
              </a:rPr>
              <a:t>một</a:t>
            </a:r>
            <a:r>
              <a:rPr lang="fr-FR" sz="2400" kern="0" dirty="0">
                <a:latin typeface="Times New Roman" panose="02020603050405020304" pitchFamily="18" charset="0"/>
                <a:ea typeface="Calibri" panose="020F0502020204030204" pitchFamily="34" charset="0"/>
              </a:rPr>
              <a:t> </a:t>
            </a:r>
            <a:r>
              <a:rPr lang="fr-FR" sz="2400" kern="0" dirty="0" err="1">
                <a:latin typeface="Times New Roman" panose="02020603050405020304" pitchFamily="18" charset="0"/>
                <a:ea typeface="Calibri" panose="020F0502020204030204" pitchFamily="34" charset="0"/>
              </a:rPr>
              <a:t>phán</a:t>
            </a:r>
            <a:r>
              <a:rPr lang="fr-FR" sz="2400" kern="0" dirty="0">
                <a:latin typeface="Times New Roman" panose="02020603050405020304" pitchFamily="18" charset="0"/>
                <a:ea typeface="Calibri" panose="020F0502020204030204" pitchFamily="34" charset="0"/>
              </a:rPr>
              <a:t> </a:t>
            </a:r>
            <a:r>
              <a:rPr lang="fr-FR" sz="2400" kern="0" dirty="0" err="1">
                <a:latin typeface="Times New Roman" panose="02020603050405020304" pitchFamily="18" charset="0"/>
                <a:ea typeface="Calibri" panose="020F0502020204030204" pitchFamily="34" charset="0"/>
              </a:rPr>
              <a:t>đoán</a:t>
            </a:r>
            <a:r>
              <a:rPr lang="fr-FR" sz="2400" kern="0" dirty="0">
                <a:latin typeface="Times New Roman" panose="02020603050405020304" pitchFamily="18" charset="0"/>
                <a:ea typeface="Calibri" panose="020F0502020204030204" pitchFamily="34" charset="0"/>
              </a:rPr>
              <a:t> </a:t>
            </a:r>
            <a:r>
              <a:rPr lang="fr-FR" sz="2400" kern="0" dirty="0" err="1">
                <a:latin typeface="Times New Roman" panose="02020603050405020304" pitchFamily="18" charset="0"/>
                <a:ea typeface="Calibri" panose="020F0502020204030204" pitchFamily="34" charset="0"/>
              </a:rPr>
              <a:t>đơn</a:t>
            </a:r>
            <a:r>
              <a:rPr lang="fr-FR" sz="2400" kern="0" dirty="0">
                <a:latin typeface="Times New Roman" panose="02020603050405020304" pitchFamily="18" charset="0"/>
                <a:ea typeface="Calibri" panose="020F0502020204030204" pitchFamily="34" charset="0"/>
              </a:rPr>
              <a:t> </a:t>
            </a:r>
            <a:r>
              <a:rPr lang="fr-FR" sz="2400" kern="0" dirty="0" err="1">
                <a:latin typeface="Times New Roman" panose="02020603050405020304" pitchFamily="18" charset="0"/>
                <a:ea typeface="Calibri" panose="020F0502020204030204" pitchFamily="34" charset="0"/>
              </a:rPr>
              <a:t>giản</a:t>
            </a:r>
            <a:r>
              <a:rPr lang="fr-FR" sz="2400" kern="0" dirty="0">
                <a:latin typeface="Times New Roman" panose="02020603050405020304" pitchFamily="18" charset="0"/>
                <a:ea typeface="Calibri" panose="020F0502020204030204" pitchFamily="34" charset="0"/>
              </a:rPr>
              <a:t> </a:t>
            </a:r>
            <a:r>
              <a:rPr lang="fr-FR" sz="2400" kern="0" dirty="0" err="1">
                <a:latin typeface="Times New Roman" panose="02020603050405020304" pitchFamily="18" charset="0"/>
                <a:ea typeface="Calibri" panose="020F0502020204030204" pitchFamily="34" charset="0"/>
              </a:rPr>
              <a:t>nên</a:t>
            </a:r>
            <a:r>
              <a:rPr lang="fr-FR" sz="2400" kern="0" dirty="0">
                <a:latin typeface="Times New Roman" panose="02020603050405020304" pitchFamily="18" charset="0"/>
                <a:ea typeface="Calibri" panose="020F0502020204030204" pitchFamily="34" charset="0"/>
              </a:rPr>
              <a:t> </a:t>
            </a:r>
            <a:r>
              <a:rPr lang="fr-FR" sz="2400" kern="0" dirty="0" err="1">
                <a:latin typeface="Times New Roman" panose="02020603050405020304" pitchFamily="18" charset="0"/>
                <a:ea typeface="Calibri" panose="020F0502020204030204" pitchFamily="34" charset="0"/>
              </a:rPr>
              <a:t>người</a:t>
            </a:r>
            <a:r>
              <a:rPr lang="fr-FR" sz="2400" kern="0" dirty="0">
                <a:latin typeface="Times New Roman" panose="02020603050405020304" pitchFamily="18" charset="0"/>
                <a:ea typeface="Calibri" panose="020F0502020204030204" pitchFamily="34" charset="0"/>
              </a:rPr>
              <a:t> </a:t>
            </a:r>
            <a:r>
              <a:rPr lang="fr-FR" sz="2400" kern="0" dirty="0" err="1">
                <a:latin typeface="Times New Roman" panose="02020603050405020304" pitchFamily="18" charset="0"/>
                <a:ea typeface="Calibri" panose="020F0502020204030204" pitchFamily="34" charset="0"/>
              </a:rPr>
              <a:t>viết</a:t>
            </a:r>
            <a:r>
              <a:rPr lang="fr-FR" sz="2400" kern="0" dirty="0">
                <a:latin typeface="Times New Roman" panose="02020603050405020304" pitchFamily="18" charset="0"/>
                <a:ea typeface="Calibri" panose="020F0502020204030204" pitchFamily="34" charset="0"/>
              </a:rPr>
              <a:t> </a:t>
            </a:r>
            <a:r>
              <a:rPr lang="fr-FR" sz="2400" kern="0" dirty="0" err="1">
                <a:latin typeface="Times New Roman" panose="02020603050405020304" pitchFamily="18" charset="0"/>
                <a:ea typeface="Calibri" panose="020F0502020204030204" pitchFamily="34" charset="0"/>
              </a:rPr>
              <a:t>lựa</a:t>
            </a:r>
            <a:r>
              <a:rPr lang="fr-FR" sz="2400" kern="0" dirty="0">
                <a:latin typeface="Times New Roman" panose="02020603050405020304" pitchFamily="18" charset="0"/>
                <a:ea typeface="Calibri" panose="020F0502020204030204" pitchFamily="34" charset="0"/>
              </a:rPr>
              <a:t> </a:t>
            </a:r>
            <a:r>
              <a:rPr lang="fr-FR" sz="2400" kern="0" dirty="0" err="1">
                <a:latin typeface="Times New Roman" panose="02020603050405020304" pitchFamily="18" charset="0"/>
                <a:ea typeface="Calibri" panose="020F0502020204030204" pitchFamily="34" charset="0"/>
              </a:rPr>
              <a:t>chọn</a:t>
            </a:r>
            <a:r>
              <a:rPr lang="fr-FR" sz="2400" kern="0" dirty="0">
                <a:latin typeface="Times New Roman" panose="02020603050405020304" pitchFamily="18" charset="0"/>
                <a:ea typeface="Calibri" panose="020F0502020204030204" pitchFamily="34" charset="0"/>
              </a:rPr>
              <a:t> </a:t>
            </a:r>
            <a:r>
              <a:rPr lang="fr-FR" sz="2400" kern="0" dirty="0" err="1">
                <a:latin typeface="Times New Roman" panose="02020603050405020304" pitchFamily="18" charset="0"/>
                <a:ea typeface="Calibri" panose="020F0502020204030204" pitchFamily="34" charset="0"/>
              </a:rPr>
              <a:t>câu</a:t>
            </a:r>
            <a:r>
              <a:rPr lang="fr-FR" sz="2400" kern="0" dirty="0">
                <a:latin typeface="Times New Roman" panose="02020603050405020304" pitchFamily="18" charset="0"/>
                <a:ea typeface="Calibri" panose="020F0502020204030204" pitchFamily="34" charset="0"/>
              </a:rPr>
              <a:t> </a:t>
            </a:r>
            <a:r>
              <a:rPr lang="fr-FR" sz="2400" kern="0" dirty="0" err="1">
                <a:latin typeface="Times New Roman" panose="02020603050405020304" pitchFamily="18" charset="0"/>
                <a:ea typeface="Calibri" panose="020F0502020204030204" pitchFamily="34" charset="0"/>
              </a:rPr>
              <a:t>đơn</a:t>
            </a:r>
            <a:r>
              <a:rPr lang="fr-FR" sz="2400" kern="0" dirty="0">
                <a:latin typeface="Times New Roman" panose="02020603050405020304" pitchFamily="18" charset="0"/>
                <a:ea typeface="Calibri" panose="020F0502020204030204" pitchFamily="34" charset="0"/>
              </a:rPr>
              <a:t> là </a:t>
            </a:r>
            <a:r>
              <a:rPr lang="fr-FR" sz="2400" kern="0" dirty="0" err="1">
                <a:latin typeface="Times New Roman" panose="02020603050405020304" pitchFamily="18" charset="0"/>
                <a:ea typeface="Calibri" panose="020F0502020204030204" pitchFamily="34" charset="0"/>
              </a:rPr>
              <a:t>phù</a:t>
            </a:r>
            <a:r>
              <a:rPr lang="fr-FR" sz="2400" kern="0" dirty="0">
                <a:latin typeface="Times New Roman" panose="02020603050405020304" pitchFamily="18" charset="0"/>
                <a:ea typeface="Calibri" panose="020F0502020204030204" pitchFamily="34" charset="0"/>
              </a:rPr>
              <a:t> </a:t>
            </a:r>
            <a:r>
              <a:rPr lang="fr-FR" sz="2400" kern="0" dirty="0" err="1">
                <a:latin typeface="Times New Roman" panose="02020603050405020304" pitchFamily="18" charset="0"/>
                <a:ea typeface="Calibri" panose="020F0502020204030204" pitchFamily="34" charset="0"/>
              </a:rPr>
              <a:t>hợp</a:t>
            </a:r>
            <a:r>
              <a:rPr lang="fr-FR" sz="2400" kern="0" dirty="0">
                <a:latin typeface="Times New Roman" panose="02020603050405020304" pitchFamily="18" charset="0"/>
                <a:ea typeface="Calibri" panose="020F0502020204030204" pitchFamily="34" charset="0"/>
              </a:rPr>
              <a:t>. </a:t>
            </a:r>
            <a:endParaRPr kumimoji="0" lang="en-US" sz="2400" b="0" i="0" u="none" strike="noStrike" kern="100" cap="none" spc="0" normalizeH="0" baseline="0" noProof="0" dirty="0">
              <a:ln>
                <a:noFill/>
              </a:ln>
              <a:solidFill>
                <a:srgbClr val="7030A0"/>
              </a:solidFill>
              <a:effectLst/>
              <a:uLnTx/>
              <a:uFillTx/>
              <a:latin typeface="#9Slide03 Reso" pitchFamily="2"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BA2388A3-4991-8FFD-E153-4F58CD8BFFB3}"/>
              </a:ext>
            </a:extLst>
          </p:cNvPr>
          <p:cNvSpPr txBox="1"/>
          <p:nvPr/>
        </p:nvSpPr>
        <p:spPr>
          <a:xfrm>
            <a:off x="53885" y="3718617"/>
            <a:ext cx="6042115" cy="1479700"/>
          </a:xfrm>
          <a:prstGeom prst="rect">
            <a:avLst/>
          </a:prstGeom>
          <a:noFill/>
        </p:spPr>
        <p:txBody>
          <a:bodyPr wrap="square">
            <a:spAutoFit/>
          </a:bodyPr>
          <a:lstStyle/>
          <a:p>
            <a:pPr indent="182880" algn="just">
              <a:lnSpc>
                <a:spcPct val="115000"/>
              </a:lnSpc>
              <a:spcAft>
                <a:spcPts val="800"/>
              </a:spcAft>
            </a:pPr>
            <a:r>
              <a:rPr lang="en-US" sz="2000" i="1" kern="0" dirty="0">
                <a:latin typeface="Times New Roman" panose="02020603050405020304" pitchFamily="18" charset="0"/>
                <a:ea typeface="Calibri" panose="020F0502020204030204" pitchFamily="34" charset="0"/>
                <a:cs typeface="Times New Roman" panose="02020603050405020304" pitchFamily="18" charset="0"/>
              </a:rPr>
              <a:t>(3). </a:t>
            </a:r>
            <a:r>
              <a:rPr lang="vi-VN" sz="2000" i="1" kern="0" dirty="0">
                <a:latin typeface="Times New Roman" panose="02020603050405020304" pitchFamily="18" charset="0"/>
                <a:ea typeface="Calibri" panose="020F0502020204030204" pitchFamily="34" charset="0"/>
                <a:cs typeface="Times New Roman" panose="02020603050405020304" pitchFamily="18" charset="0"/>
              </a:rPr>
              <a:t>Nhiều ý kiến</a:t>
            </a:r>
            <a:r>
              <a:rPr lang="vi-VN" sz="2000" kern="0" dirty="0">
                <a:latin typeface="Times New Roman" panose="02020603050405020304" pitchFamily="18" charset="0"/>
                <a:ea typeface="Calibri" panose="020F0502020204030204" pitchFamily="34" charset="0"/>
                <a:cs typeface="Times New Roman" panose="02020603050405020304" pitchFamily="18" charset="0"/>
              </a:rPr>
              <a:t> (CN) / </a:t>
            </a:r>
            <a:r>
              <a:rPr lang="vi-VN" sz="2000" i="1" kern="0" dirty="0">
                <a:latin typeface="Times New Roman" panose="02020603050405020304" pitchFamily="18" charset="0"/>
                <a:ea typeface="Calibri" panose="020F0502020204030204" pitchFamily="34" charset="0"/>
                <a:cs typeface="Times New Roman" panose="02020603050405020304" pitchFamily="18" charset="0"/>
              </a:rPr>
              <a:t>cho rằng khi “thế giới phẳng”, các nền văn hoá giao thoa sẽ dần hoà lẫn với nhau, mỗi người đều giống hệt nhau và mất đi đặc trưng của dân tộc mình</a:t>
            </a:r>
            <a:r>
              <a:rPr lang="vi-VN" sz="2000" kern="0" dirty="0">
                <a:latin typeface="Times New Roman" panose="02020603050405020304" pitchFamily="18" charset="0"/>
                <a:ea typeface="Calibri" panose="020F0502020204030204" pitchFamily="34" charset="0"/>
                <a:cs typeface="Times New Roman" panose="02020603050405020304" pitchFamily="18" charset="0"/>
              </a:rPr>
              <a:t> (VN). </a:t>
            </a:r>
            <a:endParaRPr lang="en-US" sz="2000" kern="100" dirty="0">
              <a:latin typeface="Times New Roman" panose="02020603050405020304" pitchFamily="18" charset="0"/>
              <a:ea typeface="Aptos" panose="020B000402020202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512BE9B7-4F8A-3985-BB1B-80F9AD356733}"/>
              </a:ext>
            </a:extLst>
          </p:cNvPr>
          <p:cNvSpPr txBox="1"/>
          <p:nvPr/>
        </p:nvSpPr>
        <p:spPr>
          <a:xfrm>
            <a:off x="109827" y="2614138"/>
            <a:ext cx="6045360" cy="1015663"/>
          </a:xfrm>
          <a:prstGeom prst="rect">
            <a:avLst/>
          </a:prstGeom>
          <a:noFill/>
        </p:spPr>
        <p:txBody>
          <a:bodyPr wrap="square">
            <a:spAutoFit/>
          </a:bodyPr>
          <a:lstStyle/>
          <a:p>
            <a:pPr lvl="0" algn="just">
              <a:spcAft>
                <a:spcPts val="800"/>
              </a:spcAft>
            </a:pPr>
            <a:r>
              <a:rPr lang="en-US" sz="2000" i="1" kern="0" dirty="0">
                <a:latin typeface="Times New Roman" panose="02020603050405020304" pitchFamily="18" charset="0"/>
                <a:ea typeface="Calibri" panose="020F0502020204030204" pitchFamily="34" charset="0"/>
              </a:rPr>
              <a:t>  (2). </a:t>
            </a:r>
            <a:r>
              <a:rPr lang="vi-VN" sz="2000" i="1" kern="0" dirty="0">
                <a:latin typeface="Times New Roman" panose="02020603050405020304" pitchFamily="18" charset="0"/>
                <a:ea typeface="Calibri" panose="020F0502020204030204" pitchFamily="34" charset="0"/>
              </a:rPr>
              <a:t>Ở đó</a:t>
            </a:r>
            <a:r>
              <a:rPr lang="vi-VN" sz="2000" kern="0" dirty="0">
                <a:latin typeface="Times New Roman" panose="02020603050405020304" pitchFamily="18" charset="0"/>
                <a:ea typeface="Calibri" panose="020F0502020204030204" pitchFamily="34" charset="0"/>
              </a:rPr>
              <a:t> (trạng ngữ), </a:t>
            </a:r>
            <a:r>
              <a:rPr lang="vi-VN" sz="2000" i="1" kern="0" dirty="0">
                <a:latin typeface="Times New Roman" panose="02020603050405020304" pitchFamily="18" charset="0"/>
                <a:ea typeface="Calibri" panose="020F0502020204030204" pitchFamily="34" charset="0"/>
              </a:rPr>
              <a:t>người ta</a:t>
            </a:r>
            <a:r>
              <a:rPr lang="vi-VN" sz="2000" kern="0" dirty="0">
                <a:latin typeface="Times New Roman" panose="02020603050405020304" pitchFamily="18" charset="0"/>
                <a:ea typeface="Calibri" panose="020F0502020204030204" pitchFamily="34" charset="0"/>
              </a:rPr>
              <a:t> (CN) / </a:t>
            </a:r>
            <a:r>
              <a:rPr lang="vi-VN" sz="2000" i="1" kern="0" dirty="0">
                <a:latin typeface="Times New Roman" panose="02020603050405020304" pitchFamily="18" charset="0"/>
                <a:ea typeface="Calibri" panose="020F0502020204030204" pitchFamily="34" charset="0"/>
              </a:rPr>
              <a:t>chia sẻ giá trị của mình vào cái chung, tạo nên một bức tranh lớn đa sắc màu nhưng vẫn nhất quán và đầy tính nhân bản</a:t>
            </a:r>
            <a:r>
              <a:rPr lang="vi-VN" sz="2000" kern="0" dirty="0">
                <a:latin typeface="Times New Roman" panose="02020603050405020304" pitchFamily="18" charset="0"/>
                <a:ea typeface="Calibri" panose="020F0502020204030204" pitchFamily="34" charset="0"/>
              </a:rPr>
              <a:t> (VN). </a:t>
            </a:r>
            <a:endParaRPr kumimoji="0" lang="en-US" sz="2000" b="0" i="0" u="none" strike="noStrike" kern="100" cap="none" spc="0" normalizeH="0" baseline="0" noProof="0" dirty="0">
              <a:ln>
                <a:noFill/>
              </a:ln>
              <a:solidFill>
                <a:srgbClr val="7030A0"/>
              </a:solidFill>
              <a:effectLst/>
              <a:uLnTx/>
              <a:uFillTx/>
              <a:latin typeface="#9Slide03 Reso" pitchFamily="2" charset="0"/>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046097D-A995-611C-5048-55B1FAB0EDC0}"/>
              </a:ext>
            </a:extLst>
          </p:cNvPr>
          <p:cNvSpPr txBox="1"/>
          <p:nvPr/>
        </p:nvSpPr>
        <p:spPr>
          <a:xfrm>
            <a:off x="6155187" y="5407328"/>
            <a:ext cx="142821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2400" b="0" i="0" u="none" strike="noStrike" kern="1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Câu</a:t>
            </a:r>
            <a:r>
              <a:rPr kumimoji="0" lang="en-US" sz="2400" b="0" i="0" u="none" strike="noStrike" kern="1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2400" b="0" i="0" u="none" strike="noStrike" kern="1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ghép</a:t>
            </a:r>
            <a:endParaRPr kumimoji="0" lang="en-US" sz="2400" b="0" i="0" u="none" strike="noStrike" kern="100" cap="none" spc="0" normalizeH="0" baseline="0" noProof="0" dirty="0">
              <a:ln>
                <a:noFill/>
              </a:ln>
              <a:solidFill>
                <a:srgbClr val="7030A0"/>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A66F083-EE48-BB42-D13D-8F4D2841554F}"/>
              </a:ext>
            </a:extLst>
          </p:cNvPr>
          <p:cNvSpPr txBox="1"/>
          <p:nvPr/>
        </p:nvSpPr>
        <p:spPr>
          <a:xfrm>
            <a:off x="83012" y="5198317"/>
            <a:ext cx="6092164" cy="1918474"/>
          </a:xfrm>
          <a:prstGeom prst="rect">
            <a:avLst/>
          </a:prstGeom>
          <a:noFill/>
        </p:spPr>
        <p:txBody>
          <a:bodyPr wrap="square">
            <a:spAutoFit/>
          </a:bodyPr>
          <a:lstStyle/>
          <a:p>
            <a:pPr indent="182880" algn="just">
              <a:lnSpc>
                <a:spcPct val="115000"/>
              </a:lnSpc>
              <a:spcAft>
                <a:spcPts val="800"/>
              </a:spcAft>
            </a:pPr>
            <a:r>
              <a:rPr lang="en-US" sz="2000" i="1" kern="0" dirty="0">
                <a:latin typeface="Times New Roman" panose="02020603050405020304" pitchFamily="18" charset="0"/>
                <a:ea typeface="Calibri" panose="020F0502020204030204" pitchFamily="34" charset="0"/>
              </a:rPr>
              <a:t>(4). </a:t>
            </a:r>
            <a:r>
              <a:rPr lang="vi-VN" sz="2000" i="1" kern="0" dirty="0">
                <a:latin typeface="Times New Roman" panose="02020603050405020304" pitchFamily="18" charset="0"/>
                <a:ea typeface="Calibri" panose="020F0502020204030204" pitchFamily="34" charset="0"/>
                <a:cs typeface="Times New Roman" panose="02020603050405020304" pitchFamily="18" charset="0"/>
              </a:rPr>
              <a:t>Điều đó</a:t>
            </a:r>
            <a:r>
              <a:rPr lang="vi-VN" sz="2000" kern="0" dirty="0">
                <a:latin typeface="Times New Roman" panose="02020603050405020304" pitchFamily="18" charset="0"/>
                <a:ea typeface="Calibri" panose="020F0502020204030204" pitchFamily="34" charset="0"/>
                <a:cs typeface="Times New Roman" panose="02020603050405020304" pitchFamily="18" charset="0"/>
              </a:rPr>
              <a:t> (CN1) / </a:t>
            </a:r>
            <a:r>
              <a:rPr lang="vi-VN" sz="2000" i="1" kern="0" dirty="0">
                <a:latin typeface="Times New Roman" panose="02020603050405020304" pitchFamily="18" charset="0"/>
                <a:ea typeface="Calibri" panose="020F0502020204030204" pitchFamily="34" charset="0"/>
                <a:cs typeface="Times New Roman" panose="02020603050405020304" pitchFamily="18" charset="0"/>
              </a:rPr>
              <a:t>là không đúng </a:t>
            </a:r>
            <a:r>
              <a:rPr lang="vi-VN" sz="2000" kern="0" dirty="0">
                <a:latin typeface="Times New Roman" panose="02020603050405020304" pitchFamily="18" charset="0"/>
                <a:ea typeface="Calibri" panose="020F0502020204030204" pitchFamily="34" charset="0"/>
                <a:cs typeface="Times New Roman" panose="02020603050405020304" pitchFamily="18" charset="0"/>
              </a:rPr>
              <a:t>(</a:t>
            </a:r>
            <a:r>
              <a:rPr lang="vi-VN" sz="2000" kern="0" cap="small" dirty="0">
                <a:latin typeface="Times New Roman" panose="02020603050405020304" pitchFamily="18" charset="0"/>
                <a:ea typeface="Calibri" panose="020F0502020204030204" pitchFamily="34" charset="0"/>
                <a:cs typeface="Times New Roman" panose="02020603050405020304" pitchFamily="18" charset="0"/>
              </a:rPr>
              <a:t>VN1</a:t>
            </a:r>
            <a:r>
              <a:rPr lang="vi-VN" sz="2000" kern="0" dirty="0">
                <a:latin typeface="Times New Roman" panose="02020603050405020304" pitchFamily="18" charset="0"/>
                <a:ea typeface="Calibri" panose="020F0502020204030204" pitchFamily="34" charset="0"/>
                <a:cs typeface="Times New Roman" panose="02020603050405020304" pitchFamily="18" charset="0"/>
              </a:rPr>
              <a:t>),</a:t>
            </a:r>
            <a:r>
              <a:rPr lang="vi-VN" sz="2000" i="1" kern="0" dirty="0">
                <a:latin typeface="Times New Roman" panose="02020603050405020304" pitchFamily="18" charset="0"/>
                <a:ea typeface="Calibri" panose="020F0502020204030204" pitchFamily="34" charset="0"/>
                <a:cs typeface="Times New Roman" panose="02020603050405020304" pitchFamily="18" charset="0"/>
              </a:rPr>
              <a:t> bởi mỗi công dân, mỗi dân tộc</a:t>
            </a:r>
            <a:r>
              <a:rPr lang="vi-VN" sz="2000" kern="0" dirty="0">
                <a:latin typeface="Times New Roman" panose="02020603050405020304" pitchFamily="18" charset="0"/>
                <a:ea typeface="Calibri" panose="020F0502020204030204" pitchFamily="34" charset="0"/>
                <a:cs typeface="Times New Roman" panose="02020603050405020304" pitchFamily="18" charset="0"/>
              </a:rPr>
              <a:t> (CN2) / </a:t>
            </a:r>
            <a:r>
              <a:rPr lang="vi-VN" sz="2000" i="1" kern="0" dirty="0">
                <a:latin typeface="Times New Roman" panose="02020603050405020304" pitchFamily="18" charset="0"/>
                <a:ea typeface="Calibri" panose="020F0502020204030204" pitchFamily="34" charset="0"/>
                <a:cs typeface="Times New Roman" panose="02020603050405020304" pitchFamily="18" charset="0"/>
              </a:rPr>
              <a:t>là một mảnh ghép vừa vặn trong bức tranh chung của nhân loại nhưng vẫn mang trong mình một sắc màu đặc trưng của dân tộc</a:t>
            </a:r>
            <a:r>
              <a:rPr lang="vi-VN" sz="2000" kern="0" dirty="0">
                <a:latin typeface="Times New Roman" panose="02020603050405020304" pitchFamily="18" charset="0"/>
                <a:ea typeface="Calibri" panose="020F0502020204030204" pitchFamily="34" charset="0"/>
                <a:cs typeface="Times New Roman" panose="02020603050405020304" pitchFamily="18" charset="0"/>
              </a:rPr>
              <a:t> (VN2).</a:t>
            </a:r>
            <a:endParaRPr lang="en-US" sz="2000" kern="100" dirty="0">
              <a:latin typeface="Times New Roman" panose="02020603050405020304" pitchFamily="18" charset="0"/>
              <a:ea typeface="Aptos" panose="020B0004020202020204" pitchFamily="34" charset="0"/>
              <a:cs typeface="Times New Roman" panose="02020603050405020304" pitchFamily="18" charset="0"/>
            </a:endParaRPr>
          </a:p>
          <a:p>
            <a:pPr lvl="0">
              <a:spcAft>
                <a:spcPts val="800"/>
              </a:spcAft>
            </a:pPr>
            <a:endParaRPr kumimoji="0" lang="en-US" sz="2000" b="0" i="0" u="none" strike="noStrike" kern="100" cap="none" spc="0" normalizeH="0" baseline="0" noProof="0" dirty="0">
              <a:ln>
                <a:noFill/>
              </a:ln>
              <a:solidFill>
                <a:srgbClr val="7030A0"/>
              </a:solidFill>
              <a:effectLst/>
              <a:uLnTx/>
              <a:uFillTx/>
              <a:latin typeface="#9Slide03 Reso" pitchFamily="2" charset="0"/>
              <a:ea typeface="Aptos" panose="020B0004020202020204" pitchFamily="34" charset="0"/>
              <a:cs typeface="Times New Roman" panose="02020603050405020304" pitchFamily="18" charset="0"/>
            </a:endParaRPr>
          </a:p>
        </p:txBody>
      </p:sp>
      <p:grpSp>
        <p:nvGrpSpPr>
          <p:cNvPr id="11" name="Group 14">
            <a:extLst>
              <a:ext uri="{FF2B5EF4-FFF2-40B4-BE49-F238E27FC236}">
                <a16:creationId xmlns:a16="http://schemas.microsoft.com/office/drawing/2014/main" id="{D161F0BB-E7FF-41CC-35F3-B8ADED7663CA}"/>
              </a:ext>
            </a:extLst>
          </p:cNvPr>
          <p:cNvGrpSpPr>
            <a:grpSpLocks/>
          </p:cNvGrpSpPr>
          <p:nvPr/>
        </p:nvGrpSpPr>
        <p:grpSpPr bwMode="auto">
          <a:xfrm>
            <a:off x="10469366" y="-100419"/>
            <a:ext cx="1819381" cy="1184276"/>
            <a:chOff x="57944" y="110058"/>
            <a:chExt cx="2151856" cy="1371600"/>
          </a:xfrm>
        </p:grpSpPr>
        <p:pic>
          <p:nvPicPr>
            <p:cNvPr id="15" name="Picture 18" descr="ôn tập từ vựng bài 2 (101-TH) | Other - Quizizz">
              <a:extLst>
                <a:ext uri="{FF2B5EF4-FFF2-40B4-BE49-F238E27FC236}">
                  <a16:creationId xmlns:a16="http://schemas.microsoft.com/office/drawing/2014/main" id="{E7656993-8E8A-4637-827D-F6D14D741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4" y="110058"/>
              <a:ext cx="2151856"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7">
              <a:extLst>
                <a:ext uri="{FF2B5EF4-FFF2-40B4-BE49-F238E27FC236}">
                  <a16:creationId xmlns:a16="http://schemas.microsoft.com/office/drawing/2014/main" id="{CD29A89B-0440-5A70-9742-CB80EB5D506F}"/>
                </a:ext>
              </a:extLst>
            </p:cNvPr>
            <p:cNvSpPr txBox="1">
              <a:spLocks noChangeArrowheads="1"/>
            </p:cNvSpPr>
            <p:nvPr/>
          </p:nvSpPr>
          <p:spPr bwMode="auto">
            <a:xfrm>
              <a:off x="491801" y="366672"/>
              <a:ext cx="1633505" cy="677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0" fontAlgn="base" hangingPunct="0">
                <a:lnSpc>
                  <a:spcPct val="100000"/>
                </a:lnSpc>
                <a:spcBef>
                  <a:spcPct val="0"/>
                </a:spcBef>
                <a:spcAft>
                  <a:spcPct val="0"/>
                </a:spcAft>
                <a:buFontTx/>
                <a:buNone/>
              </a:pPr>
              <a:r>
                <a:rPr lang="en-US" altLang="en-US" sz="3200" b="1" dirty="0">
                  <a:solidFill>
                    <a:srgbClr val="C00000"/>
                  </a:solidFill>
                  <a:latin typeface="Times New Roman" panose="02020603050405020304" pitchFamily="18" charset="0"/>
                  <a:cs typeface="Times New Roman" panose="02020603050405020304" pitchFamily="18" charset="0"/>
                </a:rPr>
                <a:t>BÀI 1</a:t>
              </a:r>
              <a:endParaRPr lang="vi-VN" altLang="en-US" sz="3200" b="1" dirty="0">
                <a:solidFill>
                  <a:srgbClr val="C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2957251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arn(inVertical)">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6" grpId="0"/>
      <p:bldP spid="26" grpId="0"/>
      <p:bldP spid="28" grpId="0"/>
      <p:bldP spid="38" grpId="0"/>
      <p:bldP spid="40" grpId="0"/>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432C7D4-07C5-9255-3FF1-89ADBAFCE8CA}"/>
              </a:ext>
            </a:extLst>
          </p:cNvPr>
          <p:cNvSpPr/>
          <p:nvPr/>
        </p:nvSpPr>
        <p:spPr>
          <a:xfrm>
            <a:off x="212725" y="128873"/>
            <a:ext cx="11293475" cy="27191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US" altLang="en-US" sz="2400" b="1" dirty="0" err="1">
                <a:solidFill>
                  <a:srgbClr val="FF0000"/>
                </a:solidFill>
                <a:latin typeface="Times New Roman" panose="02020603050405020304" pitchFamily="18" charset="0"/>
                <a:cs typeface="Times New Roman" panose="02020603050405020304" pitchFamily="18" charset="0"/>
              </a:rPr>
              <a:t>Đoạn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trích</a:t>
            </a:r>
            <a:r>
              <a:rPr lang="en-US" altLang="en-US" sz="2400" b="1" dirty="0">
                <a:solidFill>
                  <a:srgbClr val="FF0000"/>
                </a:solidFill>
                <a:latin typeface="Times New Roman" panose="02020603050405020304" pitchFamily="18" charset="0"/>
                <a:cs typeface="Times New Roman" panose="02020603050405020304" pitchFamily="18" charset="0"/>
              </a:rPr>
              <a:t>:</a:t>
            </a:r>
            <a:endPar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400" b="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Nhan </a:t>
            </a:r>
            <a:r>
              <a:rPr kumimoji="0" lang="en-US" altLang="en-US" sz="2400" b="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đề</a:t>
            </a:r>
            <a:r>
              <a:rPr kumimoji="0" lang="en-US" altLang="en-US" sz="2400" b="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“Sang </a:t>
            </a:r>
            <a:r>
              <a:rPr kumimoji="0" lang="en-US" altLang="en-US" sz="2400" b="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thu”vừa</a:t>
            </a:r>
            <a:r>
              <a:rPr kumimoji="0" lang="en-US" altLang="en-US" sz="2400" b="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bao </a:t>
            </a:r>
            <a:r>
              <a:rPr kumimoji="0" lang="en-US" altLang="en-US" sz="2400" b="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trùm</a:t>
            </a:r>
            <a:r>
              <a:rPr kumimoji="0" lang="en-US" altLang="en-US" sz="2400" b="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lại</a:t>
            </a:r>
            <a:r>
              <a:rPr kumimoji="0" lang="en-US" altLang="en-US" sz="2400" b="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vừa</a:t>
            </a:r>
            <a:r>
              <a:rPr kumimoji="0" lang="en-US" altLang="en-US" sz="2400" b="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thấm</a:t>
            </a:r>
            <a:r>
              <a:rPr kumimoji="0" lang="en-US" altLang="en-US" sz="2400" b="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vào</a:t>
            </a:r>
            <a:r>
              <a:rPr kumimoji="0" lang="en-US" altLang="en-US" sz="2400" b="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từng</a:t>
            </a:r>
            <a:r>
              <a:rPr kumimoji="0" lang="en-US" altLang="en-US" sz="2400" b="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từ</a:t>
            </a:r>
            <a:r>
              <a:rPr kumimoji="0" lang="en-US" altLang="en-US" sz="2400" b="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ngữ</a:t>
            </a:r>
            <a:r>
              <a:rPr kumimoji="0" lang="en-US" altLang="en-US" sz="2400" b="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cảnh</a:t>
            </a:r>
            <a:r>
              <a:rPr kumimoji="0" lang="en-US" altLang="en-US" sz="2400" b="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vật</a:t>
            </a:r>
            <a:r>
              <a:rPr kumimoji="0" lang="en-US" altLang="en-US" sz="2400" b="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Hương</a:t>
            </a:r>
            <a:r>
              <a:rPr kumimoji="0" lang="en-US" altLang="en-US" sz="24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quả</a:t>
            </a:r>
            <a:r>
              <a:rPr kumimoji="0" lang="en-US" altLang="en-US" sz="24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sang </a:t>
            </a:r>
            <a:r>
              <a:rPr kumimoji="0" lang="en-US" altLang="en-US" sz="24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thu</a:t>
            </a:r>
            <a:r>
              <a:rPr kumimoji="0" lang="en-US" altLang="en-US" sz="24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Ngọn</a:t>
            </a:r>
            <a:r>
              <a:rPr kumimoji="0" lang="en-US" altLang="en-US" sz="24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gió</a:t>
            </a:r>
            <a:r>
              <a:rPr kumimoji="0" lang="en-US" altLang="en-US" sz="24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sang </a:t>
            </a:r>
            <a:r>
              <a:rPr kumimoji="0" lang="en-US" altLang="en-US" sz="24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thu</a:t>
            </a:r>
            <a:r>
              <a:rPr kumimoji="0" lang="en-US" altLang="en-US" sz="24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Dòng</a:t>
            </a:r>
            <a:r>
              <a:rPr kumimoji="0" lang="en-US" altLang="en-US" sz="24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sông</a:t>
            </a:r>
            <a:r>
              <a:rPr kumimoji="0" lang="en-US" altLang="en-US" sz="24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bầy</a:t>
            </a:r>
            <a:r>
              <a:rPr kumimoji="0" lang="en-US" altLang="en-US" sz="24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chim</a:t>
            </a:r>
            <a:r>
              <a:rPr kumimoji="0" lang="en-US" altLang="en-US" sz="24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đám</a:t>
            </a:r>
            <a:r>
              <a:rPr kumimoji="0" lang="en-US" altLang="en-US" sz="24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mây</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bầu</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trời</a:t>
            </a:r>
            <a:r>
              <a:rPr lang="en-US" altLang="en-US" sz="2400" b="1" i="1" dirty="0">
                <a:solidFill>
                  <a:srgbClr val="002060"/>
                </a:solidFill>
                <a:latin typeface="Times New Roman" panose="02020603050405020304" pitchFamily="18" charset="0"/>
                <a:cs typeface="Times New Roman" panose="02020603050405020304" pitchFamily="18" charset="0"/>
              </a:rPr>
              <a:t> sang </a:t>
            </a:r>
            <a:r>
              <a:rPr lang="en-US" altLang="en-US" sz="2400" b="1" i="1" dirty="0" err="1">
                <a:solidFill>
                  <a:srgbClr val="002060"/>
                </a:solidFill>
                <a:latin typeface="Times New Roman" panose="02020603050405020304" pitchFamily="18" charset="0"/>
                <a:cs typeface="Times New Roman" panose="02020603050405020304" pitchFamily="18" charset="0"/>
              </a:rPr>
              <a:t>thu</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Nắng</a:t>
            </a:r>
            <a:r>
              <a:rPr lang="en-US" altLang="en-US" sz="2400" b="1" i="1" dirty="0">
                <a:solidFill>
                  <a:srgbClr val="002060"/>
                </a:solidFill>
                <a:latin typeface="Times New Roman" panose="02020603050405020304" pitchFamily="18" charset="0"/>
                <a:cs typeface="Times New Roman" panose="02020603050405020304" pitchFamily="18" charset="0"/>
              </a:rPr>
              <a:t> sang </a:t>
            </a:r>
            <a:r>
              <a:rPr lang="en-US" altLang="en-US" sz="2400" b="1" i="1" dirty="0" err="1">
                <a:solidFill>
                  <a:srgbClr val="002060"/>
                </a:solidFill>
                <a:latin typeface="Times New Roman" panose="02020603050405020304" pitchFamily="18" charset="0"/>
                <a:cs typeface="Times New Roman" panose="02020603050405020304" pitchFamily="18" charset="0"/>
              </a:rPr>
              <a:t>thu</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Mưa</a:t>
            </a:r>
            <a:r>
              <a:rPr lang="en-US" altLang="en-US" sz="2400" b="1" i="1" dirty="0">
                <a:solidFill>
                  <a:srgbClr val="002060"/>
                </a:solidFill>
                <a:latin typeface="Times New Roman" panose="02020603050405020304" pitchFamily="18" charset="0"/>
                <a:cs typeface="Times New Roman" panose="02020603050405020304" pitchFamily="18" charset="0"/>
              </a:rPr>
              <a:t> sang </a:t>
            </a:r>
            <a:r>
              <a:rPr lang="en-US" altLang="en-US" sz="2400" b="1" i="1" dirty="0" err="1">
                <a:solidFill>
                  <a:srgbClr val="002060"/>
                </a:solidFill>
                <a:latin typeface="Times New Roman" panose="02020603050405020304" pitchFamily="18" charset="0"/>
                <a:cs typeface="Times New Roman" panose="02020603050405020304" pitchFamily="18" charset="0"/>
              </a:rPr>
              <a:t>thu</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Sấm</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chớp</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dông</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bão</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cây</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cối</a:t>
            </a:r>
            <a:r>
              <a:rPr lang="en-US" altLang="en-US" sz="2400" b="1" i="1" dirty="0">
                <a:solidFill>
                  <a:srgbClr val="002060"/>
                </a:solidFill>
                <a:latin typeface="Times New Roman" panose="02020603050405020304" pitchFamily="18" charset="0"/>
                <a:cs typeface="Times New Roman" panose="02020603050405020304" pitchFamily="18" charset="0"/>
              </a:rPr>
              <a:t> sang </a:t>
            </a:r>
            <a:r>
              <a:rPr lang="en-US" altLang="en-US" sz="2400" b="1" i="1" dirty="0" err="1">
                <a:solidFill>
                  <a:srgbClr val="002060"/>
                </a:solidFill>
                <a:latin typeface="Times New Roman" panose="02020603050405020304" pitchFamily="18" charset="0"/>
                <a:cs typeface="Times New Roman" panose="02020603050405020304" pitchFamily="18" charset="0"/>
              </a:rPr>
              <a:t>thu</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Nhưng</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trong</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từng</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cảnh</a:t>
            </a:r>
            <a:r>
              <a:rPr lang="en-US" altLang="en-US" sz="2400" i="1" dirty="0">
                <a:solidFill>
                  <a:srgbClr val="002060"/>
                </a:solidFill>
                <a:latin typeface="Times New Roman" panose="02020603050405020304" pitchFamily="18" charset="0"/>
                <a:cs typeface="Times New Roman" panose="02020603050405020304" pitchFamily="18" charset="0"/>
              </a:rPr>
              <a:t> sang </a:t>
            </a:r>
            <a:r>
              <a:rPr lang="en-US" altLang="en-US" sz="2400" i="1" dirty="0" err="1">
                <a:solidFill>
                  <a:srgbClr val="002060"/>
                </a:solidFill>
                <a:latin typeface="Times New Roman" panose="02020603050405020304" pitchFamily="18" charset="0"/>
                <a:cs typeface="Times New Roman" panose="02020603050405020304" pitchFamily="18" charset="0"/>
              </a:rPr>
              <a:t>thu</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của</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thiên</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nhiên</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đất</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trời</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tạo</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vật</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là</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lồng</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lộng</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hồn</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người</a:t>
            </a:r>
            <a:r>
              <a:rPr lang="en-US" altLang="en-US" sz="2400" i="1" dirty="0">
                <a:solidFill>
                  <a:srgbClr val="002060"/>
                </a:solidFill>
                <a:latin typeface="Times New Roman" panose="02020603050405020304" pitchFamily="18" charset="0"/>
                <a:cs typeface="Times New Roman" panose="02020603050405020304" pitchFamily="18" charset="0"/>
              </a:rPr>
              <a:t> sang </a:t>
            </a:r>
            <a:r>
              <a:rPr lang="en-US" altLang="en-US" sz="2400" i="1" dirty="0" err="1">
                <a:solidFill>
                  <a:srgbClr val="002060"/>
                </a:solidFill>
                <a:latin typeface="Times New Roman" panose="02020603050405020304" pitchFamily="18" charset="0"/>
                <a:cs typeface="Times New Roman" panose="02020603050405020304" pitchFamily="18" charset="0"/>
              </a:rPr>
              <a:t>thu</a:t>
            </a:r>
            <a:r>
              <a:rPr lang="en-US" altLang="en-US" sz="2400" i="1" dirty="0">
                <a:solidFill>
                  <a:srgbClr val="002060"/>
                </a:solidFill>
                <a:latin typeface="Times New Roman" panose="02020603050405020304" pitchFamily="18" charset="0"/>
                <a:cs typeface="Times New Roman" panose="02020603050405020304" pitchFamily="18" charset="0"/>
              </a:rPr>
              <a:t>.</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altLang="en-US" sz="2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(Theo </a:t>
            </a:r>
            <a:r>
              <a:rPr kumimoji="0" lang="en-US" altLang="en-US" sz="240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Vũ </a:t>
            </a:r>
            <a:r>
              <a:rPr kumimoji="0" lang="en-US" altLang="en-US" sz="240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Nho</a:t>
            </a:r>
            <a:r>
              <a:rPr kumimoji="0" lang="en-US" altLang="en-US" sz="240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altLang="en-US" sz="2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đi</a:t>
            </a:r>
            <a:r>
              <a:rPr kumimoji="0" lang="en-US" altLang="en-US" sz="2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giữa</a:t>
            </a:r>
            <a:r>
              <a:rPr kumimoji="0" lang="en-US" altLang="en-US" sz="2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miền</a:t>
            </a:r>
            <a:r>
              <a:rPr kumimoji="0" lang="en-US" altLang="en-US" sz="2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thơ</a:t>
            </a:r>
            <a:r>
              <a:rPr kumimoji="0" lang="en-US" altLang="en-US" sz="2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CA60128D-A512-18D5-31CF-C594D9AC935D}"/>
              </a:ext>
            </a:extLst>
          </p:cNvPr>
          <p:cNvSpPr/>
          <p:nvPr/>
        </p:nvSpPr>
        <p:spPr>
          <a:xfrm>
            <a:off x="168006" y="2981613"/>
            <a:ext cx="11855985" cy="1419887"/>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82880" algn="just">
              <a:spcAft>
                <a:spcPts val="600"/>
              </a:spcAft>
            </a:pPr>
            <a:r>
              <a:rPr lang="fr-FR" sz="2800"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Các</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câu</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in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đậm</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trong</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đoạn</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trích</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đều</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là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câu</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đơn</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có</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cấu</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trúc</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tương</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đồng</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phương</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thức</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lặp</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cấu</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trúc</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p:txBody>
      </p:sp>
      <p:grpSp>
        <p:nvGrpSpPr>
          <p:cNvPr id="20507" name="Group 14">
            <a:extLst>
              <a:ext uri="{FF2B5EF4-FFF2-40B4-BE49-F238E27FC236}">
                <a16:creationId xmlns:a16="http://schemas.microsoft.com/office/drawing/2014/main" id="{116B377E-44CB-6764-F51B-EE31D02266DB}"/>
              </a:ext>
            </a:extLst>
          </p:cNvPr>
          <p:cNvGrpSpPr>
            <a:grpSpLocks/>
          </p:cNvGrpSpPr>
          <p:nvPr/>
        </p:nvGrpSpPr>
        <p:grpSpPr bwMode="auto">
          <a:xfrm>
            <a:off x="10489914" y="-4763"/>
            <a:ext cx="1819381" cy="1184276"/>
            <a:chOff x="57944" y="110058"/>
            <a:chExt cx="2151856" cy="1371600"/>
          </a:xfrm>
        </p:grpSpPr>
        <p:pic>
          <p:nvPicPr>
            <p:cNvPr id="20508" name="Picture 18" descr="ôn tập từ vựng bài 2 (101-TH) | Other - Quizizz">
              <a:extLst>
                <a:ext uri="{FF2B5EF4-FFF2-40B4-BE49-F238E27FC236}">
                  <a16:creationId xmlns:a16="http://schemas.microsoft.com/office/drawing/2014/main" id="{88E08FA2-5A36-8AFC-F627-DCB7D6A08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4" y="110058"/>
              <a:ext cx="2151856"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9" name="TextBox 17">
              <a:extLst>
                <a:ext uri="{FF2B5EF4-FFF2-40B4-BE49-F238E27FC236}">
                  <a16:creationId xmlns:a16="http://schemas.microsoft.com/office/drawing/2014/main" id="{9D7B587C-DF2B-DFD0-B58C-D72F46E3B044}"/>
                </a:ext>
              </a:extLst>
            </p:cNvPr>
            <p:cNvSpPr txBox="1">
              <a:spLocks noChangeArrowheads="1"/>
            </p:cNvSpPr>
            <p:nvPr/>
          </p:nvSpPr>
          <p:spPr bwMode="auto">
            <a:xfrm>
              <a:off x="491801" y="366672"/>
              <a:ext cx="1633505" cy="677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2</a:t>
              </a:r>
              <a:endParaRPr kumimoji="0" lang="vi-VN" altLang="en-US"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grpSp>
      <p:sp>
        <p:nvSpPr>
          <p:cNvPr id="6" name="Rectangle 5">
            <a:extLst>
              <a:ext uri="{FF2B5EF4-FFF2-40B4-BE49-F238E27FC236}">
                <a16:creationId xmlns:a16="http://schemas.microsoft.com/office/drawing/2014/main" id="{16C85FC3-B1D6-D03C-C75F-E2017D825F54}"/>
              </a:ext>
            </a:extLst>
          </p:cNvPr>
          <p:cNvSpPr/>
          <p:nvPr/>
        </p:nvSpPr>
        <p:spPr>
          <a:xfrm>
            <a:off x="168006" y="4535136"/>
            <a:ext cx="11855985" cy="219399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82880" algn="just">
              <a:lnSpc>
                <a:spcPct val="115000"/>
              </a:lnSpc>
              <a:spcAft>
                <a:spcPts val="800"/>
              </a:spcAft>
            </a:pPr>
            <a:r>
              <a:rPr lang="fr-FR" sz="2800"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Tác</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giả</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lựa</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chọn</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cấu</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trúc</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câu</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như</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vậy</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nhằm</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nhấn</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mạnh</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cả</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đất</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trời</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tạo</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vật</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đều</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đang</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“sang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thu</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tác</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động</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mạnh</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vào</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tình</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cảm</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cảm</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xúc</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người</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đọc</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gây</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nên</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một</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không</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khí</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“sang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thu</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tạo</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sự</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liên</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kết</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chặt</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chẽ</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về</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mặt</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nội</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dung</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hình</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thức</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cho</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đoạn</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trích</a:t>
            </a:r>
            <a:r>
              <a:rPr lang="fr-FR" sz="28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
            <a:extLst>
              <a:ext uri="{FF2B5EF4-FFF2-40B4-BE49-F238E27FC236}">
                <a16:creationId xmlns:a16="http://schemas.microsoft.com/office/drawing/2014/main" id="{4E0FB98B-9793-4905-03BC-4C29D2BBB97B}"/>
              </a:ext>
            </a:extLst>
          </p:cNvPr>
          <p:cNvSpPr>
            <a:spLocks noChangeArrowheads="1"/>
          </p:cNvSpPr>
          <p:nvPr/>
        </p:nvSpPr>
        <p:spPr bwMode="auto">
          <a:xfrm>
            <a:off x="7707313" y="51816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vi-VN" altLang="en-US" sz="2000" b="1" i="0" u="none" strike="noStrike" kern="1200" cap="none" spc="0" normalizeH="0" baseline="0" noProof="0">
              <a:ln>
                <a:noFill/>
              </a:ln>
              <a:solidFill>
                <a:srgbClr val="FF3300"/>
              </a:solidFill>
              <a:effectLst/>
              <a:uLnTx/>
              <a:uFillTx/>
              <a:latin typeface=".VnTime" pitchFamily="34" charset="0"/>
              <a:ea typeface="+mn-ea"/>
              <a:cs typeface="+mn-cs"/>
              <a:sym typeface="Symbol" panose="05050102010706020507" pitchFamily="18" charset="2"/>
            </a:endParaRPr>
          </a:p>
        </p:txBody>
      </p:sp>
      <p:graphicFrame>
        <p:nvGraphicFramePr>
          <p:cNvPr id="19459" name="Object 20">
            <a:extLst>
              <a:ext uri="{FF2B5EF4-FFF2-40B4-BE49-F238E27FC236}">
                <a16:creationId xmlns:a16="http://schemas.microsoft.com/office/drawing/2014/main" id="{844FF936-8282-7371-2435-1D387A282904}"/>
              </a:ext>
            </a:extLst>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name="Equation" r:id="rId2" imgW="114151" imgH="215619" progId="Equation.3">
                  <p:embed/>
                </p:oleObj>
              </mc:Choice>
              <mc:Fallback>
                <p:oleObj name="Equation" r:id="rId2" imgW="114151" imgH="215619" progId="Equation.3">
                  <p:embed/>
                  <p:pic>
                    <p:nvPicPr>
                      <p:cNvPr id="19459" name="Object 20">
                        <a:extLst>
                          <a:ext uri="{FF2B5EF4-FFF2-40B4-BE49-F238E27FC236}">
                            <a16:creationId xmlns:a16="http://schemas.microsoft.com/office/drawing/2014/main" id="{844FF936-8282-7371-2435-1D387A282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93" name="Group 53">
            <a:extLst>
              <a:ext uri="{FF2B5EF4-FFF2-40B4-BE49-F238E27FC236}">
                <a16:creationId xmlns:a16="http://schemas.microsoft.com/office/drawing/2014/main" id="{93218F81-3C90-43D8-980F-0EE18C90BD88}"/>
              </a:ext>
            </a:extLst>
          </p:cNvPr>
          <p:cNvGraphicFramePr>
            <a:graphicFrameLocks noGrp="1"/>
          </p:cNvGraphicFramePr>
          <p:nvPr>
            <p:extLst>
              <p:ext uri="{D42A27DB-BD31-4B8C-83A1-F6EECF244321}">
                <p14:modId xmlns:p14="http://schemas.microsoft.com/office/powerpoint/2010/main" val="1653931768"/>
              </p:ext>
            </p:extLst>
          </p:nvPr>
        </p:nvGraphicFramePr>
        <p:xfrm>
          <a:off x="113015" y="762000"/>
          <a:ext cx="11959120" cy="5905928"/>
        </p:xfrm>
        <a:graphic>
          <a:graphicData uri="http://schemas.openxmlformats.org/drawingml/2006/table">
            <a:tbl>
              <a:tblPr/>
              <a:tblGrid>
                <a:gridCol w="4808306">
                  <a:extLst>
                    <a:ext uri="{9D8B030D-6E8A-4147-A177-3AD203B41FA5}">
                      <a16:colId xmlns:a16="http://schemas.microsoft.com/office/drawing/2014/main" val="20000"/>
                    </a:ext>
                  </a:extLst>
                </a:gridCol>
                <a:gridCol w="1479479">
                  <a:extLst>
                    <a:ext uri="{9D8B030D-6E8A-4147-A177-3AD203B41FA5}">
                      <a16:colId xmlns:a16="http://schemas.microsoft.com/office/drawing/2014/main" val="20001"/>
                    </a:ext>
                  </a:extLst>
                </a:gridCol>
                <a:gridCol w="5671335">
                  <a:extLst>
                    <a:ext uri="{9D8B030D-6E8A-4147-A177-3AD203B41FA5}">
                      <a16:colId xmlns:a16="http://schemas.microsoft.com/office/drawing/2014/main" val="20002"/>
                    </a:ext>
                  </a:extLst>
                </a:gridCol>
              </a:tblGrid>
              <a:tr h="1046423">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Câu</a:t>
                      </a:r>
                      <a:r>
                        <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ghép</a:t>
                      </a:r>
                      <a:endPar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Loại</a:t>
                      </a:r>
                      <a:r>
                        <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câu</a:t>
                      </a:r>
                      <a:r>
                        <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ghép</a:t>
                      </a:r>
                      <a:endPar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Phương</a:t>
                      </a:r>
                      <a:r>
                        <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tiện</a:t>
                      </a:r>
                      <a:r>
                        <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liên</a:t>
                      </a:r>
                      <a:r>
                        <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kết</a:t>
                      </a:r>
                      <a:r>
                        <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tác</a:t>
                      </a:r>
                      <a:r>
                        <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dụng</a:t>
                      </a:r>
                      <a:endPar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2568368">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400" b="0" i="0" u="none" strike="noStrike" cap="none" normalizeH="0" baseline="0" dirty="0">
                        <a:ln>
                          <a:noFill/>
                        </a:ln>
                        <a:solidFill>
                          <a:srgbClr val="002060"/>
                        </a:solidFill>
                        <a:effectLst/>
                        <a:latin typeface="#9Slide03 Arima Madurai" panose="00000500000000000000" pitchFamily="2" charset="0"/>
                        <a:cs typeface="#9Slide03 Arima Madurai" panose="00000500000000000000"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400" b="0" i="0" u="none" strike="noStrike" cap="none" normalizeH="0" baseline="0" dirty="0">
                        <a:ln>
                          <a:noFill/>
                        </a:ln>
                        <a:solidFill>
                          <a:srgbClr val="002060"/>
                        </a:solidFill>
                        <a:effectLst/>
                        <a:latin typeface="#9Slide03 Arima Madurai" panose="00000500000000000000" pitchFamily="2" charset="0"/>
                        <a:cs typeface="#9Slide03 Arima Madurai" panose="00000500000000000000" pitchFamily="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400" b="0" i="0" u="none" strike="noStrike" cap="none" normalizeH="0" baseline="0" dirty="0">
                        <a:ln>
                          <a:noFill/>
                        </a:ln>
                        <a:solidFill>
                          <a:srgbClr val="002060"/>
                        </a:solidFill>
                        <a:effectLst/>
                        <a:latin typeface="#9Slide03 Arima Madurai" panose="00000500000000000000" pitchFamily="2" charset="0"/>
                        <a:cs typeface="#9Slide03 Arima Madurai" panose="00000500000000000000"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91137">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400" b="0" i="0" u="none" strike="noStrike" cap="none" normalizeH="0" baseline="0" dirty="0">
                        <a:ln>
                          <a:noFill/>
                        </a:ln>
                        <a:solidFill>
                          <a:srgbClr val="002060"/>
                        </a:solidFill>
                        <a:effectLst/>
                        <a:latin typeface="#9Slide03 Arima Madurai" panose="00000500000000000000" pitchFamily="2" charset="0"/>
                        <a:cs typeface="#9Slide03 Arima Madurai" panose="00000500000000000000"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400" b="0" i="0" u="none" strike="noStrike" cap="none" normalizeH="0" baseline="0" dirty="0">
                        <a:ln>
                          <a:noFill/>
                        </a:ln>
                        <a:solidFill>
                          <a:srgbClr val="002060"/>
                        </a:solidFill>
                        <a:effectLst/>
                        <a:latin typeface="#9Slide03 Arima Madurai" panose="00000500000000000000" pitchFamily="2" charset="0"/>
                        <a:cs typeface="#9Slide03 Arima Madurai" panose="00000500000000000000" pitchFamily="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400" b="0" i="0" u="none" strike="noStrike" cap="none" normalizeH="0" baseline="0" dirty="0">
                        <a:ln>
                          <a:noFill/>
                        </a:ln>
                        <a:solidFill>
                          <a:srgbClr val="002060"/>
                        </a:solidFill>
                        <a:effectLst/>
                        <a:latin typeface="#9Slide03 Arima Madurai" panose="00000500000000000000" pitchFamily="2" charset="0"/>
                        <a:cs typeface="#9Slide03 Arima Madurai" panose="00000500000000000000"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9478" name="Text Box 36">
            <a:extLst>
              <a:ext uri="{FF2B5EF4-FFF2-40B4-BE49-F238E27FC236}">
                <a16:creationId xmlns:a16="http://schemas.microsoft.com/office/drawing/2014/main" id="{BF8AE0EF-63D9-9C8C-8491-5376C26FA950}"/>
              </a:ext>
            </a:extLst>
          </p:cNvPr>
          <p:cNvSpPr txBox="1">
            <a:spLocks noChangeArrowheads="1"/>
          </p:cNvSpPr>
          <p:nvPr/>
        </p:nvSpPr>
        <p:spPr bwMode="auto">
          <a:xfrm>
            <a:off x="131729" y="1959891"/>
            <a:ext cx="4800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Ngọn</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lửa</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mùa</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hè</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mang</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bao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căm</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phẫn</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chính</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đáng</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của</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người</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da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đen</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sẽ</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không</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bao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giờ</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tắt</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nguội</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nếu</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như</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làn</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gió</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mùa</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thu</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của</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tự</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do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và</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công</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bằng</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không</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thổi</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tới</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sp>
        <p:nvSpPr>
          <p:cNvPr id="19479" name="Text Box 44">
            <a:extLst>
              <a:ext uri="{FF2B5EF4-FFF2-40B4-BE49-F238E27FC236}">
                <a16:creationId xmlns:a16="http://schemas.microsoft.com/office/drawing/2014/main" id="{8DC489DC-7458-0D8E-60AB-BDD4B07B51CE}"/>
              </a:ext>
            </a:extLst>
          </p:cNvPr>
          <p:cNvSpPr txBox="1">
            <a:spLocks noChangeArrowheads="1"/>
          </p:cNvSpPr>
          <p:nvPr/>
        </p:nvSpPr>
        <p:spPr bwMode="auto">
          <a:xfrm>
            <a:off x="158612" y="4782728"/>
            <a:ext cx="476483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ts val="600"/>
              </a:spcBef>
              <a:spcAft>
                <a:spcPct val="0"/>
              </a:spcAft>
              <a:buClr>
                <a:srgbClr val="4472C4"/>
              </a:buClr>
              <a:buSzPct val="70000"/>
              <a:buFontTx/>
              <a:buNone/>
              <a:tabLst/>
              <a:defRPr/>
            </a:pP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b.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Nhưng</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dù</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cho</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tai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họa</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có</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xảy</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ra</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thì</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sự</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có</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mặt</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của</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chúng</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ta ở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đây</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cũng</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không</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phải</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là</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vô</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ích</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en-US" altLang="en-US" sz="2400" b="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480" name="Text Box 47">
            <a:extLst>
              <a:ext uri="{FF2B5EF4-FFF2-40B4-BE49-F238E27FC236}">
                <a16:creationId xmlns:a16="http://schemas.microsoft.com/office/drawing/2014/main" id="{C972A908-8F90-31D1-B4B0-177482D8E92B}"/>
              </a:ext>
            </a:extLst>
          </p:cNvPr>
          <p:cNvSpPr txBox="1">
            <a:spLocks noChangeArrowheads="1"/>
          </p:cNvSpPr>
          <p:nvPr/>
        </p:nvSpPr>
        <p:spPr bwMode="auto">
          <a:xfrm>
            <a:off x="5715000" y="1941513"/>
            <a:ext cx="2378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888" name="Text Box 48">
            <a:extLst>
              <a:ext uri="{FF2B5EF4-FFF2-40B4-BE49-F238E27FC236}">
                <a16:creationId xmlns:a16="http://schemas.microsoft.com/office/drawing/2014/main" id="{CCF75A75-FDDA-4330-7330-2ADE57CB2063}"/>
              </a:ext>
            </a:extLst>
          </p:cNvPr>
          <p:cNvSpPr txBox="1">
            <a:spLocks noChangeArrowheads="1"/>
          </p:cNvSpPr>
          <p:nvPr/>
        </p:nvSpPr>
        <p:spPr bwMode="auto">
          <a:xfrm>
            <a:off x="4932329" y="2070963"/>
            <a:ext cx="1466637"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en-US" sz="2400" b="0"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Câu</a:t>
            </a:r>
            <a:r>
              <a:rPr kumimoji="0" lang="en-US" altLang="en-US" sz="2400" b="0" i="1"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400" b="0" i="1"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ghé</a:t>
            </a:r>
            <a:r>
              <a:rPr lang="en-US" altLang="en-US" sz="2400" i="1" dirty="0">
                <a:solidFill>
                  <a:srgbClr val="C00000"/>
                </a:solidFill>
                <a:latin typeface="Times New Roman" panose="02020603050405020304" pitchFamily="18" charset="0"/>
                <a:cs typeface="Times New Roman" panose="02020603050405020304" pitchFamily="18" charset="0"/>
              </a:rPr>
              <a:t>p </a:t>
            </a:r>
            <a:r>
              <a:rPr lang="en-US" altLang="en-US" sz="2400" i="1" dirty="0" err="1">
                <a:solidFill>
                  <a:srgbClr val="C00000"/>
                </a:solidFill>
                <a:latin typeface="Times New Roman" panose="02020603050405020304" pitchFamily="18" charset="0"/>
                <a:cs typeface="Times New Roman" panose="02020603050405020304" pitchFamily="18" charset="0"/>
              </a:rPr>
              <a:t>chính</a:t>
            </a:r>
            <a:r>
              <a:rPr lang="en-US" altLang="en-US" sz="2400" i="1" dirty="0">
                <a:solidFill>
                  <a:srgbClr val="C00000"/>
                </a:solidFill>
                <a:latin typeface="Times New Roman" panose="02020603050405020304" pitchFamily="18" charset="0"/>
                <a:cs typeface="Times New Roman" panose="02020603050405020304" pitchFamily="18" charset="0"/>
              </a:rPr>
              <a:t> </a:t>
            </a:r>
            <a:r>
              <a:rPr lang="en-US" altLang="en-US" sz="2400" i="1" dirty="0" err="1">
                <a:solidFill>
                  <a:srgbClr val="C00000"/>
                </a:solidFill>
                <a:latin typeface="Times New Roman" panose="02020603050405020304" pitchFamily="18" charset="0"/>
                <a:cs typeface="Times New Roman" panose="02020603050405020304" pitchFamily="18" charset="0"/>
              </a:rPr>
              <a:t>phụ</a:t>
            </a:r>
            <a:endParaRPr kumimoji="0" lang="en-US" altLang="en-US" sz="24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marL="0" marR="0" lvl="0" indent="0" algn="just" defTabSz="4572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889" name="Text Box 49">
            <a:extLst>
              <a:ext uri="{FF2B5EF4-FFF2-40B4-BE49-F238E27FC236}">
                <a16:creationId xmlns:a16="http://schemas.microsoft.com/office/drawing/2014/main" id="{B33552B2-0361-7CFE-667D-66C9F8B2645F}"/>
              </a:ext>
            </a:extLst>
          </p:cNvPr>
          <p:cNvSpPr txBox="1">
            <a:spLocks noChangeArrowheads="1"/>
          </p:cNvSpPr>
          <p:nvPr/>
        </p:nvSpPr>
        <p:spPr bwMode="auto">
          <a:xfrm>
            <a:off x="4923447" y="4898145"/>
            <a:ext cx="145149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en-US" sz="2400" b="0"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Câu</a:t>
            </a:r>
            <a:r>
              <a:rPr kumimoji="0" lang="en-US" altLang="en-US" sz="2400" b="0" i="1"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400" b="0" i="1"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ghép</a:t>
            </a:r>
            <a:r>
              <a:rPr kumimoji="0" lang="en-US" altLang="en-US" sz="2400" b="0" i="1"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400" b="0" i="1"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chính</a:t>
            </a:r>
            <a:r>
              <a:rPr kumimoji="0" lang="en-US" altLang="en-US" sz="2400" b="0" i="1"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400" b="0" i="1"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phụ</a:t>
            </a:r>
            <a:endParaRPr kumimoji="0" lang="en-US" altLang="en-US" sz="2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en-US" alt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890" name="Text Box 50">
            <a:extLst>
              <a:ext uri="{FF2B5EF4-FFF2-40B4-BE49-F238E27FC236}">
                <a16:creationId xmlns:a16="http://schemas.microsoft.com/office/drawing/2014/main" id="{035BF4DF-248D-B169-FB81-44269776319A}"/>
              </a:ext>
            </a:extLst>
          </p:cNvPr>
          <p:cNvSpPr txBox="1">
            <a:spLocks noChangeArrowheads="1"/>
          </p:cNvSpPr>
          <p:nvPr/>
        </p:nvSpPr>
        <p:spPr bwMode="auto">
          <a:xfrm>
            <a:off x="6494765" y="1828835"/>
            <a:ext cx="5506185" cy="2541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Aft>
                <a:spcPts val="800"/>
              </a:spcAft>
              <a:buNone/>
            </a:pPr>
            <a:r>
              <a:rPr lang="fr-FR" sz="20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Phương </a:t>
            </a:r>
            <a:r>
              <a:rPr lang="fr-FR" sz="20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tiện</a:t>
            </a:r>
            <a:r>
              <a:rPr lang="fr-FR" sz="20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nối</a:t>
            </a:r>
            <a:r>
              <a:rPr lang="fr-FR" sz="20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hai</a:t>
            </a:r>
            <a:r>
              <a:rPr lang="fr-FR" sz="20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vế</a:t>
            </a:r>
            <a:r>
              <a:rPr lang="fr-FR" sz="20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câu</a:t>
            </a:r>
            <a:r>
              <a:rPr lang="fr-FR" sz="20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là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kết</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từ</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nếu</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như</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Tác</a:t>
            </a:r>
            <a:r>
              <a:rPr lang="fr-FR" sz="20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dụng</a:t>
            </a:r>
            <a:r>
              <a:rPr lang="fr-FR" sz="20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Biểu</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thị</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quan</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hệ</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giả</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thiết</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kết</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quả</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Vế</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câu</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biểu</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thị</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nội</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dung</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giả</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thiết</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là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làn</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gió</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mùa</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thu</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của</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tự</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do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và</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công</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bằng</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không</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thổi</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tới</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vế</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câu</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biểu</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thị</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nội</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dung</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kết</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quả</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là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ngọn</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lửa</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mùa</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hè</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mang</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bao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căm</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phẫn</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chính</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đáng</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của</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người</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da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đen</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sẽ</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không</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bao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giờ</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tắt</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nguội</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latin typeface="Times New Roman" panose="02020603050405020304" pitchFamily="18" charset="0"/>
              <a:ea typeface="Aptos" panose="020B0004020202020204" pitchFamily="34" charset="0"/>
              <a:cs typeface="Times New Roman" panose="02020603050405020304" pitchFamily="18" charset="0"/>
            </a:endParaRPr>
          </a:p>
        </p:txBody>
      </p:sp>
      <p:sp>
        <p:nvSpPr>
          <p:cNvPr id="35891" name="Text Box 51">
            <a:extLst>
              <a:ext uri="{FF2B5EF4-FFF2-40B4-BE49-F238E27FC236}">
                <a16:creationId xmlns:a16="http://schemas.microsoft.com/office/drawing/2014/main" id="{0FFE7672-1E41-6ED9-03F5-951206339EA9}"/>
              </a:ext>
            </a:extLst>
          </p:cNvPr>
          <p:cNvSpPr txBox="1">
            <a:spLocks noChangeArrowheads="1"/>
          </p:cNvSpPr>
          <p:nvPr/>
        </p:nvSpPr>
        <p:spPr bwMode="auto">
          <a:xfrm>
            <a:off x="6470443" y="4483043"/>
            <a:ext cx="5506185" cy="238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Aft>
                <a:spcPts val="800"/>
              </a:spcAft>
              <a:buNone/>
            </a:pPr>
            <a:r>
              <a:rPr lang="fr-FR" sz="20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Phương </a:t>
            </a:r>
            <a:r>
              <a:rPr lang="fr-FR" sz="20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tiện</a:t>
            </a:r>
            <a:r>
              <a:rPr lang="fr-FR" sz="20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nối</a:t>
            </a:r>
            <a:r>
              <a:rPr lang="fr-FR" sz="20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hai</a:t>
            </a:r>
            <a:r>
              <a:rPr lang="fr-FR" sz="20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vế</a:t>
            </a:r>
            <a:r>
              <a:rPr lang="fr-FR" sz="20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câu</a:t>
            </a:r>
            <a:r>
              <a:rPr lang="fr-FR" sz="20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là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cặp</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kết</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từ</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dù</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cho</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thì</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 </a:t>
            </a:r>
            <a:r>
              <a:rPr lang="fr-FR" sz="20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Tác</a:t>
            </a:r>
            <a:r>
              <a:rPr lang="fr-FR" sz="20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dụng</a:t>
            </a:r>
            <a:r>
              <a:rPr lang="fr-FR" sz="20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Biểu</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thị</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quan</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hệ</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giả</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thiết</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kết</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quả</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Vế</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câu</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biểu</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thị</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nội</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dung</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giả</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thiết</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là “tai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hoạ</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có</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xảy</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ra”,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vế</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câu</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biểu</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thị</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nội</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dung</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kết</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quả</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là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sự</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có</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mặt</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của</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chúng</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ta ở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đây</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cũng</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không</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phải</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là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vô</a:t>
            </a:r>
            <a:r>
              <a:rPr lang="fr-FR" sz="2000"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kern="0" dirty="0" err="1">
                <a:latin typeface="Times New Roman" panose="02020603050405020304" pitchFamily="18" charset="0"/>
                <a:ea typeface="Calibri" panose="020F0502020204030204" pitchFamily="34" charset="0"/>
                <a:cs typeface="Times New Roman" panose="02020603050405020304" pitchFamily="18" charset="0"/>
              </a:rPr>
              <a:t>ích</a:t>
            </a:r>
            <a:r>
              <a:rPr lang="fr-FR" sz="2000" kern="0" dirty="0">
                <a:latin typeface="Times New Roman" panose="02020603050405020304" pitchFamily="18" charset="0"/>
                <a:ea typeface="Calibri" panose="020F0502020204030204" pitchFamily="34" charset="0"/>
                <a:cs typeface="Times New Roman" panose="02020603050405020304" pitchFamily="18" charset="0"/>
              </a:rPr>
              <a:t>”.</a:t>
            </a:r>
            <a:endParaRPr lang="en-US" sz="2000" kern="100" dirty="0">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19485" name="Group 12">
            <a:extLst>
              <a:ext uri="{FF2B5EF4-FFF2-40B4-BE49-F238E27FC236}">
                <a16:creationId xmlns:a16="http://schemas.microsoft.com/office/drawing/2014/main" id="{365DB13A-0B56-A525-3D05-95D002856BB9}"/>
              </a:ext>
            </a:extLst>
          </p:cNvPr>
          <p:cNvGrpSpPr>
            <a:grpSpLocks/>
          </p:cNvGrpSpPr>
          <p:nvPr/>
        </p:nvGrpSpPr>
        <p:grpSpPr bwMode="auto">
          <a:xfrm>
            <a:off x="-228600" y="-65087"/>
            <a:ext cx="2151063" cy="1000036"/>
            <a:chOff x="57944" y="110058"/>
            <a:chExt cx="2151856" cy="1371600"/>
          </a:xfrm>
        </p:grpSpPr>
        <p:pic>
          <p:nvPicPr>
            <p:cNvPr id="19486" name="Picture 18" descr="ôn tập từ vựng bài 2 (101-TH) | Other - Quizizz">
              <a:extLst>
                <a:ext uri="{FF2B5EF4-FFF2-40B4-BE49-F238E27FC236}">
                  <a16:creationId xmlns:a16="http://schemas.microsoft.com/office/drawing/2014/main" id="{8B3AF10B-D0FF-801B-CC58-26543B8F47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4" y="110058"/>
              <a:ext cx="2151856"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7" name="TextBox 14">
              <a:extLst>
                <a:ext uri="{FF2B5EF4-FFF2-40B4-BE49-F238E27FC236}">
                  <a16:creationId xmlns:a16="http://schemas.microsoft.com/office/drawing/2014/main" id="{857E6C1A-1BE0-EA99-5C03-DAAC20B54D02}"/>
                </a:ext>
              </a:extLst>
            </p:cNvPr>
            <p:cNvSpPr txBox="1">
              <a:spLocks noChangeArrowheads="1"/>
            </p:cNvSpPr>
            <p:nvPr/>
          </p:nvSpPr>
          <p:spPr bwMode="auto">
            <a:xfrm>
              <a:off x="568395" y="279206"/>
              <a:ext cx="1295400" cy="67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3</a:t>
              </a:r>
              <a:endParaRPr kumimoji="0" lang="vi-VN" altLang="en-US"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88"/>
                                        </p:tgtEl>
                                        <p:attrNameLst>
                                          <p:attrName>style.visibility</p:attrName>
                                        </p:attrNameLst>
                                      </p:cBhvr>
                                      <p:to>
                                        <p:strVal val="visible"/>
                                      </p:to>
                                    </p:set>
                                    <p:animEffect transition="in" filter="blinds(horizontal)">
                                      <p:cBhvr>
                                        <p:cTn id="7" dur="500"/>
                                        <p:tgtEl>
                                          <p:spTgt spid="358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5890"/>
                                        </p:tgtEl>
                                        <p:attrNameLst>
                                          <p:attrName>style.visibility</p:attrName>
                                        </p:attrNameLst>
                                      </p:cBhvr>
                                      <p:to>
                                        <p:strVal val="visible"/>
                                      </p:to>
                                    </p:set>
                                    <p:animEffect transition="in" filter="blinds(horizontal)">
                                      <p:cBhvr>
                                        <p:cTn id="12" dur="500"/>
                                        <p:tgtEl>
                                          <p:spTgt spid="358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5889"/>
                                        </p:tgtEl>
                                        <p:attrNameLst>
                                          <p:attrName>style.visibility</p:attrName>
                                        </p:attrNameLst>
                                      </p:cBhvr>
                                      <p:to>
                                        <p:strVal val="visible"/>
                                      </p:to>
                                    </p:set>
                                    <p:animEffect transition="in" filter="blinds(horizontal)">
                                      <p:cBhvr>
                                        <p:cTn id="17" dur="500"/>
                                        <p:tgtEl>
                                          <p:spTgt spid="358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5891"/>
                                        </p:tgtEl>
                                        <p:attrNameLst>
                                          <p:attrName>style.visibility</p:attrName>
                                        </p:attrNameLst>
                                      </p:cBhvr>
                                      <p:to>
                                        <p:strVal val="visible"/>
                                      </p:to>
                                    </p:set>
                                    <p:animEffect transition="in" filter="blinds(horizontal)">
                                      <p:cBhvr>
                                        <p:cTn id="22" dur="500"/>
                                        <p:tgtEl>
                                          <p:spTgt spid="35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88" grpId="0"/>
      <p:bldP spid="35889" grpId="0"/>
      <p:bldP spid="35890" grpId="0"/>
      <p:bldP spid="3589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
            <a:extLst>
              <a:ext uri="{FF2B5EF4-FFF2-40B4-BE49-F238E27FC236}">
                <a16:creationId xmlns:a16="http://schemas.microsoft.com/office/drawing/2014/main" id="{4E0FB98B-9793-4905-03BC-4C29D2BBB97B}"/>
              </a:ext>
            </a:extLst>
          </p:cNvPr>
          <p:cNvSpPr>
            <a:spLocks noChangeArrowheads="1"/>
          </p:cNvSpPr>
          <p:nvPr/>
        </p:nvSpPr>
        <p:spPr bwMode="auto">
          <a:xfrm>
            <a:off x="7707313" y="51816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vi-VN" altLang="en-US" sz="2000" b="1" i="0" u="none" strike="noStrike" kern="1200" cap="none" spc="0" normalizeH="0" baseline="0" noProof="0">
              <a:ln>
                <a:noFill/>
              </a:ln>
              <a:solidFill>
                <a:srgbClr val="FF3300"/>
              </a:solidFill>
              <a:effectLst/>
              <a:uLnTx/>
              <a:uFillTx/>
              <a:latin typeface=".VnTime" pitchFamily="34" charset="0"/>
              <a:ea typeface="+mn-ea"/>
              <a:cs typeface="+mn-cs"/>
              <a:sym typeface="Symbol" panose="05050102010706020507" pitchFamily="18" charset="2"/>
            </a:endParaRPr>
          </a:p>
        </p:txBody>
      </p:sp>
      <p:graphicFrame>
        <p:nvGraphicFramePr>
          <p:cNvPr id="19459" name="Object 20">
            <a:extLst>
              <a:ext uri="{FF2B5EF4-FFF2-40B4-BE49-F238E27FC236}">
                <a16:creationId xmlns:a16="http://schemas.microsoft.com/office/drawing/2014/main" id="{844FF936-8282-7371-2435-1D387A282904}"/>
              </a:ext>
            </a:extLst>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name="Equation" r:id="rId2" imgW="114151" imgH="215619" progId="Equation.3">
                  <p:embed/>
                </p:oleObj>
              </mc:Choice>
              <mc:Fallback>
                <p:oleObj name="Equation" r:id="rId2" imgW="114151" imgH="215619" progId="Equation.3">
                  <p:embed/>
                  <p:pic>
                    <p:nvPicPr>
                      <p:cNvPr id="19459" name="Object 20">
                        <a:extLst>
                          <a:ext uri="{FF2B5EF4-FFF2-40B4-BE49-F238E27FC236}">
                            <a16:creationId xmlns:a16="http://schemas.microsoft.com/office/drawing/2014/main" id="{844FF936-8282-7371-2435-1D387A282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93" name="Group 53">
            <a:extLst>
              <a:ext uri="{FF2B5EF4-FFF2-40B4-BE49-F238E27FC236}">
                <a16:creationId xmlns:a16="http://schemas.microsoft.com/office/drawing/2014/main" id="{93218F81-3C90-43D8-980F-0EE18C90BD88}"/>
              </a:ext>
            </a:extLst>
          </p:cNvPr>
          <p:cNvGraphicFramePr>
            <a:graphicFrameLocks noGrp="1"/>
          </p:cNvGraphicFramePr>
          <p:nvPr>
            <p:extLst>
              <p:ext uri="{D42A27DB-BD31-4B8C-83A1-F6EECF244321}">
                <p14:modId xmlns:p14="http://schemas.microsoft.com/office/powerpoint/2010/main" val="1334403684"/>
              </p:ext>
            </p:extLst>
          </p:nvPr>
        </p:nvGraphicFramePr>
        <p:xfrm>
          <a:off x="113015" y="762000"/>
          <a:ext cx="11959120" cy="5926476"/>
        </p:xfrm>
        <a:graphic>
          <a:graphicData uri="http://schemas.openxmlformats.org/drawingml/2006/table">
            <a:tbl>
              <a:tblPr/>
              <a:tblGrid>
                <a:gridCol w="4808306">
                  <a:extLst>
                    <a:ext uri="{9D8B030D-6E8A-4147-A177-3AD203B41FA5}">
                      <a16:colId xmlns:a16="http://schemas.microsoft.com/office/drawing/2014/main" val="20000"/>
                    </a:ext>
                  </a:extLst>
                </a:gridCol>
                <a:gridCol w="1479479">
                  <a:extLst>
                    <a:ext uri="{9D8B030D-6E8A-4147-A177-3AD203B41FA5}">
                      <a16:colId xmlns:a16="http://schemas.microsoft.com/office/drawing/2014/main" val="20001"/>
                    </a:ext>
                  </a:extLst>
                </a:gridCol>
                <a:gridCol w="5671335">
                  <a:extLst>
                    <a:ext uri="{9D8B030D-6E8A-4147-A177-3AD203B41FA5}">
                      <a16:colId xmlns:a16="http://schemas.microsoft.com/office/drawing/2014/main" val="20002"/>
                    </a:ext>
                  </a:extLst>
                </a:gridCol>
              </a:tblGrid>
              <a:tr h="1046423">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Câu</a:t>
                      </a:r>
                      <a:r>
                        <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ghép</a:t>
                      </a:r>
                      <a:endPar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Loại</a:t>
                      </a:r>
                      <a:r>
                        <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câu</a:t>
                      </a:r>
                      <a:r>
                        <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ghép</a:t>
                      </a:r>
                      <a:endPar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Phương</a:t>
                      </a:r>
                      <a:r>
                        <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tiện</a:t>
                      </a:r>
                      <a:r>
                        <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liên</a:t>
                      </a:r>
                      <a:r>
                        <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kết</a:t>
                      </a:r>
                      <a:r>
                        <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tác</a:t>
                      </a:r>
                      <a:r>
                        <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dụng</a:t>
                      </a:r>
                      <a:endPar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2455352">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400" b="0" i="0" u="none" strike="noStrike" cap="none" normalizeH="0" baseline="0" dirty="0">
                        <a:ln>
                          <a:noFill/>
                        </a:ln>
                        <a:solidFill>
                          <a:srgbClr val="002060"/>
                        </a:solidFill>
                        <a:effectLst/>
                        <a:latin typeface="#9Slide03 Arima Madurai" panose="00000500000000000000" pitchFamily="2" charset="0"/>
                        <a:cs typeface="#9Slide03 Arima Madurai" panose="00000500000000000000"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400" b="0" i="0" u="none" strike="noStrike" cap="none" normalizeH="0" baseline="0" dirty="0">
                        <a:ln>
                          <a:noFill/>
                        </a:ln>
                        <a:solidFill>
                          <a:srgbClr val="002060"/>
                        </a:solidFill>
                        <a:effectLst/>
                        <a:latin typeface="#9Slide03 Arima Madurai" panose="00000500000000000000" pitchFamily="2" charset="0"/>
                        <a:cs typeface="#9Slide03 Arima Madurai" panose="00000500000000000000" pitchFamily="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400" b="0" i="0" u="none" strike="noStrike" cap="none" normalizeH="0" baseline="0" dirty="0">
                        <a:ln>
                          <a:noFill/>
                        </a:ln>
                        <a:solidFill>
                          <a:srgbClr val="002060"/>
                        </a:solidFill>
                        <a:effectLst/>
                        <a:latin typeface="#9Slide03 Arima Madurai" panose="00000500000000000000" pitchFamily="2" charset="0"/>
                        <a:cs typeface="#9Slide03 Arima Madurai" panose="00000500000000000000"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24701">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400" b="0" i="0" u="none" strike="noStrike" cap="none" normalizeH="0" baseline="0" dirty="0">
                        <a:ln>
                          <a:noFill/>
                        </a:ln>
                        <a:solidFill>
                          <a:srgbClr val="002060"/>
                        </a:solidFill>
                        <a:effectLst/>
                        <a:latin typeface="#9Slide03 Arima Madurai" panose="00000500000000000000" pitchFamily="2" charset="0"/>
                        <a:cs typeface="#9Slide03 Arima Madurai" panose="00000500000000000000"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400" b="0" i="0" u="none" strike="noStrike" cap="none" normalizeH="0" baseline="0" dirty="0">
                        <a:ln>
                          <a:noFill/>
                        </a:ln>
                        <a:solidFill>
                          <a:srgbClr val="002060"/>
                        </a:solidFill>
                        <a:effectLst/>
                        <a:latin typeface="#9Slide03 Arima Madurai" panose="00000500000000000000" pitchFamily="2" charset="0"/>
                        <a:cs typeface="#9Slide03 Arima Madurai" panose="00000500000000000000" pitchFamily="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400" b="0" i="0" u="none" strike="noStrike" cap="none" normalizeH="0" baseline="0" dirty="0">
                        <a:ln>
                          <a:noFill/>
                        </a:ln>
                        <a:solidFill>
                          <a:srgbClr val="002060"/>
                        </a:solidFill>
                        <a:effectLst/>
                        <a:latin typeface="#9Slide03 Arima Madurai" panose="00000500000000000000" pitchFamily="2" charset="0"/>
                        <a:cs typeface="#9Slide03 Arima Madurai" panose="00000500000000000000"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9478" name="Text Box 36">
            <a:extLst>
              <a:ext uri="{FF2B5EF4-FFF2-40B4-BE49-F238E27FC236}">
                <a16:creationId xmlns:a16="http://schemas.microsoft.com/office/drawing/2014/main" id="{BF8AE0EF-63D9-9C8C-8491-5376C26FA950}"/>
              </a:ext>
            </a:extLst>
          </p:cNvPr>
          <p:cNvSpPr txBox="1">
            <a:spLocks noChangeArrowheads="1"/>
          </p:cNvSpPr>
          <p:nvPr/>
        </p:nvSpPr>
        <p:spPr bwMode="auto">
          <a:xfrm>
            <a:off x="113015" y="2014695"/>
            <a:ext cx="4800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r>
              <a:rPr lang="en-US" altLang="en-US" sz="2400" dirty="0">
                <a:solidFill>
                  <a:srgbClr val="002060"/>
                </a:solidFill>
                <a:latin typeface="Times New Roman" panose="02020603050405020304" pitchFamily="18" charset="0"/>
                <a:cs typeface="Times New Roman" panose="02020603050405020304" pitchFamily="18" charset="0"/>
              </a:rPr>
              <a:t>c</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Cái</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lò</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gạch</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ở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cuối</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cánh</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đồng</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đang</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phun</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lửa</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sáng</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rực</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và</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ánh</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đèn</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ô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tô</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ngoài</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đường</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cái</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quét</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lên</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nền</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trời</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những</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luồng</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ánh</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sáng</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xanh</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biếc</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sp>
        <p:nvSpPr>
          <p:cNvPr id="19479" name="Text Box 44">
            <a:extLst>
              <a:ext uri="{FF2B5EF4-FFF2-40B4-BE49-F238E27FC236}">
                <a16:creationId xmlns:a16="http://schemas.microsoft.com/office/drawing/2014/main" id="{8DC489DC-7458-0D8E-60AB-BDD4B07B51CE}"/>
              </a:ext>
            </a:extLst>
          </p:cNvPr>
          <p:cNvSpPr txBox="1">
            <a:spLocks noChangeArrowheads="1"/>
          </p:cNvSpPr>
          <p:nvPr/>
        </p:nvSpPr>
        <p:spPr bwMode="auto">
          <a:xfrm>
            <a:off x="158612" y="4655145"/>
            <a:ext cx="4764835"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ts val="600"/>
              </a:spcBef>
              <a:spcAft>
                <a:spcPct val="0"/>
              </a:spcAft>
              <a:buClr>
                <a:srgbClr val="4472C4"/>
              </a:buClr>
              <a:buSzPct val="70000"/>
              <a:buFontTx/>
              <a:buNone/>
              <a:tabLst/>
              <a:defRPr/>
            </a:pP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Bước</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chân</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anh</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đặt</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nhẹ</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trên</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đường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tôi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cảm</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thấy</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không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phải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anh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đang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mà</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là</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anh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đang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lướt</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trên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mặt</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đất</a:t>
            </a:r>
            <a:r>
              <a:rPr lang="en-US" altLang="en-US" sz="2400" dirty="0">
                <a:solidFill>
                  <a:srgbClr val="002060"/>
                </a:solidFill>
                <a:latin typeface="Times New Roman" panose="02020603050405020304" pitchFamily="18" charset="0"/>
                <a:cs typeface="Times New Roman" panose="02020603050405020304" pitchFamily="18" charset="0"/>
              </a:rPr>
              <a:t>.</a:t>
            </a:r>
            <a:endParaRPr kumimoji="0" lang="en-US" altLang="en-US" sz="24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480" name="Text Box 47">
            <a:extLst>
              <a:ext uri="{FF2B5EF4-FFF2-40B4-BE49-F238E27FC236}">
                <a16:creationId xmlns:a16="http://schemas.microsoft.com/office/drawing/2014/main" id="{C972A908-8F90-31D1-B4B0-177482D8E92B}"/>
              </a:ext>
            </a:extLst>
          </p:cNvPr>
          <p:cNvSpPr txBox="1">
            <a:spLocks noChangeArrowheads="1"/>
          </p:cNvSpPr>
          <p:nvPr/>
        </p:nvSpPr>
        <p:spPr bwMode="auto">
          <a:xfrm>
            <a:off x="5715000" y="1941513"/>
            <a:ext cx="2378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888" name="Text Box 48">
            <a:extLst>
              <a:ext uri="{FF2B5EF4-FFF2-40B4-BE49-F238E27FC236}">
                <a16:creationId xmlns:a16="http://schemas.microsoft.com/office/drawing/2014/main" id="{CCF75A75-FDDA-4330-7330-2ADE57CB2063}"/>
              </a:ext>
            </a:extLst>
          </p:cNvPr>
          <p:cNvSpPr txBox="1">
            <a:spLocks noChangeArrowheads="1"/>
          </p:cNvSpPr>
          <p:nvPr/>
        </p:nvSpPr>
        <p:spPr bwMode="auto">
          <a:xfrm>
            <a:off x="4913615" y="2191390"/>
            <a:ext cx="1466637"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en-US" sz="2400" b="0"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altLang="en-US" sz="24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ghép</a:t>
            </a:r>
            <a:r>
              <a:rPr kumimoji="0" lang="en-US" altLang="en-US" sz="24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đẳng</a:t>
            </a:r>
            <a:r>
              <a:rPr kumimoji="0" lang="en-US" altLang="en-US" sz="2400" b="0" i="1" u="none" strike="noStrike" kern="1200" cap="none" spc="0" normalizeH="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lập</a:t>
            </a:r>
            <a:endParaRPr kumimoji="0" lang="en-US" altLang="en-US" sz="24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889" name="Text Box 49">
            <a:extLst>
              <a:ext uri="{FF2B5EF4-FFF2-40B4-BE49-F238E27FC236}">
                <a16:creationId xmlns:a16="http://schemas.microsoft.com/office/drawing/2014/main" id="{B33552B2-0361-7CFE-667D-66C9F8B2645F}"/>
              </a:ext>
            </a:extLst>
          </p:cNvPr>
          <p:cNvSpPr txBox="1">
            <a:spLocks noChangeArrowheads="1"/>
          </p:cNvSpPr>
          <p:nvPr/>
        </p:nvSpPr>
        <p:spPr bwMode="auto">
          <a:xfrm>
            <a:off x="4913615" y="4893318"/>
            <a:ext cx="145149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en-US" sz="2400" b="0"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altLang="en-US" sz="24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ghép</a:t>
            </a:r>
            <a:r>
              <a:rPr kumimoji="0" lang="en-US" altLang="en-US" sz="24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đẳng</a:t>
            </a:r>
            <a:r>
              <a:rPr kumimoji="0" lang="en-US" altLang="en-US" sz="2400" b="0" i="1" u="none" strike="noStrike" kern="1200" cap="none" spc="0" normalizeH="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lập</a:t>
            </a:r>
            <a:endParaRPr kumimoji="0" lang="en-US" alt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en-US" alt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890" name="Text Box 50">
            <a:extLst>
              <a:ext uri="{FF2B5EF4-FFF2-40B4-BE49-F238E27FC236}">
                <a16:creationId xmlns:a16="http://schemas.microsoft.com/office/drawing/2014/main" id="{035BF4DF-248D-B169-FB81-44269776319A}"/>
              </a:ext>
            </a:extLst>
          </p:cNvPr>
          <p:cNvSpPr txBox="1">
            <a:spLocks noChangeArrowheads="1"/>
          </p:cNvSpPr>
          <p:nvPr/>
        </p:nvSpPr>
        <p:spPr bwMode="auto">
          <a:xfrm>
            <a:off x="6394075" y="1823594"/>
            <a:ext cx="5588162" cy="2397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Aft>
                <a:spcPts val="800"/>
              </a:spcAft>
              <a:buNone/>
            </a:pPr>
            <a:r>
              <a:rPr lang="fr-FR" sz="22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Phương </a:t>
            </a:r>
            <a:r>
              <a:rPr lang="fr-FR" sz="22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tiện</a:t>
            </a:r>
            <a:r>
              <a:rPr lang="fr-FR" sz="22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nối</a:t>
            </a:r>
            <a:r>
              <a:rPr lang="fr-FR" sz="22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hai</a:t>
            </a:r>
            <a:r>
              <a:rPr lang="fr-FR" sz="22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vế</a:t>
            </a:r>
            <a:r>
              <a:rPr lang="fr-FR" sz="22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câu</a:t>
            </a:r>
            <a:r>
              <a:rPr lang="fr-FR" sz="22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là</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kết</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từ</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và</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Tác</a:t>
            </a:r>
            <a:r>
              <a:rPr lang="fr-FR" sz="22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dụng</a:t>
            </a:r>
            <a:r>
              <a:rPr lang="fr-FR" sz="22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Biểu</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thị</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quan</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hệ</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liệt</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kê</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Hai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sự</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việc</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được</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liệt</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kê</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là: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Cái</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lò</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gạch</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ở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cuối</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cánh</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đồng</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đang</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phun</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lửa</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sáng</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rực</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ánh</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đèn</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ô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tô</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ngoài</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đường</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cái</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quét</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lên</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nền</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trời</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những</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luồng</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ánh</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sáng</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xanh</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biếc</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kern="100" dirty="0">
              <a:latin typeface="Times New Roman" panose="02020603050405020304" pitchFamily="18" charset="0"/>
              <a:ea typeface="Aptos" panose="020B0004020202020204" pitchFamily="34" charset="0"/>
              <a:cs typeface="Times New Roman" panose="02020603050405020304" pitchFamily="18" charset="0"/>
            </a:endParaRPr>
          </a:p>
        </p:txBody>
      </p:sp>
      <p:sp>
        <p:nvSpPr>
          <p:cNvPr id="35891" name="Text Box 51">
            <a:extLst>
              <a:ext uri="{FF2B5EF4-FFF2-40B4-BE49-F238E27FC236}">
                <a16:creationId xmlns:a16="http://schemas.microsoft.com/office/drawing/2014/main" id="{0FFE7672-1E41-6ED9-03F5-951206339EA9}"/>
              </a:ext>
            </a:extLst>
          </p:cNvPr>
          <p:cNvSpPr txBox="1">
            <a:spLocks noChangeArrowheads="1"/>
          </p:cNvSpPr>
          <p:nvPr/>
        </p:nvSpPr>
        <p:spPr bwMode="auto">
          <a:xfrm>
            <a:off x="6398383" y="4425019"/>
            <a:ext cx="5583854" cy="2007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Aft>
                <a:spcPts val="800"/>
              </a:spcAft>
              <a:buNone/>
            </a:pPr>
            <a:r>
              <a:rPr lang="fr-FR" sz="22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Phương </a:t>
            </a:r>
            <a:r>
              <a:rPr lang="fr-FR" sz="22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tiện</a:t>
            </a:r>
            <a:r>
              <a:rPr lang="fr-FR" sz="22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nối</a:t>
            </a:r>
            <a:r>
              <a:rPr lang="fr-FR" sz="22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hai</a:t>
            </a:r>
            <a:r>
              <a:rPr lang="fr-FR" sz="22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vế</a:t>
            </a:r>
            <a:r>
              <a:rPr lang="fr-FR" sz="22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câu</a:t>
            </a:r>
            <a:r>
              <a:rPr lang="fr-FR" sz="22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là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dấu</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phẩy</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 </a:t>
            </a:r>
            <a:r>
              <a:rPr lang="fr-FR" sz="22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Tác</a:t>
            </a:r>
            <a:r>
              <a:rPr lang="fr-FR" sz="22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dụng</a:t>
            </a:r>
            <a:r>
              <a:rPr lang="fr-FR" sz="22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Biểu</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thị</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quan</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hệ</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tiếp</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nối</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Sự</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việc</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đầu</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tiên</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là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bước</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chân</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của</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anh</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đặt</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nhẹ</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trên</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đường</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sự</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việc</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tiếp</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theo</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là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tôi</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cảm</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thấy</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không</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phải</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anh</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đang</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đi</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mà</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là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anh</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lướt</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trên</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mặt</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r>
              <a:rPr lang="fr-FR" sz="2200" kern="0" dirty="0" err="1">
                <a:latin typeface="Times New Roman" panose="02020603050405020304" pitchFamily="18" charset="0"/>
                <a:ea typeface="Calibri" panose="020F0502020204030204" pitchFamily="34" charset="0"/>
                <a:cs typeface="Times New Roman" panose="02020603050405020304" pitchFamily="18" charset="0"/>
              </a:rPr>
              <a:t>đất</a:t>
            </a:r>
            <a:r>
              <a:rPr lang="fr-FR" sz="2200" kern="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kern="100" dirty="0">
              <a:latin typeface="Times New Roman" panose="02020603050405020304" pitchFamily="18" charset="0"/>
              <a:ea typeface="Aptos" panose="020B0004020202020204" pitchFamily="34" charset="0"/>
              <a:cs typeface="Times New Roman" panose="02020603050405020304" pitchFamily="18" charset="0"/>
            </a:endParaRPr>
          </a:p>
        </p:txBody>
      </p:sp>
      <p:grpSp>
        <p:nvGrpSpPr>
          <p:cNvPr id="19485" name="Group 12">
            <a:extLst>
              <a:ext uri="{FF2B5EF4-FFF2-40B4-BE49-F238E27FC236}">
                <a16:creationId xmlns:a16="http://schemas.microsoft.com/office/drawing/2014/main" id="{365DB13A-0B56-A525-3D05-95D002856BB9}"/>
              </a:ext>
            </a:extLst>
          </p:cNvPr>
          <p:cNvGrpSpPr>
            <a:grpSpLocks/>
          </p:cNvGrpSpPr>
          <p:nvPr/>
        </p:nvGrpSpPr>
        <p:grpSpPr bwMode="auto">
          <a:xfrm>
            <a:off x="-228600" y="-65087"/>
            <a:ext cx="2151063" cy="1000036"/>
            <a:chOff x="57944" y="110058"/>
            <a:chExt cx="2151856" cy="1371600"/>
          </a:xfrm>
        </p:grpSpPr>
        <p:pic>
          <p:nvPicPr>
            <p:cNvPr id="19486" name="Picture 18" descr="ôn tập từ vựng bài 2 (101-TH) | Other - Quizizz">
              <a:extLst>
                <a:ext uri="{FF2B5EF4-FFF2-40B4-BE49-F238E27FC236}">
                  <a16:creationId xmlns:a16="http://schemas.microsoft.com/office/drawing/2014/main" id="{8B3AF10B-D0FF-801B-CC58-26543B8F47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4" y="110058"/>
              <a:ext cx="2151856"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7" name="TextBox 14">
              <a:extLst>
                <a:ext uri="{FF2B5EF4-FFF2-40B4-BE49-F238E27FC236}">
                  <a16:creationId xmlns:a16="http://schemas.microsoft.com/office/drawing/2014/main" id="{857E6C1A-1BE0-EA99-5C03-DAAC20B54D02}"/>
                </a:ext>
              </a:extLst>
            </p:cNvPr>
            <p:cNvSpPr txBox="1">
              <a:spLocks noChangeArrowheads="1"/>
            </p:cNvSpPr>
            <p:nvPr/>
          </p:nvSpPr>
          <p:spPr bwMode="auto">
            <a:xfrm>
              <a:off x="568395" y="279206"/>
              <a:ext cx="1295400" cy="67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BÀI 3</a:t>
              </a:r>
              <a:endParaRPr kumimoji="0" lang="vi-VN"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8178686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88"/>
                                        </p:tgtEl>
                                        <p:attrNameLst>
                                          <p:attrName>style.visibility</p:attrName>
                                        </p:attrNameLst>
                                      </p:cBhvr>
                                      <p:to>
                                        <p:strVal val="visible"/>
                                      </p:to>
                                    </p:set>
                                    <p:animEffect transition="in" filter="blinds(horizontal)">
                                      <p:cBhvr>
                                        <p:cTn id="7" dur="500"/>
                                        <p:tgtEl>
                                          <p:spTgt spid="358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5890"/>
                                        </p:tgtEl>
                                        <p:attrNameLst>
                                          <p:attrName>style.visibility</p:attrName>
                                        </p:attrNameLst>
                                      </p:cBhvr>
                                      <p:to>
                                        <p:strVal val="visible"/>
                                      </p:to>
                                    </p:set>
                                    <p:animEffect transition="in" filter="blinds(horizontal)">
                                      <p:cBhvr>
                                        <p:cTn id="12" dur="500"/>
                                        <p:tgtEl>
                                          <p:spTgt spid="358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5889"/>
                                        </p:tgtEl>
                                        <p:attrNameLst>
                                          <p:attrName>style.visibility</p:attrName>
                                        </p:attrNameLst>
                                      </p:cBhvr>
                                      <p:to>
                                        <p:strVal val="visible"/>
                                      </p:to>
                                    </p:set>
                                    <p:animEffect transition="in" filter="blinds(horizontal)">
                                      <p:cBhvr>
                                        <p:cTn id="17" dur="500"/>
                                        <p:tgtEl>
                                          <p:spTgt spid="358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5891"/>
                                        </p:tgtEl>
                                        <p:attrNameLst>
                                          <p:attrName>style.visibility</p:attrName>
                                        </p:attrNameLst>
                                      </p:cBhvr>
                                      <p:to>
                                        <p:strVal val="visible"/>
                                      </p:to>
                                    </p:set>
                                    <p:animEffect transition="in" filter="blinds(horizontal)">
                                      <p:cBhvr>
                                        <p:cTn id="22" dur="500"/>
                                        <p:tgtEl>
                                          <p:spTgt spid="35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88" grpId="0"/>
      <p:bldP spid="35889" grpId="0"/>
      <p:bldP spid="35890" grpId="0"/>
      <p:bldP spid="358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Emoji Clipart Ios - Writing Hand Emoji Png Transparent Png (#287506) -  PikPng">
            <a:extLst>
              <a:ext uri="{FF2B5EF4-FFF2-40B4-BE49-F238E27FC236}">
                <a16:creationId xmlns:a16="http://schemas.microsoft.com/office/drawing/2014/main" id="{F9623611-5327-49FA-A58D-3189060E707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629900" y="-146009"/>
            <a:ext cx="2192319" cy="18321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CCF704A-4A3B-5E10-332A-D8FC8C69B2CB}"/>
              </a:ext>
            </a:extLst>
          </p:cNvPr>
          <p:cNvSpPr txBox="1"/>
          <p:nvPr/>
        </p:nvSpPr>
        <p:spPr>
          <a:xfrm>
            <a:off x="2378765" y="212035"/>
            <a:ext cx="743446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TRAO ĐỔI</a:t>
            </a:r>
            <a:endParaRPr kumimoji="0" lang="vi-VN" sz="3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grpSp>
        <p:nvGrpSpPr>
          <p:cNvPr id="6" name="Group 2">
            <a:extLst>
              <a:ext uri="{FF2B5EF4-FFF2-40B4-BE49-F238E27FC236}">
                <a16:creationId xmlns:a16="http://schemas.microsoft.com/office/drawing/2014/main" id="{C74E57EC-1B56-7F8A-0FA1-E24A34B9A00B}"/>
              </a:ext>
            </a:extLst>
          </p:cNvPr>
          <p:cNvGrpSpPr>
            <a:grpSpLocks/>
          </p:cNvGrpSpPr>
          <p:nvPr/>
        </p:nvGrpSpPr>
        <p:grpSpPr bwMode="auto">
          <a:xfrm>
            <a:off x="4841320" y="3559794"/>
            <a:ext cx="1979568" cy="1929586"/>
            <a:chOff x="0" y="0"/>
            <a:chExt cx="2389188" cy="2328862"/>
          </a:xfrm>
        </p:grpSpPr>
        <p:sp>
          <p:nvSpPr>
            <p:cNvPr id="7" name="Freeform 12">
              <a:extLst>
                <a:ext uri="{FF2B5EF4-FFF2-40B4-BE49-F238E27FC236}">
                  <a16:creationId xmlns:a16="http://schemas.microsoft.com/office/drawing/2014/main" id="{AF9EF206-D86C-A310-442C-BC673DBAC807}"/>
                </a:ext>
              </a:extLst>
            </p:cNvPr>
            <p:cNvSpPr>
              <a:spLocks/>
            </p:cNvSpPr>
            <p:nvPr/>
          </p:nvSpPr>
          <p:spPr bwMode="auto">
            <a:xfrm>
              <a:off x="52387" y="504825"/>
              <a:ext cx="725488" cy="1016000"/>
            </a:xfrm>
            <a:custGeom>
              <a:avLst/>
              <a:gdLst>
                <a:gd name="T0" fmla="*/ 124 w 193"/>
                <a:gd name="T1" fmla="*/ 262 h 270"/>
                <a:gd name="T2" fmla="*/ 169 w 193"/>
                <a:gd name="T3" fmla="*/ 257 h 270"/>
                <a:gd name="T4" fmla="*/ 193 w 193"/>
                <a:gd name="T5" fmla="*/ 240 h 270"/>
                <a:gd name="T6" fmla="*/ 166 w 193"/>
                <a:gd name="T7" fmla="*/ 262 h 270"/>
                <a:gd name="T8" fmla="*/ 121 w 193"/>
                <a:gd name="T9" fmla="*/ 267 h 270"/>
                <a:gd name="T10" fmla="*/ 10 w 193"/>
                <a:gd name="T11" fmla="*/ 148 h 270"/>
                <a:gd name="T12" fmla="*/ 46 w 193"/>
                <a:gd name="T13" fmla="*/ 0 h 270"/>
                <a:gd name="T14" fmla="*/ 14 w 193"/>
                <a:gd name="T15" fmla="*/ 143 h 270"/>
                <a:gd name="T16" fmla="*/ 124 w 193"/>
                <a:gd name="T17" fmla="*/ 26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70">
                  <a:moveTo>
                    <a:pt x="124" y="262"/>
                  </a:moveTo>
                  <a:cubicBezTo>
                    <a:pt x="140" y="265"/>
                    <a:pt x="156" y="263"/>
                    <a:pt x="169" y="257"/>
                  </a:cubicBezTo>
                  <a:cubicBezTo>
                    <a:pt x="179" y="253"/>
                    <a:pt x="187" y="247"/>
                    <a:pt x="193" y="240"/>
                  </a:cubicBezTo>
                  <a:cubicBezTo>
                    <a:pt x="187" y="249"/>
                    <a:pt x="177" y="257"/>
                    <a:pt x="166" y="262"/>
                  </a:cubicBezTo>
                  <a:cubicBezTo>
                    <a:pt x="152" y="267"/>
                    <a:pt x="137" y="270"/>
                    <a:pt x="121" y="267"/>
                  </a:cubicBezTo>
                  <a:cubicBezTo>
                    <a:pt x="72" y="258"/>
                    <a:pt x="24" y="208"/>
                    <a:pt x="10" y="148"/>
                  </a:cubicBezTo>
                  <a:cubicBezTo>
                    <a:pt x="0" y="98"/>
                    <a:pt x="14" y="46"/>
                    <a:pt x="46" y="0"/>
                  </a:cubicBezTo>
                  <a:cubicBezTo>
                    <a:pt x="16" y="44"/>
                    <a:pt x="3" y="95"/>
                    <a:pt x="14" y="143"/>
                  </a:cubicBezTo>
                  <a:cubicBezTo>
                    <a:pt x="27" y="203"/>
                    <a:pt x="75" y="253"/>
                    <a:pt x="124" y="26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Freeform 13">
              <a:extLst>
                <a:ext uri="{FF2B5EF4-FFF2-40B4-BE49-F238E27FC236}">
                  <a16:creationId xmlns:a16="http://schemas.microsoft.com/office/drawing/2014/main" id="{D9EFB586-D57F-69B8-BADB-2AD92DC4FCD7}"/>
                </a:ext>
              </a:extLst>
            </p:cNvPr>
            <p:cNvSpPr>
              <a:spLocks/>
            </p:cNvSpPr>
            <p:nvPr/>
          </p:nvSpPr>
          <p:spPr bwMode="auto">
            <a:xfrm>
              <a:off x="854075" y="779462"/>
              <a:ext cx="1222375" cy="1512888"/>
            </a:xfrm>
            <a:custGeom>
              <a:avLst/>
              <a:gdLst>
                <a:gd name="T0" fmla="*/ 52 w 325"/>
                <a:gd name="T1" fmla="*/ 19 h 402"/>
                <a:gd name="T2" fmla="*/ 135 w 325"/>
                <a:gd name="T3" fmla="*/ 4 h 402"/>
                <a:gd name="T4" fmla="*/ 307 w 325"/>
                <a:gd name="T5" fmla="*/ 171 h 402"/>
                <a:gd name="T6" fmla="*/ 277 w 325"/>
                <a:gd name="T7" fmla="*/ 359 h 402"/>
                <a:gd name="T8" fmla="*/ 270 w 325"/>
                <a:gd name="T9" fmla="*/ 392 h 402"/>
                <a:gd name="T10" fmla="*/ 307 w 325"/>
                <a:gd name="T11" fmla="*/ 364 h 402"/>
                <a:gd name="T12" fmla="*/ 311 w 325"/>
                <a:gd name="T13" fmla="*/ 360 h 402"/>
                <a:gd name="T14" fmla="*/ 303 w 325"/>
                <a:gd name="T15" fmla="*/ 368 h 402"/>
                <a:gd name="T16" fmla="*/ 267 w 325"/>
                <a:gd name="T17" fmla="*/ 396 h 402"/>
                <a:gd name="T18" fmla="*/ 273 w 325"/>
                <a:gd name="T19" fmla="*/ 362 h 402"/>
                <a:gd name="T20" fmla="*/ 303 w 325"/>
                <a:gd name="T21" fmla="*/ 176 h 402"/>
                <a:gd name="T22" fmla="*/ 131 w 325"/>
                <a:gd name="T23" fmla="*/ 9 h 402"/>
                <a:gd name="T24" fmla="*/ 48 w 325"/>
                <a:gd name="T25" fmla="*/ 25 h 402"/>
                <a:gd name="T26" fmla="*/ 0 w 325"/>
                <a:gd name="T27" fmla="*/ 62 h 402"/>
                <a:gd name="T28" fmla="*/ 52 w 325"/>
                <a:gd name="T29" fmla="*/ 19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 h="402">
                  <a:moveTo>
                    <a:pt x="52" y="19"/>
                  </a:moveTo>
                  <a:cubicBezTo>
                    <a:pt x="79" y="6"/>
                    <a:pt x="110" y="0"/>
                    <a:pt x="135" y="4"/>
                  </a:cubicBezTo>
                  <a:cubicBezTo>
                    <a:pt x="229" y="18"/>
                    <a:pt x="292" y="102"/>
                    <a:pt x="307" y="171"/>
                  </a:cubicBezTo>
                  <a:cubicBezTo>
                    <a:pt x="325" y="254"/>
                    <a:pt x="291" y="330"/>
                    <a:pt x="277" y="359"/>
                  </a:cubicBezTo>
                  <a:cubicBezTo>
                    <a:pt x="263" y="386"/>
                    <a:pt x="257" y="399"/>
                    <a:pt x="270" y="392"/>
                  </a:cubicBezTo>
                  <a:cubicBezTo>
                    <a:pt x="277" y="389"/>
                    <a:pt x="289" y="380"/>
                    <a:pt x="307" y="364"/>
                  </a:cubicBezTo>
                  <a:cubicBezTo>
                    <a:pt x="308" y="363"/>
                    <a:pt x="310" y="362"/>
                    <a:pt x="311" y="360"/>
                  </a:cubicBezTo>
                  <a:cubicBezTo>
                    <a:pt x="308" y="363"/>
                    <a:pt x="306" y="366"/>
                    <a:pt x="303" y="368"/>
                  </a:cubicBezTo>
                  <a:cubicBezTo>
                    <a:pt x="285" y="384"/>
                    <a:pt x="273" y="392"/>
                    <a:pt x="267" y="396"/>
                  </a:cubicBezTo>
                  <a:cubicBezTo>
                    <a:pt x="253" y="402"/>
                    <a:pt x="260" y="389"/>
                    <a:pt x="273" y="362"/>
                  </a:cubicBezTo>
                  <a:cubicBezTo>
                    <a:pt x="287" y="334"/>
                    <a:pt x="321" y="259"/>
                    <a:pt x="303" y="176"/>
                  </a:cubicBezTo>
                  <a:cubicBezTo>
                    <a:pt x="288" y="107"/>
                    <a:pt x="225" y="24"/>
                    <a:pt x="131" y="9"/>
                  </a:cubicBezTo>
                  <a:cubicBezTo>
                    <a:pt x="105" y="6"/>
                    <a:pt x="75" y="12"/>
                    <a:pt x="48" y="25"/>
                  </a:cubicBezTo>
                  <a:cubicBezTo>
                    <a:pt x="29" y="35"/>
                    <a:pt x="12" y="47"/>
                    <a:pt x="0" y="62"/>
                  </a:cubicBezTo>
                  <a:cubicBezTo>
                    <a:pt x="12" y="45"/>
                    <a:pt x="31" y="30"/>
                    <a:pt x="52" y="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 name="Freeform 19">
              <a:extLst>
                <a:ext uri="{FF2B5EF4-FFF2-40B4-BE49-F238E27FC236}">
                  <a16:creationId xmlns:a16="http://schemas.microsoft.com/office/drawing/2014/main" id="{274A6578-0AB0-4E97-6A5E-76F833C072E5}"/>
                </a:ext>
              </a:extLst>
            </p:cNvPr>
            <p:cNvSpPr>
              <a:spLocks/>
            </p:cNvSpPr>
            <p:nvPr/>
          </p:nvSpPr>
          <p:spPr bwMode="auto">
            <a:xfrm>
              <a:off x="812800" y="801688"/>
              <a:ext cx="1249363" cy="1527174"/>
            </a:xfrm>
            <a:custGeom>
              <a:avLst/>
              <a:gdLst>
                <a:gd name="T0" fmla="*/ 44 w 332"/>
                <a:gd name="T1" fmla="*/ 36 h 406"/>
                <a:gd name="T2" fmla="*/ 0 w 332"/>
                <a:gd name="T3" fmla="*/ 67 h 406"/>
                <a:gd name="T4" fmla="*/ 15 w 332"/>
                <a:gd name="T5" fmla="*/ 51 h 406"/>
                <a:gd name="T6" fmla="*/ 59 w 332"/>
                <a:gd name="T7" fmla="*/ 19 h 406"/>
                <a:gd name="T8" fmla="*/ 142 w 332"/>
                <a:gd name="T9" fmla="*/ 3 h 406"/>
                <a:gd name="T10" fmla="*/ 314 w 332"/>
                <a:gd name="T11" fmla="*/ 170 h 406"/>
                <a:gd name="T12" fmla="*/ 284 w 332"/>
                <a:gd name="T13" fmla="*/ 356 h 406"/>
                <a:gd name="T14" fmla="*/ 278 w 332"/>
                <a:gd name="T15" fmla="*/ 390 h 406"/>
                <a:gd name="T16" fmla="*/ 314 w 332"/>
                <a:gd name="T17" fmla="*/ 362 h 406"/>
                <a:gd name="T18" fmla="*/ 302 w 332"/>
                <a:gd name="T19" fmla="*/ 373 h 406"/>
                <a:gd name="T20" fmla="*/ 265 w 332"/>
                <a:gd name="T21" fmla="*/ 399 h 406"/>
                <a:gd name="T22" fmla="*/ 271 w 332"/>
                <a:gd name="T23" fmla="*/ 367 h 406"/>
                <a:gd name="T24" fmla="*/ 301 w 332"/>
                <a:gd name="T25" fmla="*/ 185 h 406"/>
                <a:gd name="T26" fmla="*/ 127 w 332"/>
                <a:gd name="T27" fmla="*/ 20 h 406"/>
                <a:gd name="T28" fmla="*/ 44 w 332"/>
                <a:gd name="T29" fmla="*/ 3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406">
                  <a:moveTo>
                    <a:pt x="44" y="36"/>
                  </a:moveTo>
                  <a:cubicBezTo>
                    <a:pt x="27" y="44"/>
                    <a:pt x="12" y="55"/>
                    <a:pt x="0" y="67"/>
                  </a:cubicBezTo>
                  <a:cubicBezTo>
                    <a:pt x="5" y="62"/>
                    <a:pt x="10" y="57"/>
                    <a:pt x="15" y="51"/>
                  </a:cubicBezTo>
                  <a:cubicBezTo>
                    <a:pt x="27" y="38"/>
                    <a:pt x="42" y="28"/>
                    <a:pt x="59" y="19"/>
                  </a:cubicBezTo>
                  <a:cubicBezTo>
                    <a:pt x="86" y="6"/>
                    <a:pt x="116" y="0"/>
                    <a:pt x="142" y="3"/>
                  </a:cubicBezTo>
                  <a:cubicBezTo>
                    <a:pt x="236" y="18"/>
                    <a:pt x="299" y="101"/>
                    <a:pt x="314" y="170"/>
                  </a:cubicBezTo>
                  <a:cubicBezTo>
                    <a:pt x="332" y="253"/>
                    <a:pt x="298" y="328"/>
                    <a:pt x="284" y="356"/>
                  </a:cubicBezTo>
                  <a:cubicBezTo>
                    <a:pt x="271" y="383"/>
                    <a:pt x="264" y="396"/>
                    <a:pt x="278" y="390"/>
                  </a:cubicBezTo>
                  <a:cubicBezTo>
                    <a:pt x="284" y="386"/>
                    <a:pt x="296" y="378"/>
                    <a:pt x="314" y="362"/>
                  </a:cubicBezTo>
                  <a:cubicBezTo>
                    <a:pt x="310" y="365"/>
                    <a:pt x="306" y="369"/>
                    <a:pt x="302" y="373"/>
                  </a:cubicBezTo>
                  <a:cubicBezTo>
                    <a:pt x="284" y="388"/>
                    <a:pt x="272" y="396"/>
                    <a:pt x="265" y="399"/>
                  </a:cubicBezTo>
                  <a:cubicBezTo>
                    <a:pt x="252" y="406"/>
                    <a:pt x="258" y="394"/>
                    <a:pt x="271" y="367"/>
                  </a:cubicBezTo>
                  <a:cubicBezTo>
                    <a:pt x="285" y="339"/>
                    <a:pt x="319" y="266"/>
                    <a:pt x="301" y="185"/>
                  </a:cubicBezTo>
                  <a:cubicBezTo>
                    <a:pt x="285" y="117"/>
                    <a:pt x="222" y="34"/>
                    <a:pt x="127" y="20"/>
                  </a:cubicBezTo>
                  <a:cubicBezTo>
                    <a:pt x="101" y="16"/>
                    <a:pt x="71" y="22"/>
                    <a:pt x="44" y="36"/>
                  </a:cubicBezTo>
                  <a:close/>
                </a:path>
              </a:pathLst>
            </a:custGeom>
            <a:gradFill rotWithShape="1">
              <a:gsLst>
                <a:gs pos="0">
                  <a:srgbClr val="FF7711"/>
                </a:gs>
                <a:gs pos="22900">
                  <a:srgbClr val="FFC000"/>
                </a:gs>
                <a:gs pos="50000">
                  <a:srgbClr val="FF7711"/>
                </a:gs>
                <a:gs pos="76250">
                  <a:srgbClr val="FFC000"/>
                </a:gs>
                <a:gs pos="100000">
                  <a:srgbClr val="FF771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 name="Freeform 20">
              <a:extLst>
                <a:ext uri="{FF2B5EF4-FFF2-40B4-BE49-F238E27FC236}">
                  <a16:creationId xmlns:a16="http://schemas.microsoft.com/office/drawing/2014/main" id="{702FEE66-EFD2-3489-DDB6-9AEF5F9DA7DF}"/>
                </a:ext>
              </a:extLst>
            </p:cNvPr>
            <p:cNvSpPr>
              <a:spLocks/>
            </p:cNvSpPr>
            <p:nvPr/>
          </p:nvSpPr>
          <p:spPr bwMode="auto">
            <a:xfrm>
              <a:off x="0" y="414338"/>
              <a:ext cx="758825" cy="1155700"/>
            </a:xfrm>
            <a:custGeom>
              <a:avLst/>
              <a:gdLst>
                <a:gd name="T0" fmla="*/ 78 w 202"/>
                <a:gd name="T1" fmla="*/ 0 h 307"/>
                <a:gd name="T2" fmla="*/ 24 w 202"/>
                <a:gd name="T3" fmla="*/ 172 h 307"/>
                <a:gd name="T4" fmla="*/ 135 w 202"/>
                <a:gd name="T5" fmla="*/ 291 h 307"/>
                <a:gd name="T6" fmla="*/ 180 w 202"/>
                <a:gd name="T7" fmla="*/ 286 h 307"/>
                <a:gd name="T8" fmla="*/ 202 w 202"/>
                <a:gd name="T9" fmla="*/ 271 h 307"/>
                <a:gd name="T10" fmla="*/ 188 w 202"/>
                <a:gd name="T11" fmla="*/ 285 h 307"/>
                <a:gd name="T12" fmla="*/ 166 w 202"/>
                <a:gd name="T13" fmla="*/ 299 h 307"/>
                <a:gd name="T14" fmla="*/ 122 w 202"/>
                <a:gd name="T15" fmla="*/ 304 h 307"/>
                <a:gd name="T16" fmla="*/ 13 w 202"/>
                <a:gd name="T17" fmla="*/ 187 h 307"/>
                <a:gd name="T18" fmla="*/ 64 w 202"/>
                <a:gd name="T19" fmla="*/ 16 h 307"/>
                <a:gd name="T20" fmla="*/ 78 w 202"/>
                <a:gd name="T2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307">
                  <a:moveTo>
                    <a:pt x="78" y="0"/>
                  </a:moveTo>
                  <a:cubicBezTo>
                    <a:pt x="34" y="51"/>
                    <a:pt x="12" y="114"/>
                    <a:pt x="24" y="172"/>
                  </a:cubicBezTo>
                  <a:cubicBezTo>
                    <a:pt x="38" y="232"/>
                    <a:pt x="86" y="282"/>
                    <a:pt x="135" y="291"/>
                  </a:cubicBezTo>
                  <a:cubicBezTo>
                    <a:pt x="151" y="294"/>
                    <a:pt x="166" y="291"/>
                    <a:pt x="180" y="286"/>
                  </a:cubicBezTo>
                  <a:cubicBezTo>
                    <a:pt x="188" y="282"/>
                    <a:pt x="196" y="277"/>
                    <a:pt x="202" y="271"/>
                  </a:cubicBezTo>
                  <a:cubicBezTo>
                    <a:pt x="197" y="275"/>
                    <a:pt x="193" y="280"/>
                    <a:pt x="188" y="285"/>
                  </a:cubicBezTo>
                  <a:cubicBezTo>
                    <a:pt x="182" y="291"/>
                    <a:pt x="175" y="296"/>
                    <a:pt x="166" y="299"/>
                  </a:cubicBezTo>
                  <a:cubicBezTo>
                    <a:pt x="153" y="305"/>
                    <a:pt x="138" y="307"/>
                    <a:pt x="122" y="304"/>
                  </a:cubicBezTo>
                  <a:cubicBezTo>
                    <a:pt x="74" y="295"/>
                    <a:pt x="26" y="245"/>
                    <a:pt x="13" y="187"/>
                  </a:cubicBezTo>
                  <a:cubicBezTo>
                    <a:pt x="0" y="129"/>
                    <a:pt x="21" y="67"/>
                    <a:pt x="64" y="16"/>
                  </a:cubicBezTo>
                  <a:cubicBezTo>
                    <a:pt x="69" y="11"/>
                    <a:pt x="73" y="5"/>
                    <a:pt x="78" y="0"/>
                  </a:cubicBezTo>
                  <a:close/>
                </a:path>
              </a:pathLst>
            </a:custGeom>
            <a:gradFill rotWithShape="1">
              <a:gsLst>
                <a:gs pos="0">
                  <a:srgbClr val="FF7711"/>
                </a:gs>
                <a:gs pos="22900">
                  <a:srgbClr val="FFC000"/>
                </a:gs>
                <a:gs pos="50000">
                  <a:srgbClr val="FF7711"/>
                </a:gs>
                <a:gs pos="76250">
                  <a:srgbClr val="FFC000"/>
                </a:gs>
                <a:gs pos="100000">
                  <a:srgbClr val="FF771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 name="Freeform 23">
              <a:extLst>
                <a:ext uri="{FF2B5EF4-FFF2-40B4-BE49-F238E27FC236}">
                  <a16:creationId xmlns:a16="http://schemas.microsoft.com/office/drawing/2014/main" id="{6F4DB0A0-B1BC-E121-6BF0-78C2E4455833}"/>
                </a:ext>
              </a:extLst>
            </p:cNvPr>
            <p:cNvSpPr>
              <a:spLocks/>
            </p:cNvSpPr>
            <p:nvPr/>
          </p:nvSpPr>
          <p:spPr bwMode="auto">
            <a:xfrm>
              <a:off x="63500" y="0"/>
              <a:ext cx="2325688" cy="2279649"/>
            </a:xfrm>
            <a:custGeom>
              <a:avLst/>
              <a:gdLst>
                <a:gd name="T0" fmla="*/ 315 w 618"/>
                <a:gd name="T1" fmla="*/ 5 h 606"/>
                <a:gd name="T2" fmla="*/ 616 w 618"/>
                <a:gd name="T3" fmla="*/ 332 h 606"/>
                <a:gd name="T4" fmla="*/ 521 w 618"/>
                <a:gd name="T5" fmla="*/ 567 h 606"/>
                <a:gd name="T6" fmla="*/ 517 w 618"/>
                <a:gd name="T7" fmla="*/ 571 h 606"/>
                <a:gd name="T8" fmla="*/ 480 w 618"/>
                <a:gd name="T9" fmla="*/ 599 h 606"/>
                <a:gd name="T10" fmla="*/ 487 w 618"/>
                <a:gd name="T11" fmla="*/ 566 h 606"/>
                <a:gd name="T12" fmla="*/ 517 w 618"/>
                <a:gd name="T13" fmla="*/ 378 h 606"/>
                <a:gd name="T14" fmla="*/ 345 w 618"/>
                <a:gd name="T15" fmla="*/ 211 h 606"/>
                <a:gd name="T16" fmla="*/ 262 w 618"/>
                <a:gd name="T17" fmla="*/ 226 h 606"/>
                <a:gd name="T18" fmla="*/ 210 w 618"/>
                <a:gd name="T19" fmla="*/ 269 h 606"/>
                <a:gd name="T20" fmla="*/ 196 w 618"/>
                <a:gd name="T21" fmla="*/ 338 h 606"/>
                <a:gd name="T22" fmla="*/ 190 w 618"/>
                <a:gd name="T23" fmla="*/ 374 h 606"/>
                <a:gd name="T24" fmla="*/ 166 w 618"/>
                <a:gd name="T25" fmla="*/ 391 h 606"/>
                <a:gd name="T26" fmla="*/ 121 w 618"/>
                <a:gd name="T27" fmla="*/ 396 h 606"/>
                <a:gd name="T28" fmla="*/ 11 w 618"/>
                <a:gd name="T29" fmla="*/ 277 h 606"/>
                <a:gd name="T30" fmla="*/ 43 w 618"/>
                <a:gd name="T31" fmla="*/ 134 h 606"/>
                <a:gd name="T32" fmla="*/ 159 w 618"/>
                <a:gd name="T33" fmla="*/ 35 h 606"/>
                <a:gd name="T34" fmla="*/ 315 w 618"/>
                <a:gd name="T35" fmla="*/ 5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606">
                  <a:moveTo>
                    <a:pt x="315" y="5"/>
                  </a:moveTo>
                  <a:cubicBezTo>
                    <a:pt x="494" y="26"/>
                    <a:pt x="614" y="205"/>
                    <a:pt x="616" y="332"/>
                  </a:cubicBezTo>
                  <a:cubicBezTo>
                    <a:pt x="618" y="446"/>
                    <a:pt x="556" y="533"/>
                    <a:pt x="521" y="567"/>
                  </a:cubicBezTo>
                  <a:cubicBezTo>
                    <a:pt x="520" y="569"/>
                    <a:pt x="518" y="570"/>
                    <a:pt x="517" y="571"/>
                  </a:cubicBezTo>
                  <a:cubicBezTo>
                    <a:pt x="499" y="587"/>
                    <a:pt x="487" y="596"/>
                    <a:pt x="480" y="599"/>
                  </a:cubicBezTo>
                  <a:cubicBezTo>
                    <a:pt x="467" y="606"/>
                    <a:pt x="473" y="593"/>
                    <a:pt x="487" y="566"/>
                  </a:cubicBezTo>
                  <a:cubicBezTo>
                    <a:pt x="501" y="537"/>
                    <a:pt x="535" y="461"/>
                    <a:pt x="517" y="378"/>
                  </a:cubicBezTo>
                  <a:cubicBezTo>
                    <a:pt x="502" y="309"/>
                    <a:pt x="439" y="225"/>
                    <a:pt x="345" y="211"/>
                  </a:cubicBezTo>
                  <a:cubicBezTo>
                    <a:pt x="320" y="207"/>
                    <a:pt x="289" y="213"/>
                    <a:pt x="262" y="226"/>
                  </a:cubicBezTo>
                  <a:cubicBezTo>
                    <a:pt x="241" y="237"/>
                    <a:pt x="222" y="252"/>
                    <a:pt x="210" y="269"/>
                  </a:cubicBezTo>
                  <a:cubicBezTo>
                    <a:pt x="194" y="289"/>
                    <a:pt x="187" y="313"/>
                    <a:pt x="196" y="338"/>
                  </a:cubicBezTo>
                  <a:cubicBezTo>
                    <a:pt x="201" y="351"/>
                    <a:pt x="198" y="363"/>
                    <a:pt x="190" y="374"/>
                  </a:cubicBezTo>
                  <a:cubicBezTo>
                    <a:pt x="184" y="381"/>
                    <a:pt x="176" y="387"/>
                    <a:pt x="166" y="391"/>
                  </a:cubicBezTo>
                  <a:cubicBezTo>
                    <a:pt x="153" y="397"/>
                    <a:pt x="137" y="399"/>
                    <a:pt x="121" y="396"/>
                  </a:cubicBezTo>
                  <a:cubicBezTo>
                    <a:pt x="72" y="387"/>
                    <a:pt x="24" y="337"/>
                    <a:pt x="11" y="277"/>
                  </a:cubicBezTo>
                  <a:cubicBezTo>
                    <a:pt x="0" y="229"/>
                    <a:pt x="13" y="178"/>
                    <a:pt x="43" y="134"/>
                  </a:cubicBezTo>
                  <a:cubicBezTo>
                    <a:pt x="70" y="94"/>
                    <a:pt x="111" y="59"/>
                    <a:pt x="159" y="35"/>
                  </a:cubicBezTo>
                  <a:cubicBezTo>
                    <a:pt x="207" y="11"/>
                    <a:pt x="261" y="0"/>
                    <a:pt x="315" y="5"/>
                  </a:cubicBezTo>
                  <a:close/>
                </a:path>
              </a:pathLst>
            </a:custGeom>
            <a:gradFill rotWithShape="1">
              <a:gsLst>
                <a:gs pos="0">
                  <a:srgbClr val="FFAA01"/>
                </a:gs>
                <a:gs pos="50000">
                  <a:srgbClr val="FF7711"/>
                </a:gs>
                <a:gs pos="100000">
                  <a:srgbClr val="FFAA0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nvGrpSpPr>
          <p:cNvPr id="12" name="Group 8">
            <a:extLst>
              <a:ext uri="{FF2B5EF4-FFF2-40B4-BE49-F238E27FC236}">
                <a16:creationId xmlns:a16="http://schemas.microsoft.com/office/drawing/2014/main" id="{17802801-BC41-841B-B58F-5CF4664BA78E}"/>
              </a:ext>
            </a:extLst>
          </p:cNvPr>
          <p:cNvGrpSpPr>
            <a:grpSpLocks/>
          </p:cNvGrpSpPr>
          <p:nvPr/>
        </p:nvGrpSpPr>
        <p:grpSpPr bwMode="auto">
          <a:xfrm>
            <a:off x="6685413" y="2959845"/>
            <a:ext cx="1218651" cy="1633637"/>
            <a:chOff x="0" y="0"/>
            <a:chExt cx="944563" cy="1971676"/>
          </a:xfrm>
        </p:grpSpPr>
        <p:sp>
          <p:nvSpPr>
            <p:cNvPr id="14" name="Freeform 6">
              <a:extLst>
                <a:ext uri="{FF2B5EF4-FFF2-40B4-BE49-F238E27FC236}">
                  <a16:creationId xmlns:a16="http://schemas.microsoft.com/office/drawing/2014/main" id="{15C4C031-C61A-F667-E6C4-9AD31DD29BAF}"/>
                </a:ext>
              </a:extLst>
            </p:cNvPr>
            <p:cNvSpPr>
              <a:spLocks/>
            </p:cNvSpPr>
            <p:nvPr/>
          </p:nvSpPr>
          <p:spPr bwMode="auto">
            <a:xfrm>
              <a:off x="519113" y="225426"/>
              <a:ext cx="266700" cy="139700"/>
            </a:xfrm>
            <a:custGeom>
              <a:avLst/>
              <a:gdLst>
                <a:gd name="T0" fmla="*/ 67 w 71"/>
                <a:gd name="T1" fmla="*/ 7 h 37"/>
                <a:gd name="T2" fmla="*/ 57 w 71"/>
                <a:gd name="T3" fmla="*/ 7 h 37"/>
                <a:gd name="T4" fmla="*/ 32 w 71"/>
                <a:gd name="T5" fmla="*/ 8 h 37"/>
                <a:gd name="T6" fmla="*/ 0 w 71"/>
                <a:gd name="T7" fmla="*/ 37 h 37"/>
                <a:gd name="T8" fmla="*/ 3 w 71"/>
                <a:gd name="T9" fmla="*/ 30 h 37"/>
                <a:gd name="T10" fmla="*/ 35 w 71"/>
                <a:gd name="T11" fmla="*/ 3 h 37"/>
                <a:gd name="T12" fmla="*/ 59 w 71"/>
                <a:gd name="T13" fmla="*/ 2 h 37"/>
                <a:gd name="T14" fmla="*/ 69 w 71"/>
                <a:gd name="T15" fmla="*/ 2 h 37"/>
                <a:gd name="T16" fmla="*/ 71 w 71"/>
                <a:gd name="T17" fmla="*/ 1 h 37"/>
                <a:gd name="T18" fmla="*/ 69 w 71"/>
                <a:gd name="T19" fmla="*/ 6 h 37"/>
                <a:gd name="T20" fmla="*/ 67 w 71"/>
                <a:gd name="T21"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37">
                  <a:moveTo>
                    <a:pt x="67" y="7"/>
                  </a:moveTo>
                  <a:cubicBezTo>
                    <a:pt x="65" y="8"/>
                    <a:pt x="62" y="7"/>
                    <a:pt x="57" y="7"/>
                  </a:cubicBezTo>
                  <a:cubicBezTo>
                    <a:pt x="52" y="7"/>
                    <a:pt x="42" y="6"/>
                    <a:pt x="32" y="8"/>
                  </a:cubicBezTo>
                  <a:cubicBezTo>
                    <a:pt x="21" y="12"/>
                    <a:pt x="9" y="19"/>
                    <a:pt x="0" y="37"/>
                  </a:cubicBezTo>
                  <a:cubicBezTo>
                    <a:pt x="1" y="35"/>
                    <a:pt x="2" y="33"/>
                    <a:pt x="3" y="30"/>
                  </a:cubicBezTo>
                  <a:cubicBezTo>
                    <a:pt x="12" y="13"/>
                    <a:pt x="24" y="5"/>
                    <a:pt x="35" y="3"/>
                  </a:cubicBezTo>
                  <a:cubicBezTo>
                    <a:pt x="44" y="0"/>
                    <a:pt x="54" y="2"/>
                    <a:pt x="59" y="2"/>
                  </a:cubicBezTo>
                  <a:cubicBezTo>
                    <a:pt x="63" y="2"/>
                    <a:pt x="67" y="3"/>
                    <a:pt x="69" y="2"/>
                  </a:cubicBezTo>
                  <a:cubicBezTo>
                    <a:pt x="70" y="2"/>
                    <a:pt x="70" y="2"/>
                    <a:pt x="71" y="1"/>
                  </a:cubicBezTo>
                  <a:cubicBezTo>
                    <a:pt x="70" y="2"/>
                    <a:pt x="70" y="4"/>
                    <a:pt x="69" y="6"/>
                  </a:cubicBezTo>
                  <a:cubicBezTo>
                    <a:pt x="69" y="6"/>
                    <a:pt x="68" y="7"/>
                    <a:pt x="67" y="7"/>
                  </a:cubicBezTo>
                  <a:close/>
                </a:path>
              </a:pathLst>
            </a:custGeom>
            <a:gradFill rotWithShape="1">
              <a:gsLst>
                <a:gs pos="0">
                  <a:srgbClr val="006A96"/>
                </a:gs>
                <a:gs pos="21651">
                  <a:srgbClr val="00B8FF"/>
                </a:gs>
                <a:gs pos="50000">
                  <a:srgbClr val="0070C0"/>
                </a:gs>
                <a:gs pos="77100">
                  <a:srgbClr val="00B8FF"/>
                </a:gs>
                <a:gs pos="100000">
                  <a:srgbClr val="0070C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Freeform 7">
              <a:extLst>
                <a:ext uri="{FF2B5EF4-FFF2-40B4-BE49-F238E27FC236}">
                  <a16:creationId xmlns:a16="http://schemas.microsoft.com/office/drawing/2014/main" id="{4A047A1C-7B0A-FE3D-ADD0-3AC7C7AC3F70}"/>
                </a:ext>
              </a:extLst>
            </p:cNvPr>
            <p:cNvSpPr>
              <a:spLocks/>
            </p:cNvSpPr>
            <p:nvPr/>
          </p:nvSpPr>
          <p:spPr bwMode="auto">
            <a:xfrm>
              <a:off x="1" y="109538"/>
              <a:ext cx="881062" cy="1862137"/>
            </a:xfrm>
            <a:custGeom>
              <a:avLst/>
              <a:gdLst>
                <a:gd name="T0" fmla="*/ 53 w 234"/>
                <a:gd name="T1" fmla="*/ 7 h 495"/>
                <a:gd name="T2" fmla="*/ 58 w 234"/>
                <a:gd name="T3" fmla="*/ 0 h 495"/>
                <a:gd name="T4" fmla="*/ 60 w 234"/>
                <a:gd name="T5" fmla="*/ 321 h 495"/>
                <a:gd name="T6" fmla="*/ 219 w 234"/>
                <a:gd name="T7" fmla="*/ 435 h 495"/>
                <a:gd name="T8" fmla="*/ 229 w 234"/>
                <a:gd name="T9" fmla="*/ 420 h 495"/>
                <a:gd name="T10" fmla="*/ 234 w 234"/>
                <a:gd name="T11" fmla="*/ 410 h 495"/>
                <a:gd name="T12" fmla="*/ 229 w 234"/>
                <a:gd name="T13" fmla="*/ 421 h 495"/>
                <a:gd name="T14" fmla="*/ 224 w 234"/>
                <a:gd name="T15" fmla="*/ 431 h 495"/>
                <a:gd name="T16" fmla="*/ 213 w 234"/>
                <a:gd name="T17" fmla="*/ 446 h 495"/>
                <a:gd name="T18" fmla="*/ 50 w 234"/>
                <a:gd name="T19" fmla="*/ 335 h 495"/>
                <a:gd name="T20" fmla="*/ 53 w 234"/>
                <a:gd name="T21" fmla="*/ 7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495">
                  <a:moveTo>
                    <a:pt x="53" y="7"/>
                  </a:moveTo>
                  <a:cubicBezTo>
                    <a:pt x="55" y="4"/>
                    <a:pt x="57" y="2"/>
                    <a:pt x="58" y="0"/>
                  </a:cubicBezTo>
                  <a:cubicBezTo>
                    <a:pt x="21" y="50"/>
                    <a:pt x="9" y="180"/>
                    <a:pt x="60" y="321"/>
                  </a:cubicBezTo>
                  <a:cubicBezTo>
                    <a:pt x="101" y="437"/>
                    <a:pt x="177" y="482"/>
                    <a:pt x="219" y="435"/>
                  </a:cubicBezTo>
                  <a:cubicBezTo>
                    <a:pt x="222" y="431"/>
                    <a:pt x="226" y="426"/>
                    <a:pt x="229" y="420"/>
                  </a:cubicBezTo>
                  <a:cubicBezTo>
                    <a:pt x="231" y="417"/>
                    <a:pt x="232" y="413"/>
                    <a:pt x="234" y="410"/>
                  </a:cubicBezTo>
                  <a:cubicBezTo>
                    <a:pt x="233" y="413"/>
                    <a:pt x="231" y="417"/>
                    <a:pt x="229" y="421"/>
                  </a:cubicBezTo>
                  <a:cubicBezTo>
                    <a:pt x="228" y="424"/>
                    <a:pt x="226" y="428"/>
                    <a:pt x="224" y="431"/>
                  </a:cubicBezTo>
                  <a:cubicBezTo>
                    <a:pt x="220" y="437"/>
                    <a:pt x="217" y="442"/>
                    <a:pt x="213" y="446"/>
                  </a:cubicBezTo>
                  <a:cubicBezTo>
                    <a:pt x="170" y="495"/>
                    <a:pt x="92" y="451"/>
                    <a:pt x="50" y="335"/>
                  </a:cubicBezTo>
                  <a:cubicBezTo>
                    <a:pt x="0" y="193"/>
                    <a:pt x="14" y="59"/>
                    <a:pt x="53" y="7"/>
                  </a:cubicBezTo>
                  <a:close/>
                </a:path>
              </a:pathLst>
            </a:custGeom>
            <a:gradFill rotWithShape="1">
              <a:gsLst>
                <a:gs pos="0">
                  <a:srgbClr val="006A96"/>
                </a:gs>
                <a:gs pos="21651">
                  <a:srgbClr val="00B8FF"/>
                </a:gs>
                <a:gs pos="50000">
                  <a:srgbClr val="0070C0"/>
                </a:gs>
                <a:gs pos="77100">
                  <a:srgbClr val="00B8FF"/>
                </a:gs>
                <a:gs pos="100000">
                  <a:srgbClr val="0070C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 name="Freeform 8">
              <a:extLst>
                <a:ext uri="{FF2B5EF4-FFF2-40B4-BE49-F238E27FC236}">
                  <a16:creationId xmlns:a16="http://schemas.microsoft.com/office/drawing/2014/main" id="{A4AD7ABF-4C5D-055B-44ED-C170ADBDA5E3}"/>
                </a:ext>
              </a:extLst>
            </p:cNvPr>
            <p:cNvSpPr>
              <a:spLocks/>
            </p:cNvSpPr>
            <p:nvPr/>
          </p:nvSpPr>
          <p:spPr bwMode="auto">
            <a:xfrm>
              <a:off x="530226" y="214313"/>
              <a:ext cx="255587" cy="131763"/>
            </a:xfrm>
            <a:custGeom>
              <a:avLst/>
              <a:gdLst>
                <a:gd name="T0" fmla="*/ 33 w 68"/>
                <a:gd name="T1" fmla="*/ 3 h 35"/>
                <a:gd name="T2" fmla="*/ 57 w 68"/>
                <a:gd name="T3" fmla="*/ 2 h 35"/>
                <a:gd name="T4" fmla="*/ 66 w 68"/>
                <a:gd name="T5" fmla="*/ 2 h 35"/>
                <a:gd name="T6" fmla="*/ 67 w 68"/>
                <a:gd name="T7" fmla="*/ 2 h 35"/>
                <a:gd name="T8" fmla="*/ 66 w 68"/>
                <a:gd name="T9" fmla="*/ 5 h 35"/>
                <a:gd name="T10" fmla="*/ 56 w 68"/>
                <a:gd name="T11" fmla="*/ 5 h 35"/>
                <a:gd name="T12" fmla="*/ 32 w 68"/>
                <a:gd name="T13" fmla="*/ 6 h 35"/>
                <a:gd name="T14" fmla="*/ 0 w 68"/>
                <a:gd name="T15" fmla="*/ 35 h 35"/>
                <a:gd name="T16" fmla="*/ 1 w 68"/>
                <a:gd name="T17" fmla="*/ 31 h 35"/>
                <a:gd name="T18" fmla="*/ 33 w 68"/>
                <a:gd name="T19"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5">
                  <a:moveTo>
                    <a:pt x="33" y="3"/>
                  </a:moveTo>
                  <a:cubicBezTo>
                    <a:pt x="42" y="0"/>
                    <a:pt x="52" y="2"/>
                    <a:pt x="57" y="2"/>
                  </a:cubicBezTo>
                  <a:cubicBezTo>
                    <a:pt x="61" y="3"/>
                    <a:pt x="64" y="3"/>
                    <a:pt x="66" y="2"/>
                  </a:cubicBezTo>
                  <a:cubicBezTo>
                    <a:pt x="67" y="3"/>
                    <a:pt x="67" y="2"/>
                    <a:pt x="67" y="2"/>
                  </a:cubicBezTo>
                  <a:cubicBezTo>
                    <a:pt x="68" y="4"/>
                    <a:pt x="67" y="5"/>
                    <a:pt x="66" y="5"/>
                  </a:cubicBezTo>
                  <a:cubicBezTo>
                    <a:pt x="64" y="6"/>
                    <a:pt x="60" y="5"/>
                    <a:pt x="56" y="5"/>
                  </a:cubicBezTo>
                  <a:cubicBezTo>
                    <a:pt x="51" y="5"/>
                    <a:pt x="41" y="3"/>
                    <a:pt x="32" y="6"/>
                  </a:cubicBezTo>
                  <a:cubicBezTo>
                    <a:pt x="20" y="8"/>
                    <a:pt x="8" y="16"/>
                    <a:pt x="0" y="35"/>
                  </a:cubicBezTo>
                  <a:cubicBezTo>
                    <a:pt x="0" y="33"/>
                    <a:pt x="0" y="32"/>
                    <a:pt x="1" y="31"/>
                  </a:cubicBezTo>
                  <a:cubicBezTo>
                    <a:pt x="9" y="13"/>
                    <a:pt x="21" y="5"/>
                    <a:pt x="33"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 name="Freeform 9">
              <a:extLst>
                <a:ext uri="{FF2B5EF4-FFF2-40B4-BE49-F238E27FC236}">
                  <a16:creationId xmlns:a16="http://schemas.microsoft.com/office/drawing/2014/main" id="{5DF49FD5-AEA7-F2D1-CC7F-D3C0AC212E27}"/>
                </a:ext>
              </a:extLst>
            </p:cNvPr>
            <p:cNvSpPr>
              <a:spLocks/>
            </p:cNvSpPr>
            <p:nvPr/>
          </p:nvSpPr>
          <p:spPr bwMode="auto">
            <a:xfrm>
              <a:off x="46038" y="139700"/>
              <a:ext cx="830263" cy="1782763"/>
            </a:xfrm>
            <a:custGeom>
              <a:avLst/>
              <a:gdLst>
                <a:gd name="T0" fmla="*/ 48 w 221"/>
                <a:gd name="T1" fmla="*/ 313 h 474"/>
                <a:gd name="T2" fmla="*/ 41 w 221"/>
                <a:gd name="T3" fmla="*/ 0 h 474"/>
                <a:gd name="T4" fmla="*/ 51 w 221"/>
                <a:gd name="T5" fmla="*/ 308 h 474"/>
                <a:gd name="T6" fmla="*/ 209 w 221"/>
                <a:gd name="T7" fmla="*/ 423 h 474"/>
                <a:gd name="T8" fmla="*/ 219 w 221"/>
                <a:gd name="T9" fmla="*/ 408 h 474"/>
                <a:gd name="T10" fmla="*/ 221 w 221"/>
                <a:gd name="T11" fmla="*/ 403 h 474"/>
                <a:gd name="T12" fmla="*/ 217 w 221"/>
                <a:gd name="T13" fmla="*/ 412 h 474"/>
                <a:gd name="T14" fmla="*/ 207 w 221"/>
                <a:gd name="T15" fmla="*/ 427 h 474"/>
                <a:gd name="T16" fmla="*/ 48 w 221"/>
                <a:gd name="T17" fmla="*/ 31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474">
                  <a:moveTo>
                    <a:pt x="48" y="313"/>
                  </a:moveTo>
                  <a:cubicBezTo>
                    <a:pt x="0" y="179"/>
                    <a:pt x="8" y="55"/>
                    <a:pt x="41" y="0"/>
                  </a:cubicBezTo>
                  <a:cubicBezTo>
                    <a:pt x="10" y="56"/>
                    <a:pt x="4" y="178"/>
                    <a:pt x="51" y="308"/>
                  </a:cubicBezTo>
                  <a:cubicBezTo>
                    <a:pt x="92" y="424"/>
                    <a:pt x="168" y="469"/>
                    <a:pt x="209" y="423"/>
                  </a:cubicBezTo>
                  <a:cubicBezTo>
                    <a:pt x="212" y="418"/>
                    <a:pt x="216" y="413"/>
                    <a:pt x="219" y="408"/>
                  </a:cubicBezTo>
                  <a:cubicBezTo>
                    <a:pt x="220" y="406"/>
                    <a:pt x="221" y="405"/>
                    <a:pt x="221" y="403"/>
                  </a:cubicBezTo>
                  <a:cubicBezTo>
                    <a:pt x="220" y="406"/>
                    <a:pt x="218" y="409"/>
                    <a:pt x="217" y="412"/>
                  </a:cubicBezTo>
                  <a:cubicBezTo>
                    <a:pt x="214" y="418"/>
                    <a:pt x="210" y="423"/>
                    <a:pt x="207" y="427"/>
                  </a:cubicBezTo>
                  <a:cubicBezTo>
                    <a:pt x="165" y="474"/>
                    <a:pt x="89" y="429"/>
                    <a:pt x="48" y="3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 name="Freeform 21">
              <a:extLst>
                <a:ext uri="{FF2B5EF4-FFF2-40B4-BE49-F238E27FC236}">
                  <a16:creationId xmlns:a16="http://schemas.microsoft.com/office/drawing/2014/main" id="{CE40521D-ABB7-86AF-B9A3-896F45EB9F07}"/>
                </a:ext>
              </a:extLst>
            </p:cNvPr>
            <p:cNvSpPr>
              <a:spLocks/>
            </p:cNvSpPr>
            <p:nvPr/>
          </p:nvSpPr>
          <p:spPr bwMode="auto">
            <a:xfrm>
              <a:off x="60326" y="1"/>
              <a:ext cx="884237" cy="1903411"/>
            </a:xfrm>
            <a:custGeom>
              <a:avLst/>
              <a:gdLst>
                <a:gd name="T0" fmla="*/ 205 w 235"/>
                <a:gd name="T1" fmla="*/ 460 h 506"/>
                <a:gd name="T2" fmla="*/ 47 w 235"/>
                <a:gd name="T3" fmla="*/ 345 h 506"/>
                <a:gd name="T4" fmla="*/ 37 w 235"/>
                <a:gd name="T5" fmla="*/ 37 h 506"/>
                <a:gd name="T6" fmla="*/ 55 w 235"/>
                <a:gd name="T7" fmla="*/ 16 h 506"/>
                <a:gd name="T8" fmla="*/ 85 w 235"/>
                <a:gd name="T9" fmla="*/ 4 h 506"/>
                <a:gd name="T10" fmla="*/ 170 w 235"/>
                <a:gd name="T11" fmla="*/ 36 h 506"/>
                <a:gd name="T12" fmla="*/ 192 w 235"/>
                <a:gd name="T13" fmla="*/ 59 h 506"/>
                <a:gd name="T14" fmla="*/ 191 w 235"/>
                <a:gd name="T15" fmla="*/ 59 h 506"/>
                <a:gd name="T16" fmla="*/ 182 w 235"/>
                <a:gd name="T17" fmla="*/ 59 h 506"/>
                <a:gd name="T18" fmla="*/ 158 w 235"/>
                <a:gd name="T19" fmla="*/ 60 h 506"/>
                <a:gd name="T20" fmla="*/ 126 w 235"/>
                <a:gd name="T21" fmla="*/ 88 h 506"/>
                <a:gd name="T22" fmla="*/ 125 w 235"/>
                <a:gd name="T23" fmla="*/ 92 h 506"/>
                <a:gd name="T24" fmla="*/ 124 w 235"/>
                <a:gd name="T25" fmla="*/ 92 h 506"/>
                <a:gd name="T26" fmla="*/ 131 w 235"/>
                <a:gd name="T27" fmla="*/ 261 h 506"/>
                <a:gd name="T28" fmla="*/ 195 w 235"/>
                <a:gd name="T29" fmla="*/ 328 h 506"/>
                <a:gd name="T30" fmla="*/ 201 w 235"/>
                <a:gd name="T31" fmla="*/ 319 h 506"/>
                <a:gd name="T32" fmla="*/ 204 w 235"/>
                <a:gd name="T33" fmla="*/ 313 h 506"/>
                <a:gd name="T34" fmla="*/ 230 w 235"/>
                <a:gd name="T35" fmla="*/ 347 h 506"/>
                <a:gd name="T36" fmla="*/ 217 w 235"/>
                <a:gd name="T37" fmla="*/ 440 h 506"/>
                <a:gd name="T38" fmla="*/ 215 w 235"/>
                <a:gd name="T39" fmla="*/ 445 h 506"/>
                <a:gd name="T40" fmla="*/ 205 w 235"/>
                <a:gd name="T41" fmla="*/ 46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5" h="506">
                  <a:moveTo>
                    <a:pt x="205" y="460"/>
                  </a:moveTo>
                  <a:cubicBezTo>
                    <a:pt x="164" y="506"/>
                    <a:pt x="88" y="461"/>
                    <a:pt x="47" y="345"/>
                  </a:cubicBezTo>
                  <a:cubicBezTo>
                    <a:pt x="0" y="215"/>
                    <a:pt x="6" y="93"/>
                    <a:pt x="37" y="37"/>
                  </a:cubicBezTo>
                  <a:cubicBezTo>
                    <a:pt x="42" y="28"/>
                    <a:pt x="49" y="21"/>
                    <a:pt x="55" y="16"/>
                  </a:cubicBezTo>
                  <a:cubicBezTo>
                    <a:pt x="65" y="9"/>
                    <a:pt x="75" y="6"/>
                    <a:pt x="85" y="4"/>
                  </a:cubicBezTo>
                  <a:cubicBezTo>
                    <a:pt x="118" y="0"/>
                    <a:pt x="155" y="22"/>
                    <a:pt x="170" y="36"/>
                  </a:cubicBezTo>
                  <a:cubicBezTo>
                    <a:pt x="185" y="48"/>
                    <a:pt x="191" y="55"/>
                    <a:pt x="192" y="59"/>
                  </a:cubicBezTo>
                  <a:cubicBezTo>
                    <a:pt x="192" y="59"/>
                    <a:pt x="192" y="60"/>
                    <a:pt x="191" y="59"/>
                  </a:cubicBezTo>
                  <a:cubicBezTo>
                    <a:pt x="189" y="60"/>
                    <a:pt x="186" y="60"/>
                    <a:pt x="182" y="59"/>
                  </a:cubicBezTo>
                  <a:cubicBezTo>
                    <a:pt x="177" y="59"/>
                    <a:pt x="167" y="57"/>
                    <a:pt x="158" y="60"/>
                  </a:cubicBezTo>
                  <a:cubicBezTo>
                    <a:pt x="146" y="62"/>
                    <a:pt x="134" y="70"/>
                    <a:pt x="126" y="88"/>
                  </a:cubicBezTo>
                  <a:cubicBezTo>
                    <a:pt x="125" y="89"/>
                    <a:pt x="125" y="90"/>
                    <a:pt x="125" y="92"/>
                  </a:cubicBezTo>
                  <a:cubicBezTo>
                    <a:pt x="124" y="92"/>
                    <a:pt x="124" y="92"/>
                    <a:pt x="124" y="92"/>
                  </a:cubicBezTo>
                  <a:cubicBezTo>
                    <a:pt x="111" y="122"/>
                    <a:pt x="108" y="188"/>
                    <a:pt x="131" y="261"/>
                  </a:cubicBezTo>
                  <a:cubicBezTo>
                    <a:pt x="145" y="303"/>
                    <a:pt x="177" y="345"/>
                    <a:pt x="195" y="328"/>
                  </a:cubicBezTo>
                  <a:cubicBezTo>
                    <a:pt x="197" y="326"/>
                    <a:pt x="199" y="323"/>
                    <a:pt x="201" y="319"/>
                  </a:cubicBezTo>
                  <a:cubicBezTo>
                    <a:pt x="202" y="316"/>
                    <a:pt x="203" y="315"/>
                    <a:pt x="204" y="313"/>
                  </a:cubicBezTo>
                  <a:cubicBezTo>
                    <a:pt x="212" y="306"/>
                    <a:pt x="226" y="322"/>
                    <a:pt x="230" y="347"/>
                  </a:cubicBezTo>
                  <a:cubicBezTo>
                    <a:pt x="235" y="376"/>
                    <a:pt x="229" y="413"/>
                    <a:pt x="217" y="440"/>
                  </a:cubicBezTo>
                  <a:cubicBezTo>
                    <a:pt x="217" y="442"/>
                    <a:pt x="216" y="443"/>
                    <a:pt x="215" y="445"/>
                  </a:cubicBezTo>
                  <a:cubicBezTo>
                    <a:pt x="212" y="450"/>
                    <a:pt x="208" y="455"/>
                    <a:pt x="205" y="460"/>
                  </a:cubicBezTo>
                  <a:close/>
                </a:path>
              </a:pathLst>
            </a:custGeom>
            <a:gradFill rotWithShape="1">
              <a:gsLst>
                <a:gs pos="0">
                  <a:srgbClr val="006A96"/>
                </a:gs>
                <a:gs pos="50000">
                  <a:srgbClr val="009AD9"/>
                </a:gs>
                <a:gs pos="100000">
                  <a:srgbClr val="00B8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 name="Freeform 24">
              <a:extLst>
                <a:ext uri="{FF2B5EF4-FFF2-40B4-BE49-F238E27FC236}">
                  <a16:creationId xmlns:a16="http://schemas.microsoft.com/office/drawing/2014/main" id="{4AC9C955-9182-608F-642E-74CB53563EF6}"/>
                </a:ext>
              </a:extLst>
            </p:cNvPr>
            <p:cNvSpPr>
              <a:spLocks/>
            </p:cNvSpPr>
            <p:nvPr/>
          </p:nvSpPr>
          <p:spPr bwMode="auto">
            <a:xfrm>
              <a:off x="87313" y="1"/>
              <a:ext cx="857250" cy="1793874"/>
            </a:xfrm>
            <a:custGeom>
              <a:avLst/>
              <a:gdLst>
                <a:gd name="T0" fmla="*/ 30 w 228"/>
                <a:gd name="T1" fmla="*/ 37 h 477"/>
                <a:gd name="T2" fmla="*/ 48 w 228"/>
                <a:gd name="T3" fmla="*/ 16 h 477"/>
                <a:gd name="T4" fmla="*/ 78 w 228"/>
                <a:gd name="T5" fmla="*/ 4 h 477"/>
                <a:gd name="T6" fmla="*/ 163 w 228"/>
                <a:gd name="T7" fmla="*/ 36 h 477"/>
                <a:gd name="T8" fmla="*/ 185 w 228"/>
                <a:gd name="T9" fmla="*/ 59 h 477"/>
                <a:gd name="T10" fmla="*/ 184 w 228"/>
                <a:gd name="T11" fmla="*/ 59 h 477"/>
                <a:gd name="T12" fmla="*/ 175 w 228"/>
                <a:gd name="T13" fmla="*/ 59 h 477"/>
                <a:gd name="T14" fmla="*/ 151 w 228"/>
                <a:gd name="T15" fmla="*/ 60 h 477"/>
                <a:gd name="T16" fmla="*/ 119 w 228"/>
                <a:gd name="T17" fmla="*/ 88 h 477"/>
                <a:gd name="T18" fmla="*/ 118 w 228"/>
                <a:gd name="T19" fmla="*/ 92 h 477"/>
                <a:gd name="T20" fmla="*/ 117 w 228"/>
                <a:gd name="T21" fmla="*/ 92 h 477"/>
                <a:gd name="T22" fmla="*/ 124 w 228"/>
                <a:gd name="T23" fmla="*/ 261 h 477"/>
                <a:gd name="T24" fmla="*/ 188 w 228"/>
                <a:gd name="T25" fmla="*/ 328 h 477"/>
                <a:gd name="T26" fmla="*/ 194 w 228"/>
                <a:gd name="T27" fmla="*/ 319 h 477"/>
                <a:gd name="T28" fmla="*/ 197 w 228"/>
                <a:gd name="T29" fmla="*/ 313 h 477"/>
                <a:gd name="T30" fmla="*/ 223 w 228"/>
                <a:gd name="T31" fmla="*/ 347 h 477"/>
                <a:gd name="T32" fmla="*/ 210 w 228"/>
                <a:gd name="T33" fmla="*/ 440 h 477"/>
                <a:gd name="T34" fmla="*/ 208 w 228"/>
                <a:gd name="T35" fmla="*/ 445 h 477"/>
                <a:gd name="T36" fmla="*/ 198 w 228"/>
                <a:gd name="T37" fmla="*/ 460 h 477"/>
                <a:gd name="T38" fmla="*/ 169 w 228"/>
                <a:gd name="T39" fmla="*/ 477 h 477"/>
                <a:gd name="T40" fmla="*/ 12 w 228"/>
                <a:gd name="T41" fmla="*/ 229 h 477"/>
                <a:gd name="T42" fmla="*/ 30 w 228"/>
                <a:gd name="T43" fmla="*/ 3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8" h="477">
                  <a:moveTo>
                    <a:pt x="30" y="37"/>
                  </a:moveTo>
                  <a:cubicBezTo>
                    <a:pt x="35" y="28"/>
                    <a:pt x="42" y="21"/>
                    <a:pt x="48" y="16"/>
                  </a:cubicBezTo>
                  <a:cubicBezTo>
                    <a:pt x="58" y="9"/>
                    <a:pt x="68" y="6"/>
                    <a:pt x="78" y="4"/>
                  </a:cubicBezTo>
                  <a:cubicBezTo>
                    <a:pt x="111" y="0"/>
                    <a:pt x="148" y="22"/>
                    <a:pt x="163" y="36"/>
                  </a:cubicBezTo>
                  <a:cubicBezTo>
                    <a:pt x="178" y="48"/>
                    <a:pt x="184" y="55"/>
                    <a:pt x="185" y="59"/>
                  </a:cubicBezTo>
                  <a:cubicBezTo>
                    <a:pt x="185" y="59"/>
                    <a:pt x="185" y="60"/>
                    <a:pt x="184" y="59"/>
                  </a:cubicBezTo>
                  <a:cubicBezTo>
                    <a:pt x="182" y="60"/>
                    <a:pt x="179" y="60"/>
                    <a:pt x="175" y="59"/>
                  </a:cubicBezTo>
                  <a:cubicBezTo>
                    <a:pt x="170" y="59"/>
                    <a:pt x="160" y="57"/>
                    <a:pt x="151" y="60"/>
                  </a:cubicBezTo>
                  <a:cubicBezTo>
                    <a:pt x="139" y="62"/>
                    <a:pt x="127" y="70"/>
                    <a:pt x="119" y="88"/>
                  </a:cubicBezTo>
                  <a:cubicBezTo>
                    <a:pt x="118" y="89"/>
                    <a:pt x="118" y="90"/>
                    <a:pt x="118" y="92"/>
                  </a:cubicBezTo>
                  <a:cubicBezTo>
                    <a:pt x="117" y="92"/>
                    <a:pt x="117" y="92"/>
                    <a:pt x="117" y="92"/>
                  </a:cubicBezTo>
                  <a:cubicBezTo>
                    <a:pt x="104" y="122"/>
                    <a:pt x="101" y="188"/>
                    <a:pt x="124" y="261"/>
                  </a:cubicBezTo>
                  <a:cubicBezTo>
                    <a:pt x="138" y="303"/>
                    <a:pt x="170" y="345"/>
                    <a:pt x="188" y="328"/>
                  </a:cubicBezTo>
                  <a:cubicBezTo>
                    <a:pt x="190" y="326"/>
                    <a:pt x="192" y="323"/>
                    <a:pt x="194" y="319"/>
                  </a:cubicBezTo>
                  <a:cubicBezTo>
                    <a:pt x="195" y="316"/>
                    <a:pt x="196" y="315"/>
                    <a:pt x="197" y="313"/>
                  </a:cubicBezTo>
                  <a:cubicBezTo>
                    <a:pt x="205" y="306"/>
                    <a:pt x="219" y="322"/>
                    <a:pt x="223" y="347"/>
                  </a:cubicBezTo>
                  <a:cubicBezTo>
                    <a:pt x="228" y="376"/>
                    <a:pt x="222" y="413"/>
                    <a:pt x="210" y="440"/>
                  </a:cubicBezTo>
                  <a:cubicBezTo>
                    <a:pt x="210" y="442"/>
                    <a:pt x="209" y="443"/>
                    <a:pt x="208" y="445"/>
                  </a:cubicBezTo>
                  <a:cubicBezTo>
                    <a:pt x="205" y="450"/>
                    <a:pt x="201" y="455"/>
                    <a:pt x="198" y="460"/>
                  </a:cubicBezTo>
                  <a:cubicBezTo>
                    <a:pt x="189" y="469"/>
                    <a:pt x="180" y="475"/>
                    <a:pt x="169" y="477"/>
                  </a:cubicBezTo>
                  <a:cubicBezTo>
                    <a:pt x="142" y="405"/>
                    <a:pt x="92" y="319"/>
                    <a:pt x="12" y="229"/>
                  </a:cubicBezTo>
                  <a:cubicBezTo>
                    <a:pt x="0" y="144"/>
                    <a:pt x="9" y="75"/>
                    <a:pt x="30" y="37"/>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nvGrpSpPr>
          <p:cNvPr id="20" name="Group 15">
            <a:extLst>
              <a:ext uri="{FF2B5EF4-FFF2-40B4-BE49-F238E27FC236}">
                <a16:creationId xmlns:a16="http://schemas.microsoft.com/office/drawing/2014/main" id="{5A0A94F2-EBFF-8A16-5CB6-BD14FEAADE13}"/>
              </a:ext>
            </a:extLst>
          </p:cNvPr>
          <p:cNvGrpSpPr>
            <a:grpSpLocks/>
          </p:cNvGrpSpPr>
          <p:nvPr/>
        </p:nvGrpSpPr>
        <p:grpSpPr bwMode="auto">
          <a:xfrm>
            <a:off x="4824113" y="2177116"/>
            <a:ext cx="1986145" cy="1251884"/>
            <a:chOff x="0" y="0"/>
            <a:chExt cx="2397125" cy="1223962"/>
          </a:xfrm>
        </p:grpSpPr>
        <p:sp>
          <p:nvSpPr>
            <p:cNvPr id="21" name="Freeform 10">
              <a:extLst>
                <a:ext uri="{FF2B5EF4-FFF2-40B4-BE49-F238E27FC236}">
                  <a16:creationId xmlns:a16="http://schemas.microsoft.com/office/drawing/2014/main" id="{7ADF32B4-EBE6-E29C-EF74-36F6F8032A9D}"/>
                </a:ext>
              </a:extLst>
            </p:cNvPr>
            <p:cNvSpPr>
              <a:spLocks/>
            </p:cNvSpPr>
            <p:nvPr/>
          </p:nvSpPr>
          <p:spPr bwMode="auto">
            <a:xfrm>
              <a:off x="1346200" y="38100"/>
              <a:ext cx="430213" cy="463550"/>
            </a:xfrm>
            <a:custGeom>
              <a:avLst/>
              <a:gdLst>
                <a:gd name="T0" fmla="*/ 44 w 114"/>
                <a:gd name="T1" fmla="*/ 35 h 123"/>
                <a:gd name="T2" fmla="*/ 90 w 114"/>
                <a:gd name="T3" fmla="*/ 123 h 123"/>
                <a:gd name="T4" fmla="*/ 41 w 114"/>
                <a:gd name="T5" fmla="*/ 38 h 123"/>
                <a:gd name="T6" fmla="*/ 16 w 114"/>
                <a:gd name="T7" fmla="*/ 0 h 123"/>
                <a:gd name="T8" fmla="*/ 44 w 114"/>
                <a:gd name="T9" fmla="*/ 35 h 123"/>
              </a:gdLst>
              <a:ahLst/>
              <a:cxnLst>
                <a:cxn ang="0">
                  <a:pos x="T0" y="T1"/>
                </a:cxn>
                <a:cxn ang="0">
                  <a:pos x="T2" y="T3"/>
                </a:cxn>
                <a:cxn ang="0">
                  <a:pos x="T4" y="T5"/>
                </a:cxn>
                <a:cxn ang="0">
                  <a:pos x="T6" y="T7"/>
                </a:cxn>
                <a:cxn ang="0">
                  <a:pos x="T8" y="T9"/>
                </a:cxn>
              </a:cxnLst>
              <a:rect l="0" t="0" r="r" b="b"/>
              <a:pathLst>
                <a:path w="114" h="123">
                  <a:moveTo>
                    <a:pt x="44" y="35"/>
                  </a:moveTo>
                  <a:cubicBezTo>
                    <a:pt x="98" y="47"/>
                    <a:pt x="114" y="99"/>
                    <a:pt x="90" y="123"/>
                  </a:cubicBezTo>
                  <a:cubicBezTo>
                    <a:pt x="109" y="98"/>
                    <a:pt x="92" y="49"/>
                    <a:pt x="41" y="38"/>
                  </a:cubicBezTo>
                  <a:cubicBezTo>
                    <a:pt x="12" y="32"/>
                    <a:pt x="0" y="11"/>
                    <a:pt x="16" y="0"/>
                  </a:cubicBezTo>
                  <a:cubicBezTo>
                    <a:pt x="5" y="11"/>
                    <a:pt x="18" y="30"/>
                    <a:pt x="44"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Freeform 11">
              <a:extLst>
                <a:ext uri="{FF2B5EF4-FFF2-40B4-BE49-F238E27FC236}">
                  <a16:creationId xmlns:a16="http://schemas.microsoft.com/office/drawing/2014/main" id="{21C2DC52-41DF-F4D1-0424-07F1BFCA5F3C}"/>
                </a:ext>
              </a:extLst>
            </p:cNvPr>
            <p:cNvSpPr>
              <a:spLocks/>
            </p:cNvSpPr>
            <p:nvPr/>
          </p:nvSpPr>
          <p:spPr bwMode="auto">
            <a:xfrm>
              <a:off x="44450" y="452437"/>
              <a:ext cx="2216150" cy="722313"/>
            </a:xfrm>
            <a:custGeom>
              <a:avLst/>
              <a:gdLst>
                <a:gd name="T0" fmla="*/ 7 w 589"/>
                <a:gd name="T1" fmla="*/ 0 h 192"/>
                <a:gd name="T2" fmla="*/ 7 w 589"/>
                <a:gd name="T3" fmla="*/ 27 h 192"/>
                <a:gd name="T4" fmla="*/ 187 w 589"/>
                <a:gd name="T5" fmla="*/ 158 h 192"/>
                <a:gd name="T6" fmla="*/ 510 w 589"/>
                <a:gd name="T7" fmla="*/ 153 h 192"/>
                <a:gd name="T8" fmla="*/ 589 w 589"/>
                <a:gd name="T9" fmla="*/ 98 h 192"/>
                <a:gd name="T10" fmla="*/ 589 w 589"/>
                <a:gd name="T11" fmla="*/ 98 h 192"/>
                <a:gd name="T12" fmla="*/ 507 w 589"/>
                <a:gd name="T13" fmla="*/ 157 h 192"/>
                <a:gd name="T14" fmla="*/ 183 w 589"/>
                <a:gd name="T15" fmla="*/ 163 h 192"/>
                <a:gd name="T16" fmla="*/ 3 w 589"/>
                <a:gd name="T17" fmla="*/ 32 h 192"/>
                <a:gd name="T18" fmla="*/ 6 w 589"/>
                <a:gd name="T19" fmla="*/ 0 h 192"/>
                <a:gd name="T20" fmla="*/ 7 w 589"/>
                <a:gd name="T2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9" h="192">
                  <a:moveTo>
                    <a:pt x="7" y="0"/>
                  </a:moveTo>
                  <a:cubicBezTo>
                    <a:pt x="5" y="5"/>
                    <a:pt x="5" y="13"/>
                    <a:pt x="7" y="27"/>
                  </a:cubicBezTo>
                  <a:cubicBezTo>
                    <a:pt x="12" y="54"/>
                    <a:pt x="53" y="120"/>
                    <a:pt x="187" y="158"/>
                  </a:cubicBezTo>
                  <a:cubicBezTo>
                    <a:pt x="281" y="183"/>
                    <a:pt x="415" y="186"/>
                    <a:pt x="510" y="153"/>
                  </a:cubicBezTo>
                  <a:cubicBezTo>
                    <a:pt x="545" y="140"/>
                    <a:pt x="573" y="122"/>
                    <a:pt x="589" y="98"/>
                  </a:cubicBezTo>
                  <a:cubicBezTo>
                    <a:pt x="589" y="98"/>
                    <a:pt x="588" y="98"/>
                    <a:pt x="589" y="98"/>
                  </a:cubicBezTo>
                  <a:cubicBezTo>
                    <a:pt x="573" y="125"/>
                    <a:pt x="544" y="144"/>
                    <a:pt x="507" y="157"/>
                  </a:cubicBezTo>
                  <a:cubicBezTo>
                    <a:pt x="411" y="192"/>
                    <a:pt x="277" y="189"/>
                    <a:pt x="183" y="163"/>
                  </a:cubicBezTo>
                  <a:cubicBezTo>
                    <a:pt x="49" y="125"/>
                    <a:pt x="8" y="58"/>
                    <a:pt x="3" y="32"/>
                  </a:cubicBezTo>
                  <a:cubicBezTo>
                    <a:pt x="0" y="12"/>
                    <a:pt x="1" y="3"/>
                    <a:pt x="6" y="0"/>
                  </a:cubicBezTo>
                  <a:cubicBezTo>
                    <a:pt x="6" y="0"/>
                    <a:pt x="7" y="0"/>
                    <a:pt x="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 name="Freeform 15">
              <a:extLst>
                <a:ext uri="{FF2B5EF4-FFF2-40B4-BE49-F238E27FC236}">
                  <a16:creationId xmlns:a16="http://schemas.microsoft.com/office/drawing/2014/main" id="{D3E44027-E543-7E79-313C-679D56599A41}"/>
                </a:ext>
              </a:extLst>
            </p:cNvPr>
            <p:cNvSpPr>
              <a:spLocks/>
            </p:cNvSpPr>
            <p:nvPr/>
          </p:nvSpPr>
          <p:spPr bwMode="auto">
            <a:xfrm>
              <a:off x="63500" y="0"/>
              <a:ext cx="2333625" cy="1152525"/>
            </a:xfrm>
            <a:custGeom>
              <a:avLst/>
              <a:gdLst>
                <a:gd name="T0" fmla="*/ 182 w 620"/>
                <a:gd name="T1" fmla="*/ 278 h 306"/>
                <a:gd name="T2" fmla="*/ 2 w 620"/>
                <a:gd name="T3" fmla="*/ 147 h 306"/>
                <a:gd name="T4" fmla="*/ 2 w 620"/>
                <a:gd name="T5" fmla="*/ 120 h 306"/>
                <a:gd name="T6" fmla="*/ 33 w 620"/>
                <a:gd name="T7" fmla="*/ 128 h 306"/>
                <a:gd name="T8" fmla="*/ 208 w 620"/>
                <a:gd name="T9" fmla="*/ 177 h 306"/>
                <a:gd name="T10" fmla="*/ 375 w 620"/>
                <a:gd name="T11" fmla="*/ 165 h 306"/>
                <a:gd name="T12" fmla="*/ 426 w 620"/>
                <a:gd name="T13" fmla="*/ 138 h 306"/>
                <a:gd name="T14" fmla="*/ 431 w 620"/>
                <a:gd name="T15" fmla="*/ 133 h 306"/>
                <a:gd name="T16" fmla="*/ 385 w 620"/>
                <a:gd name="T17" fmla="*/ 45 h 306"/>
                <a:gd name="T18" fmla="*/ 357 w 620"/>
                <a:gd name="T19" fmla="*/ 10 h 306"/>
                <a:gd name="T20" fmla="*/ 358 w 620"/>
                <a:gd name="T21" fmla="*/ 9 h 306"/>
                <a:gd name="T22" fmla="*/ 381 w 620"/>
                <a:gd name="T23" fmla="*/ 3 h 306"/>
                <a:gd name="T24" fmla="*/ 461 w 620"/>
                <a:gd name="T25" fmla="*/ 13 h 306"/>
                <a:gd name="T26" fmla="*/ 584 w 620"/>
                <a:gd name="T27" fmla="*/ 218 h 306"/>
                <a:gd name="T28" fmla="*/ 505 w 620"/>
                <a:gd name="T29" fmla="*/ 273 h 306"/>
                <a:gd name="T30" fmla="*/ 182 w 620"/>
                <a:gd name="T31" fmla="*/ 27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0" h="306">
                  <a:moveTo>
                    <a:pt x="182" y="278"/>
                  </a:moveTo>
                  <a:cubicBezTo>
                    <a:pt x="48" y="240"/>
                    <a:pt x="7" y="174"/>
                    <a:pt x="2" y="147"/>
                  </a:cubicBezTo>
                  <a:cubicBezTo>
                    <a:pt x="0" y="133"/>
                    <a:pt x="0" y="125"/>
                    <a:pt x="2" y="120"/>
                  </a:cubicBezTo>
                  <a:cubicBezTo>
                    <a:pt x="7" y="117"/>
                    <a:pt x="17" y="121"/>
                    <a:pt x="33" y="128"/>
                  </a:cubicBezTo>
                  <a:cubicBezTo>
                    <a:pt x="56" y="138"/>
                    <a:pt x="112" y="167"/>
                    <a:pt x="208" y="177"/>
                  </a:cubicBezTo>
                  <a:cubicBezTo>
                    <a:pt x="259" y="182"/>
                    <a:pt x="324" y="180"/>
                    <a:pt x="375" y="165"/>
                  </a:cubicBezTo>
                  <a:cubicBezTo>
                    <a:pt x="396" y="158"/>
                    <a:pt x="414" y="150"/>
                    <a:pt x="426" y="138"/>
                  </a:cubicBezTo>
                  <a:cubicBezTo>
                    <a:pt x="428" y="137"/>
                    <a:pt x="430" y="135"/>
                    <a:pt x="431" y="133"/>
                  </a:cubicBezTo>
                  <a:cubicBezTo>
                    <a:pt x="455" y="109"/>
                    <a:pt x="439" y="57"/>
                    <a:pt x="385" y="45"/>
                  </a:cubicBezTo>
                  <a:cubicBezTo>
                    <a:pt x="359" y="40"/>
                    <a:pt x="346" y="21"/>
                    <a:pt x="357" y="10"/>
                  </a:cubicBezTo>
                  <a:cubicBezTo>
                    <a:pt x="358" y="10"/>
                    <a:pt x="358" y="10"/>
                    <a:pt x="358" y="9"/>
                  </a:cubicBezTo>
                  <a:cubicBezTo>
                    <a:pt x="364" y="6"/>
                    <a:pt x="372" y="4"/>
                    <a:pt x="381" y="3"/>
                  </a:cubicBezTo>
                  <a:cubicBezTo>
                    <a:pt x="403" y="0"/>
                    <a:pt x="433" y="3"/>
                    <a:pt x="461" y="13"/>
                  </a:cubicBezTo>
                  <a:cubicBezTo>
                    <a:pt x="551" y="44"/>
                    <a:pt x="620" y="155"/>
                    <a:pt x="584" y="218"/>
                  </a:cubicBezTo>
                  <a:cubicBezTo>
                    <a:pt x="568" y="242"/>
                    <a:pt x="540" y="260"/>
                    <a:pt x="505" y="273"/>
                  </a:cubicBezTo>
                  <a:cubicBezTo>
                    <a:pt x="410" y="306"/>
                    <a:pt x="276" y="303"/>
                    <a:pt x="182" y="278"/>
                  </a:cubicBezTo>
                  <a:close/>
                </a:path>
              </a:pathLst>
            </a:custGeom>
            <a:gradFill rotWithShape="1">
              <a:gsLst>
                <a:gs pos="0">
                  <a:srgbClr val="F87477"/>
                </a:gs>
                <a:gs pos="50000">
                  <a:srgbClr val="BE1247"/>
                </a:gs>
                <a:gs pos="100000">
                  <a:srgbClr val="F87B7E"/>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 name="Freeform 17">
              <a:extLst>
                <a:ext uri="{FF2B5EF4-FFF2-40B4-BE49-F238E27FC236}">
                  <a16:creationId xmlns:a16="http://schemas.microsoft.com/office/drawing/2014/main" id="{4A3D1BD5-FF6F-4493-5AC6-BCD88C3D3922}"/>
                </a:ext>
              </a:extLst>
            </p:cNvPr>
            <p:cNvSpPr>
              <a:spLocks/>
            </p:cNvSpPr>
            <p:nvPr/>
          </p:nvSpPr>
          <p:spPr bwMode="auto">
            <a:xfrm>
              <a:off x="1309688" y="30163"/>
              <a:ext cx="455612" cy="534987"/>
            </a:xfrm>
            <a:custGeom>
              <a:avLst/>
              <a:gdLst>
                <a:gd name="T0" fmla="*/ 91 w 121"/>
                <a:gd name="T1" fmla="*/ 134 h 142"/>
                <a:gd name="T2" fmla="*/ 81 w 121"/>
                <a:gd name="T3" fmla="*/ 142 h 142"/>
                <a:gd name="T4" fmla="*/ 85 w 121"/>
                <a:gd name="T5" fmla="*/ 138 h 142"/>
                <a:gd name="T6" fmla="*/ 41 w 121"/>
                <a:gd name="T7" fmla="*/ 46 h 142"/>
                <a:gd name="T8" fmla="*/ 18 w 121"/>
                <a:gd name="T9" fmla="*/ 6 h 142"/>
                <a:gd name="T10" fmla="*/ 21 w 121"/>
                <a:gd name="T11" fmla="*/ 4 h 142"/>
                <a:gd name="T12" fmla="*/ 30 w 121"/>
                <a:gd name="T13" fmla="*/ 0 h 142"/>
                <a:gd name="T14" fmla="*/ 27 w 121"/>
                <a:gd name="T15" fmla="*/ 1 h 142"/>
                <a:gd name="T16" fmla="*/ 51 w 121"/>
                <a:gd name="T17" fmla="*/ 40 h 142"/>
                <a:gd name="T18" fmla="*/ 95 w 121"/>
                <a:gd name="T19" fmla="*/ 130 h 142"/>
                <a:gd name="T20" fmla="*/ 91 w 121"/>
                <a:gd name="T21" fmla="*/ 13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42">
                  <a:moveTo>
                    <a:pt x="91" y="134"/>
                  </a:moveTo>
                  <a:cubicBezTo>
                    <a:pt x="87" y="137"/>
                    <a:pt x="84" y="139"/>
                    <a:pt x="81" y="142"/>
                  </a:cubicBezTo>
                  <a:cubicBezTo>
                    <a:pt x="82" y="141"/>
                    <a:pt x="84" y="140"/>
                    <a:pt x="85" y="138"/>
                  </a:cubicBezTo>
                  <a:cubicBezTo>
                    <a:pt x="112" y="113"/>
                    <a:pt x="97" y="57"/>
                    <a:pt x="41" y="46"/>
                  </a:cubicBezTo>
                  <a:cubicBezTo>
                    <a:pt x="12" y="40"/>
                    <a:pt x="0" y="17"/>
                    <a:pt x="18" y="6"/>
                  </a:cubicBezTo>
                  <a:cubicBezTo>
                    <a:pt x="19" y="5"/>
                    <a:pt x="20" y="5"/>
                    <a:pt x="21" y="4"/>
                  </a:cubicBezTo>
                  <a:cubicBezTo>
                    <a:pt x="24" y="3"/>
                    <a:pt x="27" y="2"/>
                    <a:pt x="30" y="0"/>
                  </a:cubicBezTo>
                  <a:cubicBezTo>
                    <a:pt x="29" y="1"/>
                    <a:pt x="28" y="1"/>
                    <a:pt x="27" y="1"/>
                  </a:cubicBezTo>
                  <a:cubicBezTo>
                    <a:pt x="9" y="12"/>
                    <a:pt x="21" y="34"/>
                    <a:pt x="51" y="40"/>
                  </a:cubicBezTo>
                  <a:cubicBezTo>
                    <a:pt x="106" y="52"/>
                    <a:pt x="121" y="107"/>
                    <a:pt x="95" y="130"/>
                  </a:cubicBezTo>
                  <a:cubicBezTo>
                    <a:pt x="94" y="132"/>
                    <a:pt x="92" y="133"/>
                    <a:pt x="91" y="134"/>
                  </a:cubicBezTo>
                  <a:close/>
                </a:path>
              </a:pathLst>
            </a:custGeom>
            <a:gradFill rotWithShape="1">
              <a:gsLst>
                <a:gs pos="0">
                  <a:srgbClr val="D2144F"/>
                </a:gs>
                <a:gs pos="24600">
                  <a:srgbClr val="F87477"/>
                </a:gs>
                <a:gs pos="50000">
                  <a:srgbClr val="BE1247"/>
                </a:gs>
                <a:gs pos="72501">
                  <a:srgbClr val="F87477"/>
                </a:gs>
                <a:gs pos="100000">
                  <a:srgbClr val="BE1247"/>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 name="Freeform 18">
              <a:extLst>
                <a:ext uri="{FF2B5EF4-FFF2-40B4-BE49-F238E27FC236}">
                  <a16:creationId xmlns:a16="http://schemas.microsoft.com/office/drawing/2014/main" id="{89FC4F4C-AAE5-0DE2-5F42-54A7C7B46361}"/>
                </a:ext>
              </a:extLst>
            </p:cNvPr>
            <p:cNvSpPr>
              <a:spLocks/>
            </p:cNvSpPr>
            <p:nvPr/>
          </p:nvSpPr>
          <p:spPr bwMode="auto">
            <a:xfrm>
              <a:off x="0" y="455613"/>
              <a:ext cx="2216150" cy="768350"/>
            </a:xfrm>
            <a:custGeom>
              <a:avLst/>
              <a:gdLst>
                <a:gd name="T0" fmla="*/ 17 w 589"/>
                <a:gd name="T1" fmla="*/ 0 h 204"/>
                <a:gd name="T2" fmla="*/ 15 w 589"/>
                <a:gd name="T3" fmla="*/ 31 h 204"/>
                <a:gd name="T4" fmla="*/ 195 w 589"/>
                <a:gd name="T5" fmla="*/ 162 h 204"/>
                <a:gd name="T6" fmla="*/ 519 w 589"/>
                <a:gd name="T7" fmla="*/ 156 h 204"/>
                <a:gd name="T8" fmla="*/ 589 w 589"/>
                <a:gd name="T9" fmla="*/ 113 h 204"/>
                <a:gd name="T10" fmla="*/ 581 w 589"/>
                <a:gd name="T11" fmla="*/ 122 h 204"/>
                <a:gd name="T12" fmla="*/ 508 w 589"/>
                <a:gd name="T13" fmla="*/ 168 h 204"/>
                <a:gd name="T14" fmla="*/ 181 w 589"/>
                <a:gd name="T15" fmla="*/ 176 h 204"/>
                <a:gd name="T16" fmla="*/ 3 w 589"/>
                <a:gd name="T17" fmla="*/ 42 h 204"/>
                <a:gd name="T18" fmla="*/ 5 w 589"/>
                <a:gd name="T19" fmla="*/ 10 h 204"/>
                <a:gd name="T20" fmla="*/ 17 w 589"/>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9" h="204">
                  <a:moveTo>
                    <a:pt x="17" y="0"/>
                  </a:moveTo>
                  <a:cubicBezTo>
                    <a:pt x="13" y="3"/>
                    <a:pt x="12" y="12"/>
                    <a:pt x="15" y="31"/>
                  </a:cubicBezTo>
                  <a:cubicBezTo>
                    <a:pt x="20" y="57"/>
                    <a:pt x="61" y="124"/>
                    <a:pt x="195" y="162"/>
                  </a:cubicBezTo>
                  <a:cubicBezTo>
                    <a:pt x="289" y="188"/>
                    <a:pt x="423" y="191"/>
                    <a:pt x="519" y="156"/>
                  </a:cubicBezTo>
                  <a:cubicBezTo>
                    <a:pt x="548" y="146"/>
                    <a:pt x="572" y="132"/>
                    <a:pt x="589" y="113"/>
                  </a:cubicBezTo>
                  <a:cubicBezTo>
                    <a:pt x="586" y="116"/>
                    <a:pt x="583" y="119"/>
                    <a:pt x="581" y="122"/>
                  </a:cubicBezTo>
                  <a:cubicBezTo>
                    <a:pt x="563" y="142"/>
                    <a:pt x="538" y="156"/>
                    <a:pt x="508" y="168"/>
                  </a:cubicBezTo>
                  <a:cubicBezTo>
                    <a:pt x="410" y="204"/>
                    <a:pt x="275" y="202"/>
                    <a:pt x="181" y="176"/>
                  </a:cubicBezTo>
                  <a:cubicBezTo>
                    <a:pt x="48" y="138"/>
                    <a:pt x="8" y="69"/>
                    <a:pt x="3" y="42"/>
                  </a:cubicBezTo>
                  <a:cubicBezTo>
                    <a:pt x="0" y="23"/>
                    <a:pt x="1" y="14"/>
                    <a:pt x="5" y="10"/>
                  </a:cubicBezTo>
                  <a:cubicBezTo>
                    <a:pt x="9" y="7"/>
                    <a:pt x="13" y="3"/>
                    <a:pt x="17" y="0"/>
                  </a:cubicBezTo>
                  <a:close/>
                </a:path>
              </a:pathLst>
            </a:custGeom>
            <a:gradFill rotWithShape="1">
              <a:gsLst>
                <a:gs pos="0">
                  <a:srgbClr val="D2144F"/>
                </a:gs>
                <a:gs pos="24600">
                  <a:srgbClr val="F87477"/>
                </a:gs>
                <a:gs pos="50000">
                  <a:srgbClr val="BE1247"/>
                </a:gs>
                <a:gs pos="72501">
                  <a:srgbClr val="F87477"/>
                </a:gs>
                <a:gs pos="100000">
                  <a:srgbClr val="BE1247"/>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Freeform 25">
              <a:extLst>
                <a:ext uri="{FF2B5EF4-FFF2-40B4-BE49-F238E27FC236}">
                  <a16:creationId xmlns:a16="http://schemas.microsoft.com/office/drawing/2014/main" id="{2DD84086-CAEC-C429-37EA-4D7046F0D49D}"/>
                </a:ext>
              </a:extLst>
            </p:cNvPr>
            <p:cNvSpPr>
              <a:spLocks/>
            </p:cNvSpPr>
            <p:nvPr/>
          </p:nvSpPr>
          <p:spPr bwMode="auto">
            <a:xfrm>
              <a:off x="1362075" y="0"/>
              <a:ext cx="1035050" cy="1035050"/>
            </a:xfrm>
            <a:custGeom>
              <a:avLst/>
              <a:gdLst>
                <a:gd name="T0" fmla="*/ 0 w 275"/>
                <a:gd name="T1" fmla="*/ 172 h 275"/>
                <a:gd name="T2" fmla="*/ 30 w 275"/>
                <a:gd name="T3" fmla="*/ 165 h 275"/>
                <a:gd name="T4" fmla="*/ 81 w 275"/>
                <a:gd name="T5" fmla="*/ 138 h 275"/>
                <a:gd name="T6" fmla="*/ 86 w 275"/>
                <a:gd name="T7" fmla="*/ 133 h 275"/>
                <a:gd name="T8" fmla="*/ 40 w 275"/>
                <a:gd name="T9" fmla="*/ 45 h 275"/>
                <a:gd name="T10" fmla="*/ 12 w 275"/>
                <a:gd name="T11" fmla="*/ 10 h 275"/>
                <a:gd name="T12" fmla="*/ 13 w 275"/>
                <a:gd name="T13" fmla="*/ 9 h 275"/>
                <a:gd name="T14" fmla="*/ 36 w 275"/>
                <a:gd name="T15" fmla="*/ 3 h 275"/>
                <a:gd name="T16" fmla="*/ 116 w 275"/>
                <a:gd name="T17" fmla="*/ 13 h 275"/>
                <a:gd name="T18" fmla="*/ 239 w 275"/>
                <a:gd name="T19" fmla="*/ 218 h 275"/>
                <a:gd name="T20" fmla="*/ 160 w 275"/>
                <a:gd name="T21" fmla="*/ 273 h 275"/>
                <a:gd name="T22" fmla="*/ 151 w 275"/>
                <a:gd name="T23" fmla="*/ 275 h 275"/>
                <a:gd name="T24" fmla="*/ 0 w 275"/>
                <a:gd name="T25" fmla="*/ 17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75">
                  <a:moveTo>
                    <a:pt x="0" y="172"/>
                  </a:moveTo>
                  <a:cubicBezTo>
                    <a:pt x="10" y="170"/>
                    <a:pt x="20" y="168"/>
                    <a:pt x="30" y="165"/>
                  </a:cubicBezTo>
                  <a:cubicBezTo>
                    <a:pt x="51" y="158"/>
                    <a:pt x="69" y="150"/>
                    <a:pt x="81" y="138"/>
                  </a:cubicBezTo>
                  <a:cubicBezTo>
                    <a:pt x="83" y="137"/>
                    <a:pt x="85" y="135"/>
                    <a:pt x="86" y="133"/>
                  </a:cubicBezTo>
                  <a:cubicBezTo>
                    <a:pt x="110" y="109"/>
                    <a:pt x="94" y="57"/>
                    <a:pt x="40" y="45"/>
                  </a:cubicBezTo>
                  <a:cubicBezTo>
                    <a:pt x="14" y="40"/>
                    <a:pt x="1" y="21"/>
                    <a:pt x="12" y="10"/>
                  </a:cubicBezTo>
                  <a:cubicBezTo>
                    <a:pt x="13" y="10"/>
                    <a:pt x="13" y="10"/>
                    <a:pt x="13" y="9"/>
                  </a:cubicBezTo>
                  <a:cubicBezTo>
                    <a:pt x="19" y="6"/>
                    <a:pt x="27" y="4"/>
                    <a:pt x="36" y="3"/>
                  </a:cubicBezTo>
                  <a:cubicBezTo>
                    <a:pt x="58" y="0"/>
                    <a:pt x="88" y="3"/>
                    <a:pt x="116" y="13"/>
                  </a:cubicBezTo>
                  <a:cubicBezTo>
                    <a:pt x="206" y="44"/>
                    <a:pt x="275" y="155"/>
                    <a:pt x="239" y="218"/>
                  </a:cubicBezTo>
                  <a:cubicBezTo>
                    <a:pt x="223" y="242"/>
                    <a:pt x="195" y="260"/>
                    <a:pt x="160" y="273"/>
                  </a:cubicBezTo>
                  <a:cubicBezTo>
                    <a:pt x="157" y="274"/>
                    <a:pt x="154" y="275"/>
                    <a:pt x="151" y="275"/>
                  </a:cubicBezTo>
                  <a:cubicBezTo>
                    <a:pt x="101" y="235"/>
                    <a:pt x="50" y="201"/>
                    <a:pt x="0" y="172"/>
                  </a:cubicBezTo>
                  <a:close/>
                </a:path>
              </a:pathLst>
            </a:custGeom>
            <a:solidFill>
              <a:srgbClr val="F2F2F2">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nvGrpSpPr>
          <p:cNvPr id="27" name="组合 68">
            <a:extLst>
              <a:ext uri="{FF2B5EF4-FFF2-40B4-BE49-F238E27FC236}">
                <a16:creationId xmlns:a16="http://schemas.microsoft.com/office/drawing/2014/main" id="{30C522A5-CC34-C3BA-AC72-C3ACF2E9829B}"/>
              </a:ext>
            </a:extLst>
          </p:cNvPr>
          <p:cNvGrpSpPr/>
          <p:nvPr/>
        </p:nvGrpSpPr>
        <p:grpSpPr>
          <a:xfrm>
            <a:off x="7376010" y="2572598"/>
            <a:ext cx="4679549" cy="1045307"/>
            <a:chOff x="5088927" y="1598322"/>
            <a:chExt cx="5647858" cy="1261605"/>
          </a:xfrm>
        </p:grpSpPr>
        <p:cxnSp>
          <p:nvCxnSpPr>
            <p:cNvPr id="28" name="直接连接符 76">
              <a:extLst>
                <a:ext uri="{FF2B5EF4-FFF2-40B4-BE49-F238E27FC236}">
                  <a16:creationId xmlns:a16="http://schemas.microsoft.com/office/drawing/2014/main" id="{9EDB3F23-4304-DE56-07F4-B2AE44FFA3C1}"/>
                </a:ext>
              </a:extLst>
            </p:cNvPr>
            <p:cNvCxnSpPr>
              <a:cxnSpLocks noChangeShapeType="1"/>
            </p:cNvCxnSpPr>
            <p:nvPr/>
          </p:nvCxnSpPr>
          <p:spPr bwMode="auto">
            <a:xfrm flipH="1" flipV="1">
              <a:off x="5088927" y="2852865"/>
              <a:ext cx="5096450" cy="7062"/>
            </a:xfrm>
            <a:prstGeom prst="line">
              <a:avLst/>
            </a:prstGeom>
            <a:noFill/>
            <a:ln w="6350" cmpd="sng">
              <a:solidFill>
                <a:srgbClr val="0070C0"/>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30" name="TextBox 11">
              <a:extLst>
                <a:ext uri="{FF2B5EF4-FFF2-40B4-BE49-F238E27FC236}">
                  <a16:creationId xmlns:a16="http://schemas.microsoft.com/office/drawing/2014/main" id="{33E48FC1-F807-D77C-B817-7BE59815765E}"/>
                </a:ext>
              </a:extLst>
            </p:cNvPr>
            <p:cNvSpPr txBox="1">
              <a:spLocks noChangeArrowheads="1"/>
            </p:cNvSpPr>
            <p:nvPr/>
          </p:nvSpPr>
          <p:spPr bwMode="auto">
            <a:xfrm flipH="1">
              <a:off x="5726044" y="1598322"/>
              <a:ext cx="5010741" cy="103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457200" rtl="0" eaLnBrk="0" fontAlgn="auto" latinLnBrk="0" hangingPunct="0">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Việc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lựa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chọn</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trúc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vi-VN"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2048" name="组合 73">
            <a:extLst>
              <a:ext uri="{FF2B5EF4-FFF2-40B4-BE49-F238E27FC236}">
                <a16:creationId xmlns:a16="http://schemas.microsoft.com/office/drawing/2014/main" id="{B8913555-0834-F411-B032-C070D750540D}"/>
              </a:ext>
            </a:extLst>
          </p:cNvPr>
          <p:cNvGrpSpPr/>
          <p:nvPr/>
        </p:nvGrpSpPr>
        <p:grpSpPr>
          <a:xfrm>
            <a:off x="285504" y="4043510"/>
            <a:ext cx="5810495" cy="2004432"/>
            <a:chOff x="-2816342" y="3745327"/>
            <a:chExt cx="7012820" cy="2419193"/>
          </a:xfrm>
        </p:grpSpPr>
        <p:sp>
          <p:nvSpPr>
            <p:cNvPr id="2049" name="TextBox 11">
              <a:extLst>
                <a:ext uri="{FF2B5EF4-FFF2-40B4-BE49-F238E27FC236}">
                  <a16:creationId xmlns:a16="http://schemas.microsoft.com/office/drawing/2014/main" id="{8F530EE6-D895-2456-27C4-6E32B03B0E58}"/>
                </a:ext>
              </a:extLst>
            </p:cNvPr>
            <p:cNvSpPr txBox="1">
              <a:spLocks noChangeArrowheads="1"/>
            </p:cNvSpPr>
            <p:nvPr/>
          </p:nvSpPr>
          <p:spPr bwMode="auto">
            <a:xfrm flipH="1">
              <a:off x="-2816342" y="3745327"/>
              <a:ext cx="5669475" cy="23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 Khi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thấy</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lựa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chọn</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cấu</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trúc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lí</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chưa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Nếu</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phép</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thay</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đổi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cấu</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trúc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vài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sẽ</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thay</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đổi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thế</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Vì</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sao</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vi-VN"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2052" name="任意多边形 80">
              <a:extLst>
                <a:ext uri="{FF2B5EF4-FFF2-40B4-BE49-F238E27FC236}">
                  <a16:creationId xmlns:a16="http://schemas.microsoft.com/office/drawing/2014/main" id="{96E08EFC-8A3D-FD68-BAF5-978F9509CA1F}"/>
                </a:ext>
              </a:extLst>
            </p:cNvPr>
            <p:cNvSpPr>
              <a:spLocks/>
            </p:cNvSpPr>
            <p:nvPr/>
          </p:nvSpPr>
          <p:spPr bwMode="auto">
            <a:xfrm flipV="1">
              <a:off x="-2689590" y="4060771"/>
              <a:ext cx="6886068" cy="2103749"/>
            </a:xfrm>
            <a:custGeom>
              <a:avLst/>
              <a:gdLst>
                <a:gd name="T0" fmla="*/ 1416325 w 1416325"/>
                <a:gd name="T1" fmla="*/ 2898062 h 2898062"/>
                <a:gd name="T2" fmla="*/ 1092406 w 1416325"/>
                <a:gd name="T3" fmla="*/ 0 h 2898062"/>
                <a:gd name="T4" fmla="*/ 0 w 1416325"/>
                <a:gd name="T5" fmla="*/ 7480 h 2898062"/>
              </a:gdLst>
              <a:ahLst/>
              <a:cxnLst>
                <a:cxn ang="0">
                  <a:pos x="T0" y="T1"/>
                </a:cxn>
                <a:cxn ang="0">
                  <a:pos x="T2" y="T3"/>
                </a:cxn>
                <a:cxn ang="0">
                  <a:pos x="T4" y="T5"/>
                </a:cxn>
              </a:cxnLst>
              <a:rect l="0" t="0" r="r" b="b"/>
              <a:pathLst>
                <a:path w="1416325" h="2898062">
                  <a:moveTo>
                    <a:pt x="1416325" y="2898062"/>
                  </a:moveTo>
                  <a:cubicBezTo>
                    <a:pt x="1415662" y="2586467"/>
                    <a:pt x="1093069" y="311595"/>
                    <a:pt x="1092406" y="0"/>
                  </a:cubicBezTo>
                  <a:lnTo>
                    <a:pt x="0" y="7480"/>
                  </a:lnTo>
                </a:path>
              </a:pathLst>
            </a:custGeom>
            <a:noFill/>
            <a:ln w="6350" cap="flat" cmpd="sng">
              <a:solidFill>
                <a:srgbClr val="2B6395"/>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nvGrpSpPr>
          <p:cNvPr id="2055" name="组合 79">
            <a:extLst>
              <a:ext uri="{FF2B5EF4-FFF2-40B4-BE49-F238E27FC236}">
                <a16:creationId xmlns:a16="http://schemas.microsoft.com/office/drawing/2014/main" id="{1244A0A7-0310-8B30-9D2A-CE6B7146171D}"/>
              </a:ext>
            </a:extLst>
          </p:cNvPr>
          <p:cNvGrpSpPr/>
          <p:nvPr/>
        </p:nvGrpSpPr>
        <p:grpSpPr>
          <a:xfrm>
            <a:off x="986318" y="1106720"/>
            <a:ext cx="4857173" cy="1722584"/>
            <a:chOff x="-1507760" y="374511"/>
            <a:chExt cx="5862237" cy="2079028"/>
          </a:xfrm>
        </p:grpSpPr>
        <p:sp>
          <p:nvSpPr>
            <p:cNvPr id="2056" name="TextBox 11">
              <a:extLst>
                <a:ext uri="{FF2B5EF4-FFF2-40B4-BE49-F238E27FC236}">
                  <a16:creationId xmlns:a16="http://schemas.microsoft.com/office/drawing/2014/main" id="{FE38371E-325A-2330-A6A0-B89E6DD0F1A4}"/>
                </a:ext>
              </a:extLst>
            </p:cNvPr>
            <p:cNvSpPr txBox="1">
              <a:spLocks noChangeArrowheads="1"/>
            </p:cNvSpPr>
            <p:nvPr/>
          </p:nvSpPr>
          <p:spPr bwMode="auto">
            <a:xfrm flipH="1">
              <a:off x="-1507760" y="374511"/>
              <a:ext cx="5862237" cy="103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just" defTabSz="457200" rtl="0" eaLnBrk="0" fontAlgn="auto" latinLnBrk="0" hangingPunct="0">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s</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ử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ghép</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hay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kiểu</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58" name="任意多边形 81">
              <a:extLst>
                <a:ext uri="{FF2B5EF4-FFF2-40B4-BE49-F238E27FC236}">
                  <a16:creationId xmlns:a16="http://schemas.microsoft.com/office/drawing/2014/main" id="{4468B852-4162-8E77-FD8F-9C0195549E76}"/>
                </a:ext>
              </a:extLst>
            </p:cNvPr>
            <p:cNvSpPr>
              <a:spLocks/>
            </p:cNvSpPr>
            <p:nvPr/>
          </p:nvSpPr>
          <p:spPr bwMode="auto">
            <a:xfrm>
              <a:off x="-1372148" y="1505044"/>
              <a:ext cx="5669478" cy="948495"/>
            </a:xfrm>
            <a:custGeom>
              <a:avLst/>
              <a:gdLst>
                <a:gd name="T0" fmla="*/ 1561580 w 1561580"/>
                <a:gd name="T1" fmla="*/ 934786 h 934786"/>
                <a:gd name="T2" fmla="*/ 1349962 w 1561580"/>
                <a:gd name="T3" fmla="*/ 0 h 934786"/>
                <a:gd name="T4" fmla="*/ 0 w 1561580"/>
                <a:gd name="T5" fmla="*/ 9142 h 934786"/>
              </a:gdLst>
              <a:ahLst/>
              <a:cxnLst>
                <a:cxn ang="0">
                  <a:pos x="T0" y="T1"/>
                </a:cxn>
                <a:cxn ang="0">
                  <a:pos x="T2" y="T3"/>
                </a:cxn>
                <a:cxn ang="0">
                  <a:pos x="T4" y="T5"/>
                </a:cxn>
              </a:cxnLst>
              <a:rect l="0" t="0" r="r" b="b"/>
              <a:pathLst>
                <a:path w="1561580" h="934786">
                  <a:moveTo>
                    <a:pt x="1561580" y="934786"/>
                  </a:moveTo>
                  <a:lnTo>
                    <a:pt x="1349962" y="0"/>
                  </a:lnTo>
                  <a:lnTo>
                    <a:pt x="0" y="9142"/>
                  </a:lnTo>
                </a:path>
              </a:pathLst>
            </a:custGeom>
            <a:noFill/>
            <a:ln w="6350" cap="flat" cmpd="sng">
              <a:solidFill>
                <a:srgbClr val="BE1247"/>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nvGrpSpPr>
          <p:cNvPr id="3" name="Group 12">
            <a:extLst>
              <a:ext uri="{FF2B5EF4-FFF2-40B4-BE49-F238E27FC236}">
                <a16:creationId xmlns:a16="http://schemas.microsoft.com/office/drawing/2014/main" id="{0FC27618-B4EF-41B4-BF2D-FA3CDC545624}"/>
              </a:ext>
            </a:extLst>
          </p:cNvPr>
          <p:cNvGrpSpPr>
            <a:grpSpLocks/>
          </p:cNvGrpSpPr>
          <p:nvPr/>
        </p:nvGrpSpPr>
        <p:grpSpPr bwMode="auto">
          <a:xfrm>
            <a:off x="-166529" y="24662"/>
            <a:ext cx="2151063" cy="1000036"/>
            <a:chOff x="57944" y="110058"/>
            <a:chExt cx="2151856" cy="1371600"/>
          </a:xfrm>
        </p:grpSpPr>
        <p:pic>
          <p:nvPicPr>
            <p:cNvPr id="4" name="Picture 18" descr="ôn tập từ vựng bài 2 (101-TH) | Other - Quizizz">
              <a:extLst>
                <a:ext uri="{FF2B5EF4-FFF2-40B4-BE49-F238E27FC236}">
                  <a16:creationId xmlns:a16="http://schemas.microsoft.com/office/drawing/2014/main" id="{0FA1B729-5503-8127-4056-B93F05FC35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4" y="110058"/>
              <a:ext cx="2151856"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4">
              <a:extLst>
                <a:ext uri="{FF2B5EF4-FFF2-40B4-BE49-F238E27FC236}">
                  <a16:creationId xmlns:a16="http://schemas.microsoft.com/office/drawing/2014/main" id="{A996F014-DE6A-3814-1C85-F86068562FF5}"/>
                </a:ext>
              </a:extLst>
            </p:cNvPr>
            <p:cNvSpPr txBox="1">
              <a:spLocks noChangeArrowheads="1"/>
            </p:cNvSpPr>
            <p:nvPr/>
          </p:nvSpPr>
          <p:spPr bwMode="auto">
            <a:xfrm>
              <a:off x="568395" y="279206"/>
              <a:ext cx="1295400" cy="80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BÀI 4</a:t>
              </a:r>
              <a:endParaRPr kumimoji="0" lang="vi-VN"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42102976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9"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0-#ppt_w/2"/>
                                          </p:val>
                                        </p:tav>
                                        <p:tav tm="100000">
                                          <p:val>
                                            <p:strVal val="#ppt_x"/>
                                          </p:val>
                                        </p:tav>
                                      </p:tavLst>
                                    </p:anim>
                                    <p:anim calcmode="lin" valueType="num">
                                      <p:cBhvr additive="base">
                                        <p:cTn id="11" dur="500" fill="hold"/>
                                        <p:tgtEl>
                                          <p:spTgt spid="20"/>
                                        </p:tgtEl>
                                        <p:attrNameLst>
                                          <p:attrName>ppt_y</p:attrName>
                                        </p:attrNameLst>
                                      </p:cBhvr>
                                      <p:tavLst>
                                        <p:tav tm="0">
                                          <p:val>
                                            <p:strVal val="0-#ppt_h/2"/>
                                          </p:val>
                                        </p:tav>
                                        <p:tav tm="100000">
                                          <p:val>
                                            <p:strVal val="#ppt_y"/>
                                          </p:val>
                                        </p:tav>
                                      </p:tavLst>
                                    </p:anim>
                                  </p:childTnLst>
                                </p:cTn>
                              </p:par>
                              <p:par>
                                <p:cTn id="12" presetID="2" presetClass="entr" presetSubtype="1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par>
                                <p:cTn id="20" presetID="31" presetClass="entr" presetSubtype="0" fill="hold" nodeType="withEffect">
                                  <p:stCondLst>
                                    <p:cond delay="600"/>
                                  </p:stCondLst>
                                  <p:childTnLst>
                                    <p:set>
                                      <p:cBhvr>
                                        <p:cTn id="21" dur="1" fill="hold">
                                          <p:stCondLst>
                                            <p:cond delay="0"/>
                                          </p:stCondLst>
                                        </p:cTn>
                                        <p:tgtEl>
                                          <p:spTgt spid="2048"/>
                                        </p:tgtEl>
                                        <p:attrNameLst>
                                          <p:attrName>style.visibility</p:attrName>
                                        </p:attrNameLst>
                                      </p:cBhvr>
                                      <p:to>
                                        <p:strVal val="visible"/>
                                      </p:to>
                                    </p:set>
                                    <p:anim calcmode="lin" valueType="num">
                                      <p:cBhvr>
                                        <p:cTn id="22" dur="1000" fill="hold"/>
                                        <p:tgtEl>
                                          <p:spTgt spid="2048"/>
                                        </p:tgtEl>
                                        <p:attrNameLst>
                                          <p:attrName>ppt_w</p:attrName>
                                        </p:attrNameLst>
                                      </p:cBhvr>
                                      <p:tavLst>
                                        <p:tav tm="0">
                                          <p:val>
                                            <p:fltVal val="0"/>
                                          </p:val>
                                        </p:tav>
                                        <p:tav tm="100000">
                                          <p:val>
                                            <p:strVal val="#ppt_w"/>
                                          </p:val>
                                        </p:tav>
                                      </p:tavLst>
                                    </p:anim>
                                    <p:anim calcmode="lin" valueType="num">
                                      <p:cBhvr>
                                        <p:cTn id="23" dur="1000" fill="hold"/>
                                        <p:tgtEl>
                                          <p:spTgt spid="2048"/>
                                        </p:tgtEl>
                                        <p:attrNameLst>
                                          <p:attrName>ppt_h</p:attrName>
                                        </p:attrNameLst>
                                      </p:cBhvr>
                                      <p:tavLst>
                                        <p:tav tm="0">
                                          <p:val>
                                            <p:fltVal val="0"/>
                                          </p:val>
                                        </p:tav>
                                        <p:tav tm="100000">
                                          <p:val>
                                            <p:strVal val="#ppt_h"/>
                                          </p:val>
                                        </p:tav>
                                      </p:tavLst>
                                    </p:anim>
                                    <p:anim calcmode="lin" valueType="num">
                                      <p:cBhvr>
                                        <p:cTn id="24" dur="1000" fill="hold"/>
                                        <p:tgtEl>
                                          <p:spTgt spid="2048"/>
                                        </p:tgtEl>
                                        <p:attrNameLst>
                                          <p:attrName>style.rotation</p:attrName>
                                        </p:attrNameLst>
                                      </p:cBhvr>
                                      <p:tavLst>
                                        <p:tav tm="0">
                                          <p:val>
                                            <p:fltVal val="90"/>
                                          </p:val>
                                        </p:tav>
                                        <p:tav tm="100000">
                                          <p:val>
                                            <p:fltVal val="0"/>
                                          </p:val>
                                        </p:tav>
                                      </p:tavLst>
                                    </p:anim>
                                    <p:animEffect transition="in" filter="fade">
                                      <p:cBhvr>
                                        <p:cTn id="25" dur="1000"/>
                                        <p:tgtEl>
                                          <p:spTgt spid="2048"/>
                                        </p:tgtEl>
                                      </p:cBhvr>
                                    </p:animEffect>
                                  </p:childTnLst>
                                </p:cTn>
                              </p:par>
                              <p:par>
                                <p:cTn id="26" presetID="31" presetClass="entr" presetSubtype="0" fill="hold" nodeType="withEffect">
                                  <p:stCondLst>
                                    <p:cond delay="800"/>
                                  </p:stCondLst>
                                  <p:childTnLst>
                                    <p:set>
                                      <p:cBhvr>
                                        <p:cTn id="27" dur="1" fill="hold">
                                          <p:stCondLst>
                                            <p:cond delay="0"/>
                                          </p:stCondLst>
                                        </p:cTn>
                                        <p:tgtEl>
                                          <p:spTgt spid="2055"/>
                                        </p:tgtEl>
                                        <p:attrNameLst>
                                          <p:attrName>style.visibility</p:attrName>
                                        </p:attrNameLst>
                                      </p:cBhvr>
                                      <p:to>
                                        <p:strVal val="visible"/>
                                      </p:to>
                                    </p:set>
                                    <p:anim calcmode="lin" valueType="num">
                                      <p:cBhvr>
                                        <p:cTn id="28" dur="1000" fill="hold"/>
                                        <p:tgtEl>
                                          <p:spTgt spid="2055"/>
                                        </p:tgtEl>
                                        <p:attrNameLst>
                                          <p:attrName>ppt_w</p:attrName>
                                        </p:attrNameLst>
                                      </p:cBhvr>
                                      <p:tavLst>
                                        <p:tav tm="0">
                                          <p:val>
                                            <p:fltVal val="0"/>
                                          </p:val>
                                        </p:tav>
                                        <p:tav tm="100000">
                                          <p:val>
                                            <p:strVal val="#ppt_w"/>
                                          </p:val>
                                        </p:tav>
                                      </p:tavLst>
                                    </p:anim>
                                    <p:anim calcmode="lin" valueType="num">
                                      <p:cBhvr>
                                        <p:cTn id="29" dur="1000" fill="hold"/>
                                        <p:tgtEl>
                                          <p:spTgt spid="2055"/>
                                        </p:tgtEl>
                                        <p:attrNameLst>
                                          <p:attrName>ppt_h</p:attrName>
                                        </p:attrNameLst>
                                      </p:cBhvr>
                                      <p:tavLst>
                                        <p:tav tm="0">
                                          <p:val>
                                            <p:fltVal val="0"/>
                                          </p:val>
                                        </p:tav>
                                        <p:tav tm="100000">
                                          <p:val>
                                            <p:strVal val="#ppt_h"/>
                                          </p:val>
                                        </p:tav>
                                      </p:tavLst>
                                    </p:anim>
                                    <p:anim calcmode="lin" valueType="num">
                                      <p:cBhvr>
                                        <p:cTn id="30" dur="1000" fill="hold"/>
                                        <p:tgtEl>
                                          <p:spTgt spid="2055"/>
                                        </p:tgtEl>
                                        <p:attrNameLst>
                                          <p:attrName>style.rotation</p:attrName>
                                        </p:attrNameLst>
                                      </p:cBhvr>
                                      <p:tavLst>
                                        <p:tav tm="0">
                                          <p:val>
                                            <p:fltVal val="90"/>
                                          </p:val>
                                        </p:tav>
                                        <p:tav tm="100000">
                                          <p:val>
                                            <p:fltVal val="0"/>
                                          </p:val>
                                        </p:tav>
                                      </p:tavLst>
                                    </p:anim>
                                    <p:animEffect transition="in" filter="fade">
                                      <p:cBhvr>
                                        <p:cTn id="31" dur="1000"/>
                                        <p:tgtEl>
                                          <p:spTgt spid="2055"/>
                                        </p:tgtEl>
                                      </p:cBhvr>
                                    </p:animEffect>
                                  </p:childTnLst>
                                </p:cTn>
                              </p:par>
                              <p:par>
                                <p:cTn id="32" presetID="31" presetClass="entr" presetSubtype="0" fill="hold" nodeType="withEffect">
                                  <p:stCondLst>
                                    <p:cond delay="1000"/>
                                  </p:stCondLst>
                                  <p:childTnLst>
                                    <p:set>
                                      <p:cBhvr>
                                        <p:cTn id="33" dur="1" fill="hold">
                                          <p:stCondLst>
                                            <p:cond delay="0"/>
                                          </p:stCondLst>
                                        </p:cTn>
                                        <p:tgtEl>
                                          <p:spTgt spid="27"/>
                                        </p:tgtEl>
                                        <p:attrNameLst>
                                          <p:attrName>style.visibility</p:attrName>
                                        </p:attrNameLst>
                                      </p:cBhvr>
                                      <p:to>
                                        <p:strVal val="visible"/>
                                      </p:to>
                                    </p:set>
                                    <p:anim calcmode="lin" valueType="num">
                                      <p:cBhvr>
                                        <p:cTn id="34" dur="1000" fill="hold"/>
                                        <p:tgtEl>
                                          <p:spTgt spid="27"/>
                                        </p:tgtEl>
                                        <p:attrNameLst>
                                          <p:attrName>ppt_w</p:attrName>
                                        </p:attrNameLst>
                                      </p:cBhvr>
                                      <p:tavLst>
                                        <p:tav tm="0">
                                          <p:val>
                                            <p:fltVal val="0"/>
                                          </p:val>
                                        </p:tav>
                                        <p:tav tm="100000">
                                          <p:val>
                                            <p:strVal val="#ppt_w"/>
                                          </p:val>
                                        </p:tav>
                                      </p:tavLst>
                                    </p:anim>
                                    <p:anim calcmode="lin" valueType="num">
                                      <p:cBhvr>
                                        <p:cTn id="35" dur="1000" fill="hold"/>
                                        <p:tgtEl>
                                          <p:spTgt spid="27"/>
                                        </p:tgtEl>
                                        <p:attrNameLst>
                                          <p:attrName>ppt_h</p:attrName>
                                        </p:attrNameLst>
                                      </p:cBhvr>
                                      <p:tavLst>
                                        <p:tav tm="0">
                                          <p:val>
                                            <p:fltVal val="0"/>
                                          </p:val>
                                        </p:tav>
                                        <p:tav tm="100000">
                                          <p:val>
                                            <p:strVal val="#ppt_h"/>
                                          </p:val>
                                        </p:tav>
                                      </p:tavLst>
                                    </p:anim>
                                    <p:anim calcmode="lin" valueType="num">
                                      <p:cBhvr>
                                        <p:cTn id="36" dur="1000" fill="hold"/>
                                        <p:tgtEl>
                                          <p:spTgt spid="27"/>
                                        </p:tgtEl>
                                        <p:attrNameLst>
                                          <p:attrName>style.rotation</p:attrName>
                                        </p:attrNameLst>
                                      </p:cBhvr>
                                      <p:tavLst>
                                        <p:tav tm="0">
                                          <p:val>
                                            <p:fltVal val="90"/>
                                          </p:val>
                                        </p:tav>
                                        <p:tav tm="100000">
                                          <p:val>
                                            <p:fltVal val="0"/>
                                          </p:val>
                                        </p:tav>
                                      </p:tavLst>
                                    </p:anim>
                                    <p:animEffect transition="in" filter="fade">
                                      <p:cBhvr>
                                        <p:cTn id="3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610C98-6D9E-124E-B9AB-809526AFAF82}"/>
              </a:ext>
            </a:extLst>
          </p:cNvPr>
          <p:cNvSpPr txBox="1"/>
          <p:nvPr/>
        </p:nvSpPr>
        <p:spPr>
          <a:xfrm>
            <a:off x="3339101" y="143518"/>
            <a:ext cx="8609744" cy="6414898"/>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indent="182880" algn="just">
              <a:lnSpc>
                <a:spcPct val="115000"/>
              </a:lnSpc>
              <a:spcAft>
                <a:spcPts val="800"/>
              </a:spcAft>
            </a:pPr>
            <a:r>
              <a:rPr lang="vi-VN" sz="2400" kern="0" dirty="0">
                <a:effectLst/>
                <a:latin typeface="Times New Roman" panose="02020603050405020304" pitchFamily="18" charset="0"/>
                <a:ea typeface="Calibri" panose="020F0502020204030204" pitchFamily="34" charset="0"/>
                <a:cs typeface="Times New Roman" panose="02020603050405020304" pitchFamily="18" charset="0"/>
              </a:rPr>
              <a:t>– Trong thực tế giao tiếp, tuỳ vào mục đích khác nhau, người nói/ người viết, có thể lựa chọn sử dụng câu đơn – câu ghép, lựa chọn các kiểu câu ghép và các phương tiện nối các vế của câu ghép.</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indent="182880" algn="just">
              <a:lnSpc>
                <a:spcPct val="115000"/>
              </a:lnSpc>
              <a:spcAft>
                <a:spcPts val="800"/>
              </a:spcAft>
            </a:pPr>
            <a:r>
              <a:rPr lang="vi-VN" sz="2400" kern="0" dirty="0">
                <a:effectLst/>
                <a:latin typeface="Times New Roman" panose="02020603050405020304" pitchFamily="18" charset="0"/>
                <a:ea typeface="Calibri" panose="020F0502020204030204" pitchFamily="34" charset="0"/>
                <a:cs typeface="Times New Roman" panose="02020603050405020304" pitchFamily="18" charset="0"/>
              </a:rPr>
              <a:t>– Có hai cách phân loại câu ghép thường gặp là: </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indent="182880" algn="just">
              <a:lnSpc>
                <a:spcPct val="115000"/>
              </a:lnSpc>
              <a:spcAft>
                <a:spcPts val="800"/>
              </a:spcAft>
            </a:pPr>
            <a:r>
              <a:rPr lang="vi-VN" sz="2400" kern="0" dirty="0">
                <a:effectLst/>
                <a:latin typeface="Times New Roman" panose="02020603050405020304" pitchFamily="18" charset="0"/>
                <a:ea typeface="Calibri" panose="020F0502020204030204" pitchFamily="34" charset="0"/>
                <a:cs typeface="Times New Roman" panose="02020603050405020304" pitchFamily="18" charset="0"/>
              </a:rPr>
              <a:t>+ Dựa vào quan hệ giữa các vế, có thể chia câu ghép làm hai loại: Câu ghép đẳng lập và câu ghép chính phụ. </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indent="182880" algn="just">
              <a:lnSpc>
                <a:spcPct val="115000"/>
              </a:lnSpc>
              <a:spcAft>
                <a:spcPts val="800"/>
              </a:spcAft>
            </a:pPr>
            <a:r>
              <a:rPr lang="vi-VN" sz="2400" kern="0" dirty="0">
                <a:effectLst/>
                <a:latin typeface="Times New Roman" panose="02020603050405020304" pitchFamily="18" charset="0"/>
                <a:ea typeface="Calibri" panose="020F0502020204030204" pitchFamily="34" charset="0"/>
                <a:cs typeface="Times New Roman" panose="02020603050405020304" pitchFamily="18" charset="0"/>
              </a:rPr>
              <a:t>+ Dựa vào phương tiện nối các vế, có thể chia câu ghép làm hai loại: Câu ghép có từ ngữ liên kết và câu ghép không có từ ngữ liên kết. </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indent="182880" algn="just">
              <a:lnSpc>
                <a:spcPct val="115000"/>
              </a:lnSpc>
              <a:spcAft>
                <a:spcPts val="800"/>
              </a:spcAft>
            </a:pPr>
            <a:r>
              <a:rPr lang="vi-VN" sz="2400" kern="0" dirty="0">
                <a:effectLst/>
                <a:latin typeface="Times New Roman" panose="02020603050405020304" pitchFamily="18" charset="0"/>
                <a:ea typeface="Calibri" panose="020F0502020204030204" pitchFamily="34" charset="0"/>
                <a:cs typeface="Times New Roman" panose="02020603050405020304" pitchFamily="18" charset="0"/>
              </a:rPr>
              <a:t>– Khi cần sử dụng câu ghép, tuỳ vào quan hệ giữa các vế (đẳng lập/ chính phụ), tuỳ vào mối liên hệ ý nghĩa giữa các vế (liệt kê, lựa chọn, nguyên nhân – kết quả, mục đích – sự kiện,…) mà chúng ta lựa chọn kiểu câu ghép nào, từ đó, lựa chọn phương tiện nối các vế câu cho phù hợp. </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2" name="图片 47109" descr="1-42">
            <a:extLst>
              <a:ext uri="{FF2B5EF4-FFF2-40B4-BE49-F238E27FC236}">
                <a16:creationId xmlns:a16="http://schemas.microsoft.com/office/drawing/2014/main" id="{60633C7F-7E3F-F72A-471E-A63D5D8A3CB8}"/>
              </a:ext>
            </a:extLst>
          </p:cNvPr>
          <p:cNvPicPr>
            <a:picLocks noChangeAspect="1"/>
          </p:cNvPicPr>
          <p:nvPr/>
        </p:nvPicPr>
        <p:blipFill>
          <a:blip r:embed="rId2"/>
          <a:stretch>
            <a:fillRect/>
          </a:stretch>
        </p:blipFill>
        <p:spPr>
          <a:xfrm rot="217735">
            <a:off x="-14514" y="234676"/>
            <a:ext cx="3472508" cy="5235416"/>
          </a:xfrm>
          <a:prstGeom prst="rect">
            <a:avLst/>
          </a:prstGeom>
          <a:noFill/>
          <a:ln w="9525">
            <a:noFill/>
          </a:ln>
        </p:spPr>
      </p:pic>
      <p:sp>
        <p:nvSpPr>
          <p:cNvPr id="3" name="TextBox 2">
            <a:extLst>
              <a:ext uri="{FF2B5EF4-FFF2-40B4-BE49-F238E27FC236}">
                <a16:creationId xmlns:a16="http://schemas.microsoft.com/office/drawing/2014/main" id="{556F9DA0-3E8E-4743-B93B-0003B06D034E}"/>
              </a:ext>
            </a:extLst>
          </p:cNvPr>
          <p:cNvSpPr txBox="1"/>
          <p:nvPr/>
        </p:nvSpPr>
        <p:spPr>
          <a:xfrm>
            <a:off x="349319" y="2418215"/>
            <a:ext cx="2270591" cy="1446550"/>
          </a:xfrm>
          <a:prstGeom prst="rect">
            <a:avLst/>
          </a:prstGeom>
          <a:noFill/>
        </p:spPr>
        <p:txBody>
          <a:bodyPr wrap="square" rtlCol="0">
            <a:spAutoFit/>
          </a:bodyPr>
          <a:lstStyle/>
          <a:p>
            <a:pPr algn="ctr" defTabSz="457200"/>
            <a:r>
              <a:rPr lang="en-US" sz="4400" b="1" dirty="0" err="1">
                <a:solidFill>
                  <a:srgbClr val="002060"/>
                </a:solidFill>
                <a:latin typeface="Times New Roman" panose="02020603050405020304" pitchFamily="18" charset="0"/>
                <a:cs typeface="Times New Roman" panose="02020603050405020304" pitchFamily="18" charset="0"/>
              </a:rPr>
              <a:t>Củng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cố</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bài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học</a:t>
            </a:r>
            <a:endParaRPr lang="en-US" sz="4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3168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ow to Write a Genuine Thank You Note - Sugar and Spice">
            <a:extLst>
              <a:ext uri="{FF2B5EF4-FFF2-40B4-BE49-F238E27FC236}">
                <a16:creationId xmlns:a16="http://schemas.microsoft.com/office/drawing/2014/main" id="{A2CB3D84-D7B7-4A53-867E-EF721C48144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419" r="5504" b="-1"/>
          <a:stretch/>
        </p:blipFill>
        <p:spPr bwMode="auto">
          <a:xfrm>
            <a:off x="457200" y="287676"/>
            <a:ext cx="11277600" cy="6256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59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262AAD5-F01B-B966-F68F-61BF6EAA55C0}"/>
              </a:ext>
            </a:extLst>
          </p:cNvPr>
          <p:cNvGrpSpPr/>
          <p:nvPr/>
        </p:nvGrpSpPr>
        <p:grpSpPr>
          <a:xfrm>
            <a:off x="2019264" y="546839"/>
            <a:ext cx="7300329" cy="1610051"/>
            <a:chOff x="2814395" y="557113"/>
            <a:chExt cx="7300329" cy="1610051"/>
          </a:xfrm>
        </p:grpSpPr>
        <p:sp>
          <p:nvSpPr>
            <p:cNvPr id="9" name="TextBox 8">
              <a:extLst>
                <a:ext uri="{FF2B5EF4-FFF2-40B4-BE49-F238E27FC236}">
                  <a16:creationId xmlns:a16="http://schemas.microsoft.com/office/drawing/2014/main" id="{9FB25B9E-5D08-E021-F64A-C6E1DEF7BE97}"/>
                </a:ext>
              </a:extLst>
            </p:cNvPr>
            <p:cNvSpPr txBox="1"/>
            <p:nvPr/>
          </p:nvSpPr>
          <p:spPr>
            <a:xfrm>
              <a:off x="2814395" y="1079671"/>
              <a:ext cx="346994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T</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R</a:t>
              </a:r>
              <a:r>
                <a:rPr kumimoji="0" lang="en-US" sz="4400" b="1" i="0" u="none" strike="noStrike" kern="1200" cap="none" spc="0" normalizeH="0" baseline="0" noProof="0" dirty="0">
                  <a:ln>
                    <a:noFill/>
                  </a:ln>
                  <a:solidFill>
                    <a:srgbClr val="FFC000">
                      <a:lumMod val="75000"/>
                    </a:srgbClr>
                  </a:solidFill>
                  <a:effectLst/>
                  <a:uLnTx/>
                  <a:uFillTx/>
                  <a:latin typeface="Times New Roman" panose="02020603050405020304" pitchFamily="18" charset="0"/>
                  <a:cs typeface="Times New Roman" panose="02020603050405020304" pitchFamily="18" charset="0"/>
                </a:rPr>
                <a:t>Ò</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rPr>
                <a:t>C</a:t>
              </a:r>
              <a:r>
                <a:rPr kumimoji="0" lang="en-US" sz="44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H</a:t>
              </a:r>
              <a:r>
                <a:rPr kumimoji="0" lang="en-US" sz="4400" b="1" i="0" u="none" strike="noStrike" kern="1200" cap="none" spc="0" normalizeH="0" baseline="0" noProof="0" dirty="0">
                  <a:ln>
                    <a:noFill/>
                  </a:ln>
                  <a:solidFill>
                    <a:srgbClr val="E7E6E6">
                      <a:lumMod val="10000"/>
                    </a:srgbClr>
                  </a:solidFill>
                  <a:effectLst/>
                  <a:uLnTx/>
                  <a:uFillTx/>
                  <a:latin typeface="Times New Roman" panose="02020603050405020304" pitchFamily="18" charset="0"/>
                  <a:cs typeface="Times New Roman" panose="02020603050405020304" pitchFamily="18" charset="0"/>
                </a:rPr>
                <a:t>Ơ</a:t>
              </a:r>
              <a:r>
                <a:rPr kumimoji="0" lang="en-US" sz="4400" b="1" i="0" u="none" strike="noStrike" kern="120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I</a:t>
              </a:r>
            </a:p>
          </p:txBody>
        </p:sp>
        <p:sp>
          <p:nvSpPr>
            <p:cNvPr id="13" name="Rectangle: Diagonal Corners Rounded 12">
              <a:extLst>
                <a:ext uri="{FF2B5EF4-FFF2-40B4-BE49-F238E27FC236}">
                  <a16:creationId xmlns:a16="http://schemas.microsoft.com/office/drawing/2014/main" id="{23FE3653-9885-7DCC-166C-779E22C657D5}"/>
                </a:ext>
              </a:extLst>
            </p:cNvPr>
            <p:cNvSpPr/>
            <p:nvPr/>
          </p:nvSpPr>
          <p:spPr>
            <a:xfrm>
              <a:off x="6665845" y="557113"/>
              <a:ext cx="1590260" cy="636104"/>
            </a:xfrm>
            <a:prstGeom prst="round2DiagRect">
              <a:avLst/>
            </a:prstGeom>
            <a:solidFill>
              <a:schemeClr val="accent2">
                <a:lumMod val="60000"/>
                <a:lumOff val="40000"/>
              </a:schemeClr>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002060"/>
                  </a:solidFill>
                  <a:effectLst/>
                  <a:uLnTx/>
                  <a:uFillTx/>
                  <a:latin typeface="#9Slide05 Motion Picture" panose="02000000000000000000" pitchFamily="2" charset="0"/>
                  <a:ea typeface="+mn-ea"/>
                  <a:cs typeface="+mn-cs"/>
                </a:rPr>
                <a:t>Bạn</a:t>
              </a:r>
              <a:endParaRPr kumimoji="0" lang="en-US" sz="5400" b="0" i="0" u="none" strike="noStrike" kern="1200" cap="none" spc="0" normalizeH="0" baseline="0" noProof="0" dirty="0">
                <a:ln>
                  <a:noFill/>
                </a:ln>
                <a:solidFill>
                  <a:srgbClr val="002060"/>
                </a:solidFill>
                <a:effectLst/>
                <a:uLnTx/>
                <a:uFillTx/>
                <a:latin typeface="#9Slide05 Motion Picture" panose="02000000000000000000" pitchFamily="2" charset="0"/>
                <a:ea typeface="+mn-ea"/>
                <a:cs typeface="+mn-cs"/>
              </a:endParaRPr>
            </a:p>
          </p:txBody>
        </p:sp>
        <p:sp>
          <p:nvSpPr>
            <p:cNvPr id="14" name="Rectangle: Diagonal Corners Rounded 13">
              <a:extLst>
                <a:ext uri="{FF2B5EF4-FFF2-40B4-BE49-F238E27FC236}">
                  <a16:creationId xmlns:a16="http://schemas.microsoft.com/office/drawing/2014/main" id="{0EA10A30-1F4B-3269-FD04-2C8E843F2732}"/>
                </a:ext>
              </a:extLst>
            </p:cNvPr>
            <p:cNvSpPr/>
            <p:nvPr/>
          </p:nvSpPr>
          <p:spPr>
            <a:xfrm>
              <a:off x="8524464" y="1531060"/>
              <a:ext cx="1590260" cy="636104"/>
            </a:xfrm>
            <a:prstGeom prst="round2DiagRect">
              <a:avLst/>
            </a:prstGeom>
            <a:solidFill>
              <a:schemeClr val="accent2">
                <a:lumMod val="60000"/>
                <a:lumOff val="40000"/>
              </a:schemeClr>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002060"/>
                  </a:solidFill>
                  <a:effectLst/>
                  <a:uLnTx/>
                  <a:uFillTx/>
                  <a:latin typeface="#9Slide05 Motion Picture" panose="02000000000000000000" pitchFamily="2" charset="0"/>
                  <a:ea typeface="+mn-ea"/>
                  <a:cs typeface="+mn-cs"/>
                </a:rPr>
                <a:t>hơn</a:t>
              </a:r>
              <a:endParaRPr kumimoji="0" lang="en-US" sz="5400" b="0" i="0" u="none" strike="noStrike" kern="1200" cap="none" spc="0" normalizeH="0" baseline="0" noProof="0" dirty="0">
                <a:ln>
                  <a:noFill/>
                </a:ln>
                <a:solidFill>
                  <a:srgbClr val="002060"/>
                </a:solidFill>
                <a:effectLst/>
                <a:uLnTx/>
                <a:uFillTx/>
                <a:latin typeface="#9Slide05 Motion Picture" panose="02000000000000000000" pitchFamily="2" charset="0"/>
                <a:ea typeface="+mn-ea"/>
                <a:cs typeface="+mn-cs"/>
              </a:endParaRPr>
            </a:p>
          </p:txBody>
        </p:sp>
        <p:sp>
          <p:nvSpPr>
            <p:cNvPr id="15" name="Rectangle: Diagonal Corners Rounded 14">
              <a:extLst>
                <a:ext uri="{FF2B5EF4-FFF2-40B4-BE49-F238E27FC236}">
                  <a16:creationId xmlns:a16="http://schemas.microsoft.com/office/drawing/2014/main" id="{2E40244A-D450-AF8A-87C7-F09EB63460C8}"/>
                </a:ext>
              </a:extLst>
            </p:cNvPr>
            <p:cNvSpPr/>
            <p:nvPr/>
          </p:nvSpPr>
          <p:spPr>
            <a:xfrm>
              <a:off x="8524464" y="557113"/>
              <a:ext cx="1590260" cy="636104"/>
            </a:xfrm>
            <a:prstGeom prst="round2DiagRect">
              <a:avLst/>
            </a:prstGeom>
            <a:solidFill>
              <a:schemeClr val="accent2">
                <a:lumMod val="60000"/>
                <a:lumOff val="40000"/>
              </a:schemeClr>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002060"/>
                  </a:solidFill>
                  <a:effectLst/>
                  <a:uLnTx/>
                  <a:uFillTx/>
                  <a:latin typeface="#9Slide05 Motion Picture" panose="02000000000000000000" pitchFamily="2" charset="0"/>
                  <a:ea typeface="+mn-ea"/>
                  <a:cs typeface="+mn-cs"/>
                </a:rPr>
                <a:t>nào</a:t>
              </a:r>
              <a:endParaRPr kumimoji="0" lang="en-US" sz="5400" b="0" i="0" u="none" strike="noStrike" kern="1200" cap="none" spc="0" normalizeH="0" baseline="0" noProof="0" dirty="0">
                <a:ln>
                  <a:noFill/>
                </a:ln>
                <a:solidFill>
                  <a:srgbClr val="002060"/>
                </a:solidFill>
                <a:effectLst/>
                <a:uLnTx/>
                <a:uFillTx/>
                <a:latin typeface="#9Slide05 Motion Picture" panose="02000000000000000000" pitchFamily="2" charset="0"/>
                <a:ea typeface="+mn-ea"/>
                <a:cs typeface="+mn-cs"/>
              </a:endParaRPr>
            </a:p>
          </p:txBody>
        </p:sp>
        <p:sp>
          <p:nvSpPr>
            <p:cNvPr id="16" name="Rectangle: Diagonal Corners Rounded 15">
              <a:extLst>
                <a:ext uri="{FF2B5EF4-FFF2-40B4-BE49-F238E27FC236}">
                  <a16:creationId xmlns:a16="http://schemas.microsoft.com/office/drawing/2014/main" id="{6BAE4B00-DC1D-A91D-860D-5FA3ED857E49}"/>
                </a:ext>
              </a:extLst>
            </p:cNvPr>
            <p:cNvSpPr/>
            <p:nvPr/>
          </p:nvSpPr>
          <p:spPr>
            <a:xfrm>
              <a:off x="6665845" y="1531060"/>
              <a:ext cx="1590260" cy="636104"/>
            </a:xfrm>
            <a:prstGeom prst="round2DiagRect">
              <a:avLst/>
            </a:prstGeom>
            <a:solidFill>
              <a:schemeClr val="accent2">
                <a:lumMod val="60000"/>
                <a:lumOff val="40000"/>
              </a:schemeClr>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002060"/>
                  </a:solidFill>
                  <a:effectLst/>
                  <a:uLnTx/>
                  <a:uFillTx/>
                  <a:latin typeface="#9Slide05 Motion Picture" panose="02000000000000000000" pitchFamily="2" charset="0"/>
                  <a:ea typeface="+mn-ea"/>
                  <a:cs typeface="+mn-cs"/>
                </a:rPr>
                <a:t>giỏi</a:t>
              </a:r>
              <a:endParaRPr kumimoji="0" lang="en-US" sz="5400" b="0" i="0" u="none" strike="noStrike" kern="1200" cap="none" spc="0" normalizeH="0" baseline="0" noProof="0" dirty="0">
                <a:ln>
                  <a:noFill/>
                </a:ln>
                <a:solidFill>
                  <a:srgbClr val="002060"/>
                </a:solidFill>
                <a:effectLst/>
                <a:uLnTx/>
                <a:uFillTx/>
                <a:latin typeface="#9Slide05 Motion Picture" panose="02000000000000000000" pitchFamily="2" charset="0"/>
                <a:ea typeface="+mn-ea"/>
                <a:cs typeface="+mn-cs"/>
              </a:endParaRPr>
            </a:p>
          </p:txBody>
        </p:sp>
      </p:grpSp>
      <p:sp>
        <p:nvSpPr>
          <p:cNvPr id="19" name="TextBox 18">
            <a:extLst>
              <a:ext uri="{FF2B5EF4-FFF2-40B4-BE49-F238E27FC236}">
                <a16:creationId xmlns:a16="http://schemas.microsoft.com/office/drawing/2014/main" id="{E5200934-615F-BDFA-E38B-1437DB3C23B2}"/>
              </a:ext>
            </a:extLst>
          </p:cNvPr>
          <p:cNvSpPr txBox="1"/>
          <p:nvPr/>
        </p:nvSpPr>
        <p:spPr>
          <a:xfrm>
            <a:off x="893851" y="5185447"/>
            <a:ext cx="2182181" cy="523220"/>
          </a:xfrm>
          <a:prstGeom prst="rect">
            <a:avLst/>
          </a:prstGeom>
          <a:solidFill>
            <a:schemeClr val="accent5">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5"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US" sz="2800" b="0" i="0" u="none" strike="noStrike" kern="1200" cap="none" spc="-5"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5"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t>
            </a:r>
            <a:endPar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D58543A-9084-59C9-DCA7-0AE6710F1D4B}"/>
              </a:ext>
            </a:extLst>
          </p:cNvPr>
          <p:cNvSpPr txBox="1"/>
          <p:nvPr/>
        </p:nvSpPr>
        <p:spPr>
          <a:xfrm>
            <a:off x="3754237" y="5185447"/>
            <a:ext cx="4232953" cy="523220"/>
          </a:xfrm>
          <a:prstGeom prst="rect">
            <a:avLst/>
          </a:prstGeom>
          <a:solidFill>
            <a:schemeClr val="accent5">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5"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Ghép</a:t>
            </a:r>
            <a:r>
              <a:rPr kumimoji="0" lang="en-US" sz="2800" b="0" i="0" u="none" strike="noStrike" kern="1200" cap="none" spc="-5"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5"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2800" b="0" i="0" u="none" strike="noStrike" kern="1200" cap="none" spc="-5"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5"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0" i="0" u="none" strike="noStrike" kern="1200" cap="none" spc="-5"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5"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a:t>
            </a:r>
            <a:r>
              <a:rPr kumimoji="0" lang="en-US" sz="2800" b="0" i="0" u="none" strike="noStrike" kern="1200" cap="none" spc="-5"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5"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chỉnh</a:t>
            </a:r>
            <a:endPar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12F13E3-5370-FEE3-CDEF-0802DF8483F4}"/>
              </a:ext>
            </a:extLst>
          </p:cNvPr>
          <p:cNvSpPr txBox="1"/>
          <p:nvPr/>
        </p:nvSpPr>
        <p:spPr>
          <a:xfrm>
            <a:off x="8588236" y="5185447"/>
            <a:ext cx="3010729" cy="523220"/>
          </a:xfrm>
          <a:prstGeom prst="rect">
            <a:avLst/>
          </a:prstGeom>
          <a:solidFill>
            <a:schemeClr val="accent5">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5"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Thời</a:t>
            </a:r>
            <a:r>
              <a:rPr kumimoji="0" lang="en-US" sz="2800" b="0" i="0" u="none" strike="noStrike" kern="1200" cap="none" spc="-5"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5"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gian</a:t>
            </a:r>
            <a:r>
              <a:rPr kumimoji="0" lang="en-US" sz="2800" b="0" i="0" u="none" strike="noStrike" kern="1200" cap="none" spc="-5"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3 </a:t>
            </a:r>
            <a:r>
              <a:rPr kumimoji="0" lang="en-US" sz="2800" b="0" i="0" u="none" strike="noStrike" kern="1200" cap="none" spc="-5"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phút</a:t>
            </a:r>
            <a:endPar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pic>
        <p:nvPicPr>
          <p:cNvPr id="23" name="Picture 22" descr="A cartoon of a child writing on a book&#10;&#10;Description automatically generated">
            <a:extLst>
              <a:ext uri="{FF2B5EF4-FFF2-40B4-BE49-F238E27FC236}">
                <a16:creationId xmlns:a16="http://schemas.microsoft.com/office/drawing/2014/main" id="{D386EA18-2665-5FC8-10CB-D6141F4C17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548" y="3061698"/>
            <a:ext cx="3077818" cy="2323221"/>
          </a:xfrm>
          <a:prstGeom prst="rect">
            <a:avLst/>
          </a:prstGeom>
        </p:spPr>
      </p:pic>
      <p:pic>
        <p:nvPicPr>
          <p:cNvPr id="4" name="Picture 3" descr="A cartoon of a child with question marks&#10;&#10;Description automatically generated">
            <a:extLst>
              <a:ext uri="{FF2B5EF4-FFF2-40B4-BE49-F238E27FC236}">
                <a16:creationId xmlns:a16="http://schemas.microsoft.com/office/drawing/2014/main" id="{5A56E81C-A2D6-00E6-6BE3-F5A4932533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850" y="3061698"/>
            <a:ext cx="2029360" cy="2182825"/>
          </a:xfrm>
          <a:prstGeom prst="rect">
            <a:avLst/>
          </a:prstGeom>
        </p:spPr>
      </p:pic>
      <p:pic>
        <p:nvPicPr>
          <p:cNvPr id="10" name="图片 46087" descr="1-45">
            <a:extLst>
              <a:ext uri="{FF2B5EF4-FFF2-40B4-BE49-F238E27FC236}">
                <a16:creationId xmlns:a16="http://schemas.microsoft.com/office/drawing/2014/main" id="{CB277F99-F446-3882-69B5-E4B5476E484F}"/>
              </a:ext>
            </a:extLst>
          </p:cNvPr>
          <p:cNvPicPr>
            <a:picLocks noChangeAspect="1"/>
          </p:cNvPicPr>
          <p:nvPr/>
        </p:nvPicPr>
        <p:blipFill>
          <a:blip r:embed="rId4"/>
          <a:stretch>
            <a:fillRect/>
          </a:stretch>
        </p:blipFill>
        <p:spPr>
          <a:xfrm>
            <a:off x="8712882" y="2719837"/>
            <a:ext cx="2527805" cy="2665082"/>
          </a:xfrm>
          <a:prstGeom prst="rect">
            <a:avLst/>
          </a:prstGeom>
          <a:noFill/>
          <a:ln w="9525">
            <a:noFill/>
          </a:ln>
        </p:spPr>
      </p:pic>
    </p:spTree>
    <p:extLst>
      <p:ext uri="{BB962C8B-B14F-4D97-AF65-F5344CB8AC3E}">
        <p14:creationId xmlns:p14="http://schemas.microsoft.com/office/powerpoint/2010/main" val="882379813"/>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A2F91F05-2C6F-A6B3-A028-8262EF4DEFE6}"/>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B341283-FF46-C215-4C9F-F9B43B45D739}"/>
              </a:ext>
            </a:extLst>
          </p:cNvPr>
          <p:cNvSpPr/>
          <p:nvPr/>
        </p:nvSpPr>
        <p:spPr>
          <a:xfrm>
            <a:off x="575187" y="391222"/>
            <a:ext cx="10591800" cy="3349828"/>
          </a:xfrm>
          <a:prstGeom prst="rect">
            <a:avLst/>
          </a:prstGeom>
          <a:noFill/>
        </p:spPr>
        <p:txBody>
          <a:bodyPr wrap="square" lIns="91440" tIns="45720" rIns="91440" bIns="45720">
            <a:spAutoFit/>
          </a:bodyPr>
          <a:lstStyle/>
          <a:p>
            <a:pPr algn="ctr">
              <a:lnSpc>
                <a:spcPct val="115000"/>
              </a:lnSpc>
              <a:spcAft>
                <a:spcPts val="800"/>
              </a:spcAft>
            </a:pPr>
            <a:r>
              <a:rPr lang="en-US" sz="4400" b="1" kern="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4400" b="1" kern="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78+79:  THỰC HÀNH TIẾNG VIỆT</a:t>
            </a:r>
          </a:p>
          <a:p>
            <a:pPr algn="ctr">
              <a:lnSpc>
                <a:spcPct val="115000"/>
              </a:lnSpc>
              <a:spcAft>
                <a:spcPts val="800"/>
              </a:spcAft>
            </a:pPr>
            <a:r>
              <a:rPr lang="vi-VN" sz="4400" b="1"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LỰA CHỌN CÂU ĐƠN </a:t>
            </a:r>
            <a:r>
              <a:rPr lang="en-US" sz="4400" b="1"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4400" b="1"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CÂU GHÉP;</a:t>
            </a:r>
            <a:endParaRPr lang="en-US" sz="4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endParaRPr>
          </a:p>
          <a:p>
            <a:pPr algn="ctr">
              <a:lnSpc>
                <a:spcPct val="115000"/>
              </a:lnSpc>
              <a:spcAft>
                <a:spcPts val="800"/>
              </a:spcAft>
            </a:pPr>
            <a:r>
              <a:rPr lang="vi-VN" sz="4400" b="1"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 KIỂU CÂU GHÉP VÀ PHƯƠNG TIỆN NỐI CÁC VẾ CÂU GHÉP</a:t>
            </a:r>
            <a:endParaRPr lang="en-US" sz="4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11" name="图片 6">
            <a:extLst>
              <a:ext uri="{FF2B5EF4-FFF2-40B4-BE49-F238E27FC236}">
                <a16:creationId xmlns:a16="http://schemas.microsoft.com/office/drawing/2014/main" id="{F561F632-A4AC-DE09-FC4D-A37F4D1089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2681" y="4791864"/>
            <a:ext cx="5846637" cy="1951836"/>
          </a:xfrm>
          <a:prstGeom prst="rect">
            <a:avLst/>
          </a:prstGeom>
        </p:spPr>
      </p:pic>
    </p:spTree>
    <p:extLst>
      <p:ext uri="{BB962C8B-B14F-4D97-AF65-F5344CB8AC3E}">
        <p14:creationId xmlns:p14="http://schemas.microsoft.com/office/powerpoint/2010/main" val="7312743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B7F974A0-F090-A025-6610-81134BA47599}"/>
              </a:ext>
            </a:extLst>
          </p:cNvPr>
          <p:cNvSpPr txBox="1"/>
          <p:nvPr/>
        </p:nvSpPr>
        <p:spPr>
          <a:xfrm>
            <a:off x="404012" y="215824"/>
            <a:ext cx="8242025" cy="660437"/>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3600" b="1" i="0" u="none" strike="noStrike" kern="100" cap="none" spc="0" normalizeH="0" baseline="0" noProof="0" dirty="0">
                <a:ln>
                  <a:noFill/>
                </a:ln>
                <a:solidFill>
                  <a:srgbClr val="C00000"/>
                </a:solidFill>
                <a:effectLst/>
                <a:uLnTx/>
                <a:uFillTx/>
                <a:latin typeface="+mj-lt"/>
                <a:ea typeface="Aptos" panose="020B0004020202020204" pitchFamily="34" charset="0"/>
                <a:cs typeface="Times New Roman" panose="02020603050405020304" pitchFamily="18" charset="0"/>
              </a:rPr>
              <a:t>I. Tìm hiểu tri thức tiếng Việt</a:t>
            </a:r>
            <a:endParaRPr kumimoji="0" lang="en-US" sz="3600" b="1" i="0" u="none" strike="noStrike" kern="100" cap="none" spc="0" normalizeH="0" baseline="0" noProof="0" dirty="0">
              <a:ln>
                <a:noFill/>
              </a:ln>
              <a:solidFill>
                <a:srgbClr val="C00000"/>
              </a:solidFill>
              <a:effectLst/>
              <a:uLnTx/>
              <a:uFillTx/>
              <a:latin typeface="+mj-lt"/>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AC50C74-3051-61E3-7898-666DA92C0BA0}"/>
              </a:ext>
            </a:extLst>
          </p:cNvPr>
          <p:cNvSpPr txBox="1"/>
          <p:nvPr/>
        </p:nvSpPr>
        <p:spPr>
          <a:xfrm>
            <a:off x="4064767" y="1050386"/>
            <a:ext cx="3670023" cy="52187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00" cap="none" spc="0" normalizeH="0" baseline="0" noProof="0" dirty="0">
                <a:ln>
                  <a:noFill/>
                </a:ln>
                <a:solidFill>
                  <a:srgbClr val="FF0000"/>
                </a:solidFill>
                <a:effectLst/>
                <a:uLnTx/>
                <a:uFillTx/>
                <a:latin typeface="Times New Roman" panose="02020603050405020304" pitchFamily="18" charset="0"/>
                <a:ea typeface="Aptos" panose="020B0004020202020204" pitchFamily="34" charset="0"/>
                <a:cs typeface="Times New Roman" panose="02020603050405020304" pitchFamily="18" charset="0"/>
              </a:rPr>
              <a:t>PHIẾU HỌC TẬP SỐ 1</a:t>
            </a:r>
            <a:endParaRPr kumimoji="0" lang="en-US" sz="2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5F0AD1E9-9EA7-5396-AD2E-741C7746C94F}"/>
              </a:ext>
            </a:extLst>
          </p:cNvPr>
          <p:cNvGraphicFramePr>
            <a:graphicFrameLocks noGrp="1"/>
          </p:cNvGraphicFramePr>
          <p:nvPr>
            <p:extLst>
              <p:ext uri="{D42A27DB-BD31-4B8C-83A1-F6EECF244321}">
                <p14:modId xmlns:p14="http://schemas.microsoft.com/office/powerpoint/2010/main" val="2547654502"/>
              </p:ext>
            </p:extLst>
          </p:nvPr>
        </p:nvGraphicFramePr>
        <p:xfrm>
          <a:off x="224319" y="1633904"/>
          <a:ext cx="11743362" cy="3375436"/>
        </p:xfrm>
        <a:graphic>
          <a:graphicData uri="http://schemas.openxmlformats.org/drawingml/2006/table">
            <a:tbl>
              <a:tblPr firstRow="1" firstCol="1" bandRow="1">
                <a:tableStyleId>{5C22544A-7EE6-4342-B048-85BDC9FD1C3A}</a:tableStyleId>
              </a:tblPr>
              <a:tblGrid>
                <a:gridCol w="1664413">
                  <a:extLst>
                    <a:ext uri="{9D8B030D-6E8A-4147-A177-3AD203B41FA5}">
                      <a16:colId xmlns:a16="http://schemas.microsoft.com/office/drawing/2014/main" val="2983538587"/>
                    </a:ext>
                  </a:extLst>
                </a:gridCol>
                <a:gridCol w="5856270">
                  <a:extLst>
                    <a:ext uri="{9D8B030D-6E8A-4147-A177-3AD203B41FA5}">
                      <a16:colId xmlns:a16="http://schemas.microsoft.com/office/drawing/2014/main" val="81032682"/>
                    </a:ext>
                  </a:extLst>
                </a:gridCol>
                <a:gridCol w="4222679">
                  <a:extLst>
                    <a:ext uri="{9D8B030D-6E8A-4147-A177-3AD203B41FA5}">
                      <a16:colId xmlns:a16="http://schemas.microsoft.com/office/drawing/2014/main" val="4222360983"/>
                    </a:ext>
                  </a:extLst>
                </a:gridCol>
              </a:tblGrid>
              <a:tr h="673182">
                <a:tc>
                  <a:txBody>
                    <a:bodyPr/>
                    <a:lstStyle/>
                    <a:p>
                      <a:pPr algn="ctr">
                        <a:lnSpc>
                          <a:spcPct val="100000"/>
                        </a:lnSpc>
                        <a:spcAft>
                          <a:spcPts val="800"/>
                        </a:spcAft>
                      </a:pPr>
                      <a:r>
                        <a:rPr lang="en-US" sz="2800" kern="100" dirty="0" err="1">
                          <a:solidFill>
                            <a:srgbClr val="002060"/>
                          </a:solidFill>
                          <a:effectLst/>
                          <a:latin typeface="Times New Roman" panose="02020603050405020304" pitchFamily="18" charset="0"/>
                          <a:cs typeface="Times New Roman" panose="02020603050405020304" pitchFamily="18" charset="0"/>
                        </a:rPr>
                        <a:t>Kiểu</a:t>
                      </a:r>
                      <a:r>
                        <a:rPr lang="en-US" sz="2800" kern="100" dirty="0">
                          <a:solidFill>
                            <a:srgbClr val="002060"/>
                          </a:solidFill>
                          <a:effectLst/>
                          <a:latin typeface="Times New Roman" panose="02020603050405020304" pitchFamily="18" charset="0"/>
                          <a:cs typeface="Times New Roman" panose="02020603050405020304" pitchFamily="18" charset="0"/>
                        </a:rPr>
                        <a:t> </a:t>
                      </a:r>
                      <a:r>
                        <a:rPr lang="en-US" sz="2800" kern="100" dirty="0" err="1">
                          <a:solidFill>
                            <a:srgbClr val="002060"/>
                          </a:solidFill>
                          <a:effectLst/>
                          <a:latin typeface="Times New Roman" panose="02020603050405020304" pitchFamily="18" charset="0"/>
                          <a:cs typeface="Times New Roman" panose="02020603050405020304" pitchFamily="18" charset="0"/>
                        </a:rPr>
                        <a:t>câu</a:t>
                      </a:r>
                      <a:endParaRPr lang="en-US" sz="28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5459" marR="35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Aft>
                          <a:spcPts val="800"/>
                        </a:spcAft>
                      </a:pPr>
                      <a:r>
                        <a:rPr lang="en-US" sz="2800" kern="100" dirty="0" err="1">
                          <a:solidFill>
                            <a:srgbClr val="002060"/>
                          </a:solidFill>
                          <a:effectLst/>
                          <a:latin typeface="Times New Roman" panose="02020603050405020304" pitchFamily="18" charset="0"/>
                          <a:cs typeface="Times New Roman" panose="02020603050405020304" pitchFamily="18" charset="0"/>
                        </a:rPr>
                        <a:t>Cách</a:t>
                      </a:r>
                      <a:r>
                        <a:rPr lang="en-US" sz="2800" kern="100" dirty="0">
                          <a:solidFill>
                            <a:srgbClr val="002060"/>
                          </a:solidFill>
                          <a:effectLst/>
                          <a:latin typeface="Times New Roman" panose="02020603050405020304" pitchFamily="18" charset="0"/>
                          <a:cs typeface="Times New Roman" panose="02020603050405020304" pitchFamily="18" charset="0"/>
                        </a:rPr>
                        <a:t> </a:t>
                      </a:r>
                      <a:r>
                        <a:rPr lang="en-US" sz="2800" kern="100" dirty="0" err="1">
                          <a:solidFill>
                            <a:srgbClr val="002060"/>
                          </a:solidFill>
                          <a:effectLst/>
                          <a:latin typeface="Times New Roman" panose="02020603050405020304" pitchFamily="18" charset="0"/>
                          <a:cs typeface="Times New Roman" panose="02020603050405020304" pitchFamily="18" charset="0"/>
                        </a:rPr>
                        <a:t>thức</a:t>
                      </a:r>
                      <a:r>
                        <a:rPr lang="en-US" sz="2800" kern="100" dirty="0">
                          <a:solidFill>
                            <a:srgbClr val="002060"/>
                          </a:solidFill>
                          <a:effectLst/>
                          <a:latin typeface="Times New Roman" panose="02020603050405020304" pitchFamily="18" charset="0"/>
                          <a:cs typeface="Times New Roman" panose="02020603050405020304" pitchFamily="18" charset="0"/>
                        </a:rPr>
                        <a:t> </a:t>
                      </a:r>
                      <a:r>
                        <a:rPr lang="en-US" sz="2800" kern="100" dirty="0" err="1">
                          <a:solidFill>
                            <a:srgbClr val="002060"/>
                          </a:solidFill>
                          <a:effectLst/>
                          <a:latin typeface="Times New Roman" panose="02020603050405020304" pitchFamily="18" charset="0"/>
                          <a:cs typeface="Times New Roman" panose="02020603050405020304" pitchFamily="18" charset="0"/>
                        </a:rPr>
                        <a:t>lựa</a:t>
                      </a:r>
                      <a:r>
                        <a:rPr lang="en-US" sz="2800" kern="100" dirty="0">
                          <a:solidFill>
                            <a:srgbClr val="002060"/>
                          </a:solidFill>
                          <a:effectLst/>
                          <a:latin typeface="Times New Roman" panose="02020603050405020304" pitchFamily="18" charset="0"/>
                          <a:cs typeface="Times New Roman" panose="02020603050405020304" pitchFamily="18" charset="0"/>
                        </a:rPr>
                        <a:t> </a:t>
                      </a:r>
                      <a:r>
                        <a:rPr lang="en-US" sz="2800" kern="100" dirty="0" err="1">
                          <a:solidFill>
                            <a:srgbClr val="002060"/>
                          </a:solidFill>
                          <a:effectLst/>
                          <a:latin typeface="Times New Roman" panose="02020603050405020304" pitchFamily="18" charset="0"/>
                          <a:cs typeface="Times New Roman" panose="02020603050405020304" pitchFamily="18" charset="0"/>
                        </a:rPr>
                        <a:t>chọn</a:t>
                      </a:r>
                      <a:endParaRPr lang="en-US" sz="28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5459" marR="35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Aft>
                          <a:spcPts val="800"/>
                        </a:spcAft>
                      </a:pPr>
                      <a:r>
                        <a:rPr lang="en-US" sz="2800" kern="100" dirty="0" err="1">
                          <a:solidFill>
                            <a:srgbClr val="002060"/>
                          </a:solidFill>
                          <a:effectLst/>
                          <a:latin typeface="Times New Roman" panose="02020603050405020304" pitchFamily="18" charset="0"/>
                          <a:cs typeface="Times New Roman" panose="02020603050405020304" pitchFamily="18" charset="0"/>
                        </a:rPr>
                        <a:t>Ví</a:t>
                      </a:r>
                      <a:r>
                        <a:rPr lang="en-US" sz="2800" kern="100" dirty="0">
                          <a:solidFill>
                            <a:srgbClr val="002060"/>
                          </a:solidFill>
                          <a:effectLst/>
                          <a:latin typeface="Times New Roman" panose="02020603050405020304" pitchFamily="18" charset="0"/>
                          <a:cs typeface="Times New Roman" panose="02020603050405020304" pitchFamily="18" charset="0"/>
                        </a:rPr>
                        <a:t> </a:t>
                      </a:r>
                      <a:r>
                        <a:rPr lang="en-US" sz="2800" kern="100" dirty="0" err="1">
                          <a:solidFill>
                            <a:srgbClr val="002060"/>
                          </a:solidFill>
                          <a:effectLst/>
                          <a:latin typeface="Times New Roman" panose="02020603050405020304" pitchFamily="18" charset="0"/>
                          <a:cs typeface="Times New Roman" panose="02020603050405020304" pitchFamily="18" charset="0"/>
                        </a:rPr>
                        <a:t>dụ</a:t>
                      </a:r>
                      <a:endParaRPr lang="en-US" sz="28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5459" marR="35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12960721"/>
                  </a:ext>
                </a:extLst>
              </a:tr>
              <a:tr h="1351127">
                <a:tc>
                  <a:txBody>
                    <a:bodyPr/>
                    <a:lstStyle/>
                    <a:p>
                      <a:pPr algn="ctr">
                        <a:lnSpc>
                          <a:spcPct val="100000"/>
                        </a:lnSpc>
                        <a:spcAft>
                          <a:spcPts val="800"/>
                        </a:spcAft>
                      </a:pPr>
                      <a:r>
                        <a:rPr lang="en-US" sz="2800" kern="100" dirty="0" err="1">
                          <a:solidFill>
                            <a:srgbClr val="002060"/>
                          </a:solidFill>
                          <a:effectLst/>
                          <a:latin typeface="Times New Roman" panose="02020603050405020304" pitchFamily="18" charset="0"/>
                          <a:cs typeface="Times New Roman" panose="02020603050405020304" pitchFamily="18" charset="0"/>
                        </a:rPr>
                        <a:t>Câu</a:t>
                      </a:r>
                      <a:r>
                        <a:rPr lang="en-US" sz="2800" kern="100" dirty="0">
                          <a:solidFill>
                            <a:srgbClr val="002060"/>
                          </a:solidFill>
                          <a:effectLst/>
                          <a:latin typeface="Times New Roman" panose="02020603050405020304" pitchFamily="18" charset="0"/>
                          <a:cs typeface="Times New Roman" panose="02020603050405020304" pitchFamily="18" charset="0"/>
                        </a:rPr>
                        <a:t> </a:t>
                      </a:r>
                      <a:r>
                        <a:rPr lang="en-US" sz="2800" kern="100" dirty="0" err="1">
                          <a:solidFill>
                            <a:srgbClr val="002060"/>
                          </a:solidFill>
                          <a:effectLst/>
                          <a:latin typeface="Times New Roman" panose="02020603050405020304" pitchFamily="18" charset="0"/>
                          <a:cs typeface="Times New Roman" panose="02020603050405020304" pitchFamily="18" charset="0"/>
                        </a:rPr>
                        <a:t>đơn</a:t>
                      </a:r>
                      <a:endParaRPr lang="en-US" sz="28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5459" marR="35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800"/>
                        </a:spcAft>
                      </a:pPr>
                      <a:endParaRPr lang="en-US" sz="28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5459" marR="35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800"/>
                        </a:spcAft>
                      </a:pPr>
                      <a:endParaRPr lang="en-US" sz="28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5459" marR="35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4758199"/>
                  </a:ext>
                </a:extLst>
              </a:tr>
              <a:tr h="1351127">
                <a:tc>
                  <a:txBody>
                    <a:bodyPr/>
                    <a:lstStyle/>
                    <a:p>
                      <a:pPr algn="ctr">
                        <a:lnSpc>
                          <a:spcPct val="100000"/>
                        </a:lnSpc>
                        <a:spcAft>
                          <a:spcPts val="800"/>
                        </a:spcAft>
                      </a:pPr>
                      <a:r>
                        <a:rPr lang="en-US" sz="2800" kern="100" dirty="0" err="1">
                          <a:solidFill>
                            <a:srgbClr val="002060"/>
                          </a:solidFill>
                          <a:effectLst/>
                          <a:latin typeface="Times New Roman" panose="02020603050405020304" pitchFamily="18" charset="0"/>
                          <a:cs typeface="Times New Roman" panose="02020603050405020304" pitchFamily="18" charset="0"/>
                        </a:rPr>
                        <a:t>Câu</a:t>
                      </a:r>
                      <a:r>
                        <a:rPr lang="en-US" sz="2800" kern="100" dirty="0">
                          <a:solidFill>
                            <a:srgbClr val="002060"/>
                          </a:solidFill>
                          <a:effectLst/>
                          <a:latin typeface="Times New Roman" panose="02020603050405020304" pitchFamily="18" charset="0"/>
                          <a:cs typeface="Times New Roman" panose="02020603050405020304" pitchFamily="18" charset="0"/>
                        </a:rPr>
                        <a:t> </a:t>
                      </a:r>
                      <a:r>
                        <a:rPr lang="en-US" sz="2800" kern="100" dirty="0" err="1">
                          <a:solidFill>
                            <a:srgbClr val="002060"/>
                          </a:solidFill>
                          <a:effectLst/>
                          <a:latin typeface="Times New Roman" panose="02020603050405020304" pitchFamily="18" charset="0"/>
                          <a:cs typeface="Times New Roman" panose="02020603050405020304" pitchFamily="18" charset="0"/>
                        </a:rPr>
                        <a:t>ghép</a:t>
                      </a:r>
                      <a:endParaRPr lang="en-US" sz="28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5459" marR="35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800"/>
                        </a:spcAft>
                      </a:pPr>
                      <a:endParaRPr lang="en-US" sz="28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5459" marR="35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800"/>
                        </a:spcAft>
                      </a:pPr>
                      <a:endParaRPr lang="en-US" sz="28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5459" marR="35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7144272"/>
                  </a:ext>
                </a:extLst>
              </a:tr>
            </a:tbl>
          </a:graphicData>
        </a:graphic>
      </p:graphicFrame>
    </p:spTree>
    <p:extLst>
      <p:ext uri="{BB962C8B-B14F-4D97-AF65-F5344CB8AC3E}">
        <p14:creationId xmlns:p14="http://schemas.microsoft.com/office/powerpoint/2010/main" val="254530422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B7F974A0-F090-A025-6610-81134BA47599}"/>
              </a:ext>
            </a:extLst>
          </p:cNvPr>
          <p:cNvSpPr txBox="1"/>
          <p:nvPr/>
        </p:nvSpPr>
        <p:spPr>
          <a:xfrm>
            <a:off x="404012" y="215824"/>
            <a:ext cx="8242025" cy="660437"/>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3600" b="1" i="0" u="none" strike="noStrike" kern="100" cap="none" spc="0" normalizeH="0" baseline="0" noProof="0" dirty="0">
                <a:ln>
                  <a:noFill/>
                </a:ln>
                <a:solidFill>
                  <a:srgbClr val="C00000"/>
                </a:solidFill>
                <a:effectLst/>
                <a:uLnTx/>
                <a:uFillTx/>
                <a:latin typeface="Times New Roman" panose="02020603050405020304" pitchFamily="18" charset="0"/>
                <a:ea typeface="Aptos" panose="020B0004020202020204" pitchFamily="34" charset="0"/>
                <a:cs typeface="Times New Roman" panose="02020603050405020304" pitchFamily="18" charset="0"/>
              </a:rPr>
              <a:t>I. Tìm hiểu tri thức tiếng Việt</a:t>
            </a:r>
            <a:endParaRPr kumimoji="0" lang="en-US" sz="3600" b="1" i="0" u="none" strike="noStrike" kern="100" cap="none" spc="0" normalizeH="0" baseline="0" noProof="0" dirty="0">
              <a:ln>
                <a:noFill/>
              </a:ln>
              <a:solidFill>
                <a:srgbClr val="C00000"/>
              </a:solidFill>
              <a:effectLst/>
              <a:uLnTx/>
              <a:uFillTx/>
              <a:latin typeface="Aptos Display" panose="02110004020202020204"/>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AC50C74-3051-61E3-7898-666DA92C0BA0}"/>
              </a:ext>
            </a:extLst>
          </p:cNvPr>
          <p:cNvSpPr txBox="1"/>
          <p:nvPr/>
        </p:nvSpPr>
        <p:spPr>
          <a:xfrm>
            <a:off x="4157235" y="876261"/>
            <a:ext cx="3670023" cy="52187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00" cap="none" spc="0" normalizeH="0" baseline="0" noProof="0" dirty="0">
                <a:ln>
                  <a:noFill/>
                </a:ln>
                <a:solidFill>
                  <a:srgbClr val="FF0000"/>
                </a:solidFill>
                <a:effectLst/>
                <a:uLnTx/>
                <a:uFillTx/>
                <a:latin typeface="Times New Roman" panose="02020603050405020304" pitchFamily="18" charset="0"/>
                <a:ea typeface="Aptos" panose="020B0004020202020204" pitchFamily="34" charset="0"/>
                <a:cs typeface="Times New Roman" panose="02020603050405020304" pitchFamily="18" charset="0"/>
              </a:rPr>
              <a:t>PHIẾU HỌC TẬP SỐ 1</a:t>
            </a:r>
            <a:endParaRPr kumimoji="0" lang="en-US" sz="2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5F0AD1E9-9EA7-5396-AD2E-741C7746C94F}"/>
              </a:ext>
            </a:extLst>
          </p:cNvPr>
          <p:cNvGraphicFramePr>
            <a:graphicFrameLocks noGrp="1"/>
          </p:cNvGraphicFramePr>
          <p:nvPr>
            <p:extLst>
              <p:ext uri="{D42A27DB-BD31-4B8C-83A1-F6EECF244321}">
                <p14:modId xmlns:p14="http://schemas.microsoft.com/office/powerpoint/2010/main" val="1732242133"/>
              </p:ext>
            </p:extLst>
          </p:nvPr>
        </p:nvGraphicFramePr>
        <p:xfrm>
          <a:off x="120565" y="1486395"/>
          <a:ext cx="11859102" cy="4616454"/>
        </p:xfrm>
        <a:graphic>
          <a:graphicData uri="http://schemas.openxmlformats.org/drawingml/2006/table">
            <a:tbl>
              <a:tblPr firstRow="1" firstCol="1" bandRow="1">
                <a:tableStyleId>{5C22544A-7EE6-4342-B048-85BDC9FD1C3A}</a:tableStyleId>
              </a:tblPr>
              <a:tblGrid>
                <a:gridCol w="1680817">
                  <a:extLst>
                    <a:ext uri="{9D8B030D-6E8A-4147-A177-3AD203B41FA5}">
                      <a16:colId xmlns:a16="http://schemas.microsoft.com/office/drawing/2014/main" val="2983538587"/>
                    </a:ext>
                  </a:extLst>
                </a:gridCol>
                <a:gridCol w="5501724">
                  <a:extLst>
                    <a:ext uri="{9D8B030D-6E8A-4147-A177-3AD203B41FA5}">
                      <a16:colId xmlns:a16="http://schemas.microsoft.com/office/drawing/2014/main" val="81032682"/>
                    </a:ext>
                  </a:extLst>
                </a:gridCol>
                <a:gridCol w="4676561">
                  <a:extLst>
                    <a:ext uri="{9D8B030D-6E8A-4147-A177-3AD203B41FA5}">
                      <a16:colId xmlns:a16="http://schemas.microsoft.com/office/drawing/2014/main" val="4222360983"/>
                    </a:ext>
                  </a:extLst>
                </a:gridCol>
              </a:tblGrid>
              <a:tr h="733021">
                <a:tc>
                  <a:txBody>
                    <a:bodyPr/>
                    <a:lstStyle/>
                    <a:p>
                      <a:pPr algn="ctr">
                        <a:lnSpc>
                          <a:spcPct val="100000"/>
                        </a:lnSpc>
                        <a:spcAft>
                          <a:spcPts val="800"/>
                        </a:spcAft>
                      </a:pPr>
                      <a:r>
                        <a:rPr lang="en-US" sz="2800" kern="100" dirty="0" err="1">
                          <a:solidFill>
                            <a:srgbClr val="002060"/>
                          </a:solidFill>
                          <a:effectLst/>
                          <a:latin typeface="Times New Roman" panose="02020603050405020304" pitchFamily="18" charset="0"/>
                          <a:cs typeface="Times New Roman" panose="02020603050405020304" pitchFamily="18" charset="0"/>
                        </a:rPr>
                        <a:t>Kiểu</a:t>
                      </a:r>
                      <a:r>
                        <a:rPr lang="en-US" sz="2800" kern="100" dirty="0">
                          <a:solidFill>
                            <a:srgbClr val="002060"/>
                          </a:solidFill>
                          <a:effectLst/>
                          <a:latin typeface="Times New Roman" panose="02020603050405020304" pitchFamily="18" charset="0"/>
                          <a:cs typeface="Times New Roman" panose="02020603050405020304" pitchFamily="18" charset="0"/>
                        </a:rPr>
                        <a:t> </a:t>
                      </a:r>
                      <a:r>
                        <a:rPr lang="en-US" sz="2800" kern="100" dirty="0" err="1">
                          <a:solidFill>
                            <a:srgbClr val="002060"/>
                          </a:solidFill>
                          <a:effectLst/>
                          <a:latin typeface="Times New Roman" panose="02020603050405020304" pitchFamily="18" charset="0"/>
                          <a:cs typeface="Times New Roman" panose="02020603050405020304" pitchFamily="18" charset="0"/>
                        </a:rPr>
                        <a:t>câu</a:t>
                      </a:r>
                      <a:endParaRPr lang="en-US" sz="28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5459" marR="35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Aft>
                          <a:spcPts val="800"/>
                        </a:spcAft>
                      </a:pPr>
                      <a:r>
                        <a:rPr lang="en-US" sz="2800" kern="100" dirty="0" err="1">
                          <a:solidFill>
                            <a:srgbClr val="002060"/>
                          </a:solidFill>
                          <a:effectLst/>
                          <a:latin typeface="Times New Roman" panose="02020603050405020304" pitchFamily="18" charset="0"/>
                          <a:cs typeface="Times New Roman" panose="02020603050405020304" pitchFamily="18" charset="0"/>
                        </a:rPr>
                        <a:t>Cách</a:t>
                      </a:r>
                      <a:r>
                        <a:rPr lang="en-US" sz="2800" kern="100" dirty="0">
                          <a:solidFill>
                            <a:srgbClr val="002060"/>
                          </a:solidFill>
                          <a:effectLst/>
                          <a:latin typeface="Times New Roman" panose="02020603050405020304" pitchFamily="18" charset="0"/>
                          <a:cs typeface="Times New Roman" panose="02020603050405020304" pitchFamily="18" charset="0"/>
                        </a:rPr>
                        <a:t> </a:t>
                      </a:r>
                      <a:r>
                        <a:rPr lang="en-US" sz="2800" kern="100" dirty="0" err="1">
                          <a:solidFill>
                            <a:srgbClr val="002060"/>
                          </a:solidFill>
                          <a:effectLst/>
                          <a:latin typeface="Times New Roman" panose="02020603050405020304" pitchFamily="18" charset="0"/>
                          <a:cs typeface="Times New Roman" panose="02020603050405020304" pitchFamily="18" charset="0"/>
                        </a:rPr>
                        <a:t>thức</a:t>
                      </a:r>
                      <a:r>
                        <a:rPr lang="en-US" sz="2800" kern="100" dirty="0">
                          <a:solidFill>
                            <a:srgbClr val="002060"/>
                          </a:solidFill>
                          <a:effectLst/>
                          <a:latin typeface="Times New Roman" panose="02020603050405020304" pitchFamily="18" charset="0"/>
                          <a:cs typeface="Times New Roman" panose="02020603050405020304" pitchFamily="18" charset="0"/>
                        </a:rPr>
                        <a:t> </a:t>
                      </a:r>
                      <a:r>
                        <a:rPr lang="en-US" sz="2800" kern="100" dirty="0" err="1">
                          <a:solidFill>
                            <a:srgbClr val="002060"/>
                          </a:solidFill>
                          <a:effectLst/>
                          <a:latin typeface="Times New Roman" panose="02020603050405020304" pitchFamily="18" charset="0"/>
                          <a:cs typeface="Times New Roman" panose="02020603050405020304" pitchFamily="18" charset="0"/>
                        </a:rPr>
                        <a:t>lựa</a:t>
                      </a:r>
                      <a:r>
                        <a:rPr lang="en-US" sz="2800" kern="100" dirty="0">
                          <a:solidFill>
                            <a:srgbClr val="002060"/>
                          </a:solidFill>
                          <a:effectLst/>
                          <a:latin typeface="Times New Roman" panose="02020603050405020304" pitchFamily="18" charset="0"/>
                          <a:cs typeface="Times New Roman" panose="02020603050405020304" pitchFamily="18" charset="0"/>
                        </a:rPr>
                        <a:t> </a:t>
                      </a:r>
                      <a:r>
                        <a:rPr lang="en-US" sz="2800" kern="100" dirty="0" err="1">
                          <a:solidFill>
                            <a:srgbClr val="002060"/>
                          </a:solidFill>
                          <a:effectLst/>
                          <a:latin typeface="Times New Roman" panose="02020603050405020304" pitchFamily="18" charset="0"/>
                          <a:cs typeface="Times New Roman" panose="02020603050405020304" pitchFamily="18" charset="0"/>
                        </a:rPr>
                        <a:t>chọn</a:t>
                      </a:r>
                      <a:endParaRPr lang="en-US" sz="28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5459" marR="35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Aft>
                          <a:spcPts val="800"/>
                        </a:spcAft>
                      </a:pPr>
                      <a:r>
                        <a:rPr lang="en-US" sz="2800" kern="100" dirty="0" err="1">
                          <a:solidFill>
                            <a:srgbClr val="002060"/>
                          </a:solidFill>
                          <a:effectLst/>
                          <a:latin typeface="Times New Roman" panose="02020603050405020304" pitchFamily="18" charset="0"/>
                          <a:cs typeface="Times New Roman" panose="02020603050405020304" pitchFamily="18" charset="0"/>
                        </a:rPr>
                        <a:t>Ví</a:t>
                      </a:r>
                      <a:r>
                        <a:rPr lang="en-US" sz="2800" kern="100" dirty="0">
                          <a:solidFill>
                            <a:srgbClr val="002060"/>
                          </a:solidFill>
                          <a:effectLst/>
                          <a:latin typeface="Times New Roman" panose="02020603050405020304" pitchFamily="18" charset="0"/>
                          <a:cs typeface="Times New Roman" panose="02020603050405020304" pitchFamily="18" charset="0"/>
                        </a:rPr>
                        <a:t> </a:t>
                      </a:r>
                      <a:r>
                        <a:rPr lang="en-US" sz="2800" kern="100" dirty="0" err="1">
                          <a:solidFill>
                            <a:srgbClr val="002060"/>
                          </a:solidFill>
                          <a:effectLst/>
                          <a:latin typeface="Times New Roman" panose="02020603050405020304" pitchFamily="18" charset="0"/>
                          <a:cs typeface="Times New Roman" panose="02020603050405020304" pitchFamily="18" charset="0"/>
                        </a:rPr>
                        <a:t>dụ</a:t>
                      </a:r>
                      <a:endParaRPr lang="en-US" sz="28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5459" marR="35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12960721"/>
                  </a:ext>
                </a:extLst>
              </a:tr>
              <a:tr h="1560177">
                <a:tc>
                  <a:txBody>
                    <a:bodyPr/>
                    <a:lstStyle/>
                    <a:p>
                      <a:pPr algn="ctr">
                        <a:lnSpc>
                          <a:spcPct val="100000"/>
                        </a:lnSpc>
                        <a:spcAft>
                          <a:spcPts val="800"/>
                        </a:spcAft>
                      </a:pPr>
                      <a:r>
                        <a:rPr lang="en-US" sz="2800" kern="100" dirty="0" err="1">
                          <a:solidFill>
                            <a:srgbClr val="002060"/>
                          </a:solidFill>
                          <a:effectLst/>
                          <a:latin typeface="Times New Roman" panose="02020603050405020304" pitchFamily="18" charset="0"/>
                          <a:cs typeface="Times New Roman" panose="02020603050405020304" pitchFamily="18" charset="0"/>
                        </a:rPr>
                        <a:t>Câu</a:t>
                      </a:r>
                      <a:r>
                        <a:rPr lang="en-US" sz="2800" kern="100" dirty="0">
                          <a:solidFill>
                            <a:srgbClr val="002060"/>
                          </a:solidFill>
                          <a:effectLst/>
                          <a:latin typeface="Times New Roman" panose="02020603050405020304" pitchFamily="18" charset="0"/>
                          <a:cs typeface="Times New Roman" panose="02020603050405020304" pitchFamily="18" charset="0"/>
                        </a:rPr>
                        <a:t> </a:t>
                      </a:r>
                      <a:r>
                        <a:rPr lang="en-US" sz="2800" kern="100" dirty="0" err="1">
                          <a:solidFill>
                            <a:srgbClr val="002060"/>
                          </a:solidFill>
                          <a:effectLst/>
                          <a:latin typeface="Times New Roman" panose="02020603050405020304" pitchFamily="18" charset="0"/>
                          <a:cs typeface="Times New Roman" panose="02020603050405020304" pitchFamily="18" charset="0"/>
                        </a:rPr>
                        <a:t>đơn</a:t>
                      </a:r>
                      <a:endParaRPr lang="en-US" sz="28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5459" marR="35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800"/>
                        </a:spcAft>
                      </a:pPr>
                      <a:r>
                        <a:rPr lang="vi-VN"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 câu đơn (câu có một cụm chủ ngữ - vị ngữ nòng cốt) để biểu thị một phán đoán đơn</a:t>
                      </a:r>
                      <a:endParaRPr lang="en-US" sz="2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just">
                        <a:lnSpc>
                          <a:spcPct val="100000"/>
                        </a:lnSpc>
                        <a:spcAft>
                          <a:spcPts val="800"/>
                        </a:spcAft>
                      </a:pPr>
                      <a:endParaRPr lang="en-US" dirty="0"/>
                    </a:p>
                  </a:txBody>
                  <a:tcPr marL="35459" marR="35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4758199"/>
                  </a:ext>
                </a:extLst>
              </a:tr>
              <a:tr h="2323256">
                <a:tc>
                  <a:txBody>
                    <a:bodyPr/>
                    <a:lstStyle/>
                    <a:p>
                      <a:pPr algn="ctr">
                        <a:lnSpc>
                          <a:spcPct val="100000"/>
                        </a:lnSpc>
                        <a:spcAft>
                          <a:spcPts val="800"/>
                        </a:spcAft>
                      </a:pPr>
                      <a:r>
                        <a:rPr lang="en-US" sz="2800" kern="100" dirty="0" err="1">
                          <a:solidFill>
                            <a:srgbClr val="002060"/>
                          </a:solidFill>
                          <a:effectLst/>
                          <a:latin typeface="Times New Roman" panose="02020603050405020304" pitchFamily="18" charset="0"/>
                          <a:cs typeface="Times New Roman" panose="02020603050405020304" pitchFamily="18" charset="0"/>
                        </a:rPr>
                        <a:t>Câu</a:t>
                      </a:r>
                      <a:r>
                        <a:rPr lang="en-US" sz="2800" kern="100" dirty="0">
                          <a:solidFill>
                            <a:srgbClr val="002060"/>
                          </a:solidFill>
                          <a:effectLst/>
                          <a:latin typeface="Times New Roman" panose="02020603050405020304" pitchFamily="18" charset="0"/>
                          <a:cs typeface="Times New Roman" panose="02020603050405020304" pitchFamily="18" charset="0"/>
                        </a:rPr>
                        <a:t> </a:t>
                      </a:r>
                      <a:r>
                        <a:rPr lang="en-US" sz="2800" kern="100" dirty="0" err="1">
                          <a:solidFill>
                            <a:srgbClr val="002060"/>
                          </a:solidFill>
                          <a:effectLst/>
                          <a:latin typeface="Times New Roman" panose="02020603050405020304" pitchFamily="18" charset="0"/>
                          <a:cs typeface="Times New Roman" panose="02020603050405020304" pitchFamily="18" charset="0"/>
                        </a:rPr>
                        <a:t>ghép</a:t>
                      </a:r>
                      <a:endParaRPr lang="en-US" sz="28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5459" marR="35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rPr>
                        <a:t>Chọn câu ghép (câu có hai cụm chủ ngữ - vị ngữ nòng cốt trở lên) để biểu thị một phán đoán phức hợp, thể hiện một quá trình tư duy và thông báo có tính chất phức hợp.</a:t>
                      </a:r>
                      <a:endParaRPr lang="en-US" sz="28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5459" marR="35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just">
                        <a:lnSpc>
                          <a:spcPct val="100000"/>
                        </a:lnSpc>
                        <a:spcAft>
                          <a:spcPts val="800"/>
                        </a:spcAft>
                      </a:pPr>
                      <a:endParaRPr lang="en-US" sz="28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5459" marR="35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7144272"/>
                  </a:ext>
                </a:extLst>
              </a:tr>
            </a:tbl>
          </a:graphicData>
        </a:graphic>
      </p:graphicFrame>
      <p:pic>
        <p:nvPicPr>
          <p:cNvPr id="4" name="Picture 3">
            <a:extLst>
              <a:ext uri="{FF2B5EF4-FFF2-40B4-BE49-F238E27FC236}">
                <a16:creationId xmlns:a16="http://schemas.microsoft.com/office/drawing/2014/main" id="{1ED67158-DF3F-61EA-BD32-B5C5773F0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822" y="2711332"/>
            <a:ext cx="4594199" cy="2117521"/>
          </a:xfrm>
          <a:prstGeom prst="rect">
            <a:avLst/>
          </a:prstGeom>
        </p:spPr>
      </p:pic>
    </p:spTree>
    <p:extLst>
      <p:ext uri="{BB962C8B-B14F-4D97-AF65-F5344CB8AC3E}">
        <p14:creationId xmlns:p14="http://schemas.microsoft.com/office/powerpoint/2010/main" val="421113127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036FD0A-3F16-4856-BA33-E7EF31C4D6CD}"/>
              </a:ext>
            </a:extLst>
          </p:cNvPr>
          <p:cNvSpPr/>
          <p:nvPr/>
        </p:nvSpPr>
        <p:spPr>
          <a:xfrm>
            <a:off x="4378186" y="1086489"/>
            <a:ext cx="1670606" cy="172677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Câu ghép chính phụ</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68E159C6-8970-4E22-965A-E87E1C23E7DF}"/>
              </a:ext>
            </a:extLst>
          </p:cNvPr>
          <p:cNvSpPr/>
          <p:nvPr/>
        </p:nvSpPr>
        <p:spPr>
          <a:xfrm>
            <a:off x="6156423" y="2365893"/>
            <a:ext cx="2324745" cy="1906292"/>
          </a:xfrm>
          <a:prstGeom prst="ellipse">
            <a:avLst/>
          </a:prstGeom>
          <a:solidFill>
            <a:srgbClr val="981E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CÂU GHÉP</a:t>
            </a:r>
            <a:endParaRPr kumimoji="0" lang="en-US" sz="3200" b="1" i="0" u="none" strike="noStrike" kern="120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584DDCDC-B779-4892-A88F-48C3BB3F0EC7}"/>
              </a:ext>
            </a:extLst>
          </p:cNvPr>
          <p:cNvSpPr/>
          <p:nvPr/>
        </p:nvSpPr>
        <p:spPr>
          <a:xfrm>
            <a:off x="654838" y="3905575"/>
            <a:ext cx="2889967" cy="21563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p>
        </p:txBody>
      </p:sp>
      <p:sp>
        <p:nvSpPr>
          <p:cNvPr id="9" name="Oval 8">
            <a:extLst>
              <a:ext uri="{FF2B5EF4-FFF2-40B4-BE49-F238E27FC236}">
                <a16:creationId xmlns:a16="http://schemas.microsoft.com/office/drawing/2014/main" id="{4F377270-36E6-4ED0-B42A-4C98C06D0B10}"/>
              </a:ext>
            </a:extLst>
          </p:cNvPr>
          <p:cNvSpPr/>
          <p:nvPr/>
        </p:nvSpPr>
        <p:spPr>
          <a:xfrm>
            <a:off x="8807724" y="3633972"/>
            <a:ext cx="3141121" cy="22417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endParaRPr kumimoji="0" 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3EA9A3A6-1879-4EA3-B6B0-CA49B3A15D66}"/>
              </a:ext>
            </a:extLst>
          </p:cNvPr>
          <p:cNvSpPr/>
          <p:nvPr/>
        </p:nvSpPr>
        <p:spPr>
          <a:xfrm>
            <a:off x="9010436" y="1166506"/>
            <a:ext cx="2938409" cy="20575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endParaRPr kumimoji="0" 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cxnSp>
        <p:nvCxnSpPr>
          <p:cNvPr id="16" name="Connector: Elbow 15">
            <a:extLst>
              <a:ext uri="{FF2B5EF4-FFF2-40B4-BE49-F238E27FC236}">
                <a16:creationId xmlns:a16="http://schemas.microsoft.com/office/drawing/2014/main" id="{0E1F0315-5DF5-4CB0-B649-3DD1BB8679DE}"/>
              </a:ext>
            </a:extLst>
          </p:cNvPr>
          <p:cNvCxnSpPr>
            <a:cxnSpLocks/>
            <a:endCxn id="5" idx="1"/>
          </p:cNvCxnSpPr>
          <p:nvPr/>
        </p:nvCxnSpPr>
        <p:spPr>
          <a:xfrm rot="16200000" flipH="1">
            <a:off x="5916259" y="2064448"/>
            <a:ext cx="695184" cy="466046"/>
          </a:xfrm>
          <a:prstGeom prst="bentConnector3">
            <a:avLst/>
          </a:prstGeom>
        </p:spPr>
        <p:style>
          <a:lnRef idx="3">
            <a:schemeClr val="accent2"/>
          </a:lnRef>
          <a:fillRef idx="0">
            <a:schemeClr val="accent2"/>
          </a:fillRef>
          <a:effectRef idx="2">
            <a:schemeClr val="accent2"/>
          </a:effectRef>
          <a:fontRef idx="minor">
            <a:schemeClr val="tx1"/>
          </a:fontRef>
        </p:style>
      </p:cxnSp>
      <p:cxnSp>
        <p:nvCxnSpPr>
          <p:cNvPr id="18" name="Connector: Elbow 17">
            <a:extLst>
              <a:ext uri="{FF2B5EF4-FFF2-40B4-BE49-F238E27FC236}">
                <a16:creationId xmlns:a16="http://schemas.microsoft.com/office/drawing/2014/main" id="{3F2E7C6D-A0CA-4508-95DA-67D6E46EBC2E}"/>
              </a:ext>
            </a:extLst>
          </p:cNvPr>
          <p:cNvCxnSpPr>
            <a:cxnSpLocks/>
          </p:cNvCxnSpPr>
          <p:nvPr/>
        </p:nvCxnSpPr>
        <p:spPr>
          <a:xfrm rot="5400000">
            <a:off x="5853885" y="3963804"/>
            <a:ext cx="613218" cy="438666"/>
          </a:xfrm>
          <a:prstGeom prst="bentConnector3">
            <a:avLst/>
          </a:prstGeom>
        </p:spPr>
        <p:style>
          <a:lnRef idx="3">
            <a:schemeClr val="accent2"/>
          </a:lnRef>
          <a:fillRef idx="0">
            <a:schemeClr val="accent2"/>
          </a:fillRef>
          <a:effectRef idx="2">
            <a:schemeClr val="accent2"/>
          </a:effectRef>
          <a:fontRef idx="minor">
            <a:schemeClr val="tx1"/>
          </a:fontRef>
        </p:style>
      </p:cxnSp>
      <p:cxnSp>
        <p:nvCxnSpPr>
          <p:cNvPr id="25" name="Connector: Elbow 24">
            <a:extLst>
              <a:ext uri="{FF2B5EF4-FFF2-40B4-BE49-F238E27FC236}">
                <a16:creationId xmlns:a16="http://schemas.microsoft.com/office/drawing/2014/main" id="{F4369191-65F2-4B31-A96A-48A294EA223F}"/>
              </a:ext>
            </a:extLst>
          </p:cNvPr>
          <p:cNvCxnSpPr>
            <a:cxnSpLocks/>
          </p:cNvCxnSpPr>
          <p:nvPr/>
        </p:nvCxnSpPr>
        <p:spPr>
          <a:xfrm flipV="1">
            <a:off x="8190324" y="2250040"/>
            <a:ext cx="820112" cy="433071"/>
          </a:xfrm>
          <a:prstGeom prst="bentConnector3">
            <a:avLst>
              <a:gd name="adj1" fmla="val 50000"/>
            </a:avLst>
          </a:prstGeom>
        </p:spPr>
        <p:style>
          <a:lnRef idx="3">
            <a:schemeClr val="accent2"/>
          </a:lnRef>
          <a:fillRef idx="0">
            <a:schemeClr val="accent2"/>
          </a:fillRef>
          <a:effectRef idx="2">
            <a:schemeClr val="accent2"/>
          </a:effectRef>
          <a:fontRef idx="minor">
            <a:schemeClr val="tx1"/>
          </a:fontRef>
        </p:style>
      </p:cxnSp>
      <p:sp>
        <p:nvSpPr>
          <p:cNvPr id="42" name="Oval 41">
            <a:extLst>
              <a:ext uri="{FF2B5EF4-FFF2-40B4-BE49-F238E27FC236}">
                <a16:creationId xmlns:a16="http://schemas.microsoft.com/office/drawing/2014/main" id="{2460506F-9F02-4A93-BF31-41D1391EA53D}"/>
              </a:ext>
            </a:extLst>
          </p:cNvPr>
          <p:cNvSpPr/>
          <p:nvPr/>
        </p:nvSpPr>
        <p:spPr>
          <a:xfrm>
            <a:off x="4225873" y="3902447"/>
            <a:ext cx="1775699" cy="17807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Câu ghép đẳng lập</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12" name="Connector: Elbow 11">
            <a:extLst>
              <a:ext uri="{FF2B5EF4-FFF2-40B4-BE49-F238E27FC236}">
                <a16:creationId xmlns:a16="http://schemas.microsoft.com/office/drawing/2014/main" id="{0EEE11AE-1654-BC09-E31D-D5AC582AAB7E}"/>
              </a:ext>
            </a:extLst>
          </p:cNvPr>
          <p:cNvCxnSpPr>
            <a:cxnSpLocks/>
          </p:cNvCxnSpPr>
          <p:nvPr/>
        </p:nvCxnSpPr>
        <p:spPr>
          <a:xfrm flipV="1">
            <a:off x="3544805" y="4689036"/>
            <a:ext cx="672568" cy="131596"/>
          </a:xfrm>
          <a:prstGeom prst="bentConnector3">
            <a:avLst>
              <a:gd name="adj1" fmla="val 50000"/>
            </a:avLst>
          </a:prstGeom>
        </p:spPr>
        <p:style>
          <a:lnRef idx="3">
            <a:schemeClr val="accent2"/>
          </a:lnRef>
          <a:fillRef idx="0">
            <a:schemeClr val="accent2"/>
          </a:fillRef>
          <a:effectRef idx="2">
            <a:schemeClr val="accent2"/>
          </a:effectRef>
          <a:fontRef idx="minor">
            <a:schemeClr val="tx1"/>
          </a:fontRef>
        </p:style>
      </p:cxnSp>
      <p:cxnSp>
        <p:nvCxnSpPr>
          <p:cNvPr id="22" name="Connector: Elbow 21">
            <a:extLst>
              <a:ext uri="{FF2B5EF4-FFF2-40B4-BE49-F238E27FC236}">
                <a16:creationId xmlns:a16="http://schemas.microsoft.com/office/drawing/2014/main" id="{EBDA4A80-5DC7-5821-0701-F2B9CD0784DB}"/>
              </a:ext>
            </a:extLst>
          </p:cNvPr>
          <p:cNvCxnSpPr>
            <a:cxnSpLocks/>
          </p:cNvCxnSpPr>
          <p:nvPr/>
        </p:nvCxnSpPr>
        <p:spPr>
          <a:xfrm flipV="1">
            <a:off x="3744296" y="1949878"/>
            <a:ext cx="672568" cy="131596"/>
          </a:xfrm>
          <a:prstGeom prst="bentConnector3">
            <a:avLst>
              <a:gd name="adj1" fmla="val 36252"/>
            </a:avLst>
          </a:prstGeom>
        </p:spPr>
        <p:style>
          <a:lnRef idx="3">
            <a:schemeClr val="accent2"/>
          </a:lnRef>
          <a:fillRef idx="0">
            <a:schemeClr val="accent2"/>
          </a:fillRef>
          <a:effectRef idx="2">
            <a:schemeClr val="accent2"/>
          </a:effectRef>
          <a:fontRef idx="minor">
            <a:schemeClr val="tx1"/>
          </a:fontRef>
        </p:style>
      </p:cxnSp>
      <p:sp>
        <p:nvSpPr>
          <p:cNvPr id="24" name="Oval 23">
            <a:extLst>
              <a:ext uri="{FF2B5EF4-FFF2-40B4-BE49-F238E27FC236}">
                <a16:creationId xmlns:a16="http://schemas.microsoft.com/office/drawing/2014/main" id="{137ED9C6-DA7F-FAA1-7412-EA3A2B6CF1ED}"/>
              </a:ext>
            </a:extLst>
          </p:cNvPr>
          <p:cNvSpPr/>
          <p:nvPr/>
        </p:nvSpPr>
        <p:spPr>
          <a:xfrm>
            <a:off x="133564" y="908742"/>
            <a:ext cx="3566091" cy="25786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p>
        </p:txBody>
      </p:sp>
      <p:cxnSp>
        <p:nvCxnSpPr>
          <p:cNvPr id="27" name="Connector: Elbow 26">
            <a:extLst>
              <a:ext uri="{FF2B5EF4-FFF2-40B4-BE49-F238E27FC236}">
                <a16:creationId xmlns:a16="http://schemas.microsoft.com/office/drawing/2014/main" id="{40F267F5-FDDA-EF97-CCFD-B6AEAB73E61F}"/>
              </a:ext>
            </a:extLst>
          </p:cNvPr>
          <p:cNvCxnSpPr>
            <a:cxnSpLocks/>
          </p:cNvCxnSpPr>
          <p:nvPr/>
        </p:nvCxnSpPr>
        <p:spPr>
          <a:xfrm rot="16200000" flipH="1">
            <a:off x="8207308" y="3957294"/>
            <a:ext cx="663805" cy="537027"/>
          </a:xfrm>
          <a:prstGeom prst="bentConnector3">
            <a:avLst/>
          </a:prstGeom>
        </p:spPr>
        <p:style>
          <a:lnRef idx="3">
            <a:schemeClr val="accent2"/>
          </a:lnRef>
          <a:fillRef idx="0">
            <a:schemeClr val="accent2"/>
          </a:fillRef>
          <a:effectRef idx="2">
            <a:schemeClr val="accent2"/>
          </a:effectRef>
          <a:fontRef idx="minor">
            <a:schemeClr val="tx1"/>
          </a:fontRef>
        </p:style>
      </p:cxnSp>
      <p:sp>
        <p:nvSpPr>
          <p:cNvPr id="31" name="TextBox 30">
            <a:extLst>
              <a:ext uri="{FF2B5EF4-FFF2-40B4-BE49-F238E27FC236}">
                <a16:creationId xmlns:a16="http://schemas.microsoft.com/office/drawing/2014/main" id="{DE43B940-B734-9BBF-471E-6FF8F21D2D12}"/>
              </a:ext>
            </a:extLst>
          </p:cNvPr>
          <p:cNvSpPr txBox="1"/>
          <p:nvPr/>
        </p:nvSpPr>
        <p:spPr>
          <a:xfrm>
            <a:off x="3626778" y="271471"/>
            <a:ext cx="4458983" cy="583750"/>
          </a:xfrm>
          <a:prstGeom prst="rect">
            <a:avLst/>
          </a:prstGeom>
          <a:noFill/>
        </p:spPr>
        <p:txBody>
          <a:bodyPr wrap="square">
            <a:spAutoFit/>
          </a:bodyPr>
          <a:lstStyle/>
          <a:p>
            <a:pPr algn="ctr">
              <a:lnSpc>
                <a:spcPct val="107000"/>
              </a:lnSpc>
              <a:spcAft>
                <a:spcPts val="800"/>
              </a:spcAft>
            </a:pPr>
            <a:r>
              <a:rPr lang="en-US" sz="3200" b="1" kern="100"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Hoàn </a:t>
            </a:r>
            <a:r>
              <a:rPr lang="en-US" sz="3200" b="1" kern="100" dirty="0" err="1">
                <a:solidFill>
                  <a:schemeClr val="bg1"/>
                </a:solidFill>
                <a:latin typeface="Times New Roman" panose="02020603050405020304" pitchFamily="18" charset="0"/>
                <a:ea typeface="Aptos" panose="020B0004020202020204" pitchFamily="34" charset="0"/>
                <a:cs typeface="Times New Roman" panose="02020603050405020304" pitchFamily="18" charset="0"/>
              </a:rPr>
              <a:t>thành</a:t>
            </a:r>
            <a:r>
              <a:rPr lang="en-US" sz="3200" b="1" kern="100"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solidFill>
                  <a:schemeClr val="bg1"/>
                </a:solidFill>
                <a:latin typeface="Times New Roman" panose="02020603050405020304" pitchFamily="18" charset="0"/>
                <a:ea typeface="Aptos" panose="020B0004020202020204" pitchFamily="34" charset="0"/>
                <a:cs typeface="Times New Roman" panose="02020603050405020304" pitchFamily="18" charset="0"/>
              </a:rPr>
              <a:t>sơ</a:t>
            </a:r>
            <a:r>
              <a:rPr lang="en-US" sz="3200" b="1" kern="100"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solidFill>
                  <a:schemeClr val="bg1"/>
                </a:solidFill>
                <a:latin typeface="Times New Roman" panose="02020603050405020304" pitchFamily="18" charset="0"/>
                <a:ea typeface="Aptos" panose="020B0004020202020204" pitchFamily="34" charset="0"/>
                <a:cs typeface="Times New Roman" panose="02020603050405020304" pitchFamily="18" charset="0"/>
              </a:rPr>
              <a:t>đồ</a:t>
            </a:r>
            <a:r>
              <a:rPr lang="en-US" sz="3200" b="1" kern="100"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solidFill>
                  <a:schemeClr val="bg1"/>
                </a:solidFill>
                <a:latin typeface="Times New Roman" panose="02020603050405020304" pitchFamily="18" charset="0"/>
                <a:ea typeface="Aptos" panose="020B0004020202020204" pitchFamily="34" charset="0"/>
                <a:cs typeface="Times New Roman" panose="02020603050405020304" pitchFamily="18" charset="0"/>
              </a:rPr>
              <a:t>sau</a:t>
            </a:r>
            <a:r>
              <a:rPr lang="en-US" sz="3200" b="1" kern="100"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1725142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036FD0A-3F16-4856-BA33-E7EF31C4D6CD}"/>
              </a:ext>
            </a:extLst>
          </p:cNvPr>
          <p:cNvSpPr/>
          <p:nvPr/>
        </p:nvSpPr>
        <p:spPr>
          <a:xfrm>
            <a:off x="4378186" y="1086489"/>
            <a:ext cx="1670606" cy="172677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ghép chính phụ</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Oval 4">
            <a:extLst>
              <a:ext uri="{FF2B5EF4-FFF2-40B4-BE49-F238E27FC236}">
                <a16:creationId xmlns:a16="http://schemas.microsoft.com/office/drawing/2014/main" id="{68E159C6-8970-4E22-965A-E87E1C23E7DF}"/>
              </a:ext>
            </a:extLst>
          </p:cNvPr>
          <p:cNvSpPr/>
          <p:nvPr/>
        </p:nvSpPr>
        <p:spPr>
          <a:xfrm>
            <a:off x="6156423" y="2365893"/>
            <a:ext cx="2324745" cy="1906292"/>
          </a:xfrm>
          <a:prstGeom prst="ellipse">
            <a:avLst/>
          </a:prstGeom>
          <a:solidFill>
            <a:srgbClr val="981E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CÂU GHÉP</a:t>
            </a:r>
            <a:endParaRPr kumimoji="0" lang="en-US" sz="32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endParaRPr>
          </a:p>
        </p:txBody>
      </p:sp>
      <p:sp>
        <p:nvSpPr>
          <p:cNvPr id="8" name="Oval 7">
            <a:extLst>
              <a:ext uri="{FF2B5EF4-FFF2-40B4-BE49-F238E27FC236}">
                <a16:creationId xmlns:a16="http://schemas.microsoft.com/office/drawing/2014/main" id="{584DDCDC-B779-4892-A88F-48C3BB3F0EC7}"/>
              </a:ext>
            </a:extLst>
          </p:cNvPr>
          <p:cNvSpPr/>
          <p:nvPr/>
        </p:nvSpPr>
        <p:spPr>
          <a:xfrm>
            <a:off x="654838" y="3905575"/>
            <a:ext cx="2889967" cy="21563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Quan hệ ý nghĩa: </a:t>
            </a:r>
            <a:r>
              <a:rPr kumimoji="0" lang="vi-V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liệt kê, lựa chọn, tiếp nối, đối chiếu</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Oval 8">
            <a:extLst>
              <a:ext uri="{FF2B5EF4-FFF2-40B4-BE49-F238E27FC236}">
                <a16:creationId xmlns:a16="http://schemas.microsoft.com/office/drawing/2014/main" id="{4F377270-36E6-4ED0-B42A-4C98C06D0B10}"/>
              </a:ext>
            </a:extLst>
          </p:cNvPr>
          <p:cNvSpPr/>
          <p:nvPr/>
        </p:nvSpPr>
        <p:spPr>
          <a:xfrm>
            <a:off x="8807724" y="3633972"/>
            <a:ext cx="3141121" cy="22417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Không có từ ngữ liên kết: </a:t>
            </a:r>
            <a:r>
              <a:rPr kumimoji="0" lang="vi-VN"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dấu phẩy, dấu chấm phẩy, dấu hai chấm để ngăn cách các vế</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0" name="Oval 9">
            <a:extLst>
              <a:ext uri="{FF2B5EF4-FFF2-40B4-BE49-F238E27FC236}">
                <a16:creationId xmlns:a16="http://schemas.microsoft.com/office/drawing/2014/main" id="{3EA9A3A6-1879-4EA3-B6B0-CA49B3A15D66}"/>
              </a:ext>
            </a:extLst>
          </p:cNvPr>
          <p:cNvSpPr/>
          <p:nvPr/>
        </p:nvSpPr>
        <p:spPr>
          <a:xfrm>
            <a:off x="9010436" y="1166506"/>
            <a:ext cx="2938409" cy="20575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Có từ ngữ liên kết: </a:t>
            </a:r>
            <a:r>
              <a:rPr kumimoji="0" lang="vi-VN"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các kết từ, các cặp kết từ, cặp từ ngữ hô ứng</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cxnSp>
        <p:nvCxnSpPr>
          <p:cNvPr id="16" name="Connector: Elbow 15">
            <a:extLst>
              <a:ext uri="{FF2B5EF4-FFF2-40B4-BE49-F238E27FC236}">
                <a16:creationId xmlns:a16="http://schemas.microsoft.com/office/drawing/2014/main" id="{0E1F0315-5DF5-4CB0-B649-3DD1BB8679DE}"/>
              </a:ext>
            </a:extLst>
          </p:cNvPr>
          <p:cNvCxnSpPr>
            <a:cxnSpLocks/>
            <a:endCxn id="5" idx="1"/>
          </p:cNvCxnSpPr>
          <p:nvPr/>
        </p:nvCxnSpPr>
        <p:spPr>
          <a:xfrm rot="16200000" flipH="1">
            <a:off x="5916259" y="2064448"/>
            <a:ext cx="695184" cy="466046"/>
          </a:xfrm>
          <a:prstGeom prst="bentConnector3">
            <a:avLst/>
          </a:prstGeom>
        </p:spPr>
        <p:style>
          <a:lnRef idx="3">
            <a:schemeClr val="accent2"/>
          </a:lnRef>
          <a:fillRef idx="0">
            <a:schemeClr val="accent2"/>
          </a:fillRef>
          <a:effectRef idx="2">
            <a:schemeClr val="accent2"/>
          </a:effectRef>
          <a:fontRef idx="minor">
            <a:schemeClr val="tx1"/>
          </a:fontRef>
        </p:style>
      </p:cxnSp>
      <p:cxnSp>
        <p:nvCxnSpPr>
          <p:cNvPr id="18" name="Connector: Elbow 17">
            <a:extLst>
              <a:ext uri="{FF2B5EF4-FFF2-40B4-BE49-F238E27FC236}">
                <a16:creationId xmlns:a16="http://schemas.microsoft.com/office/drawing/2014/main" id="{3F2E7C6D-A0CA-4508-95DA-67D6E46EBC2E}"/>
              </a:ext>
            </a:extLst>
          </p:cNvPr>
          <p:cNvCxnSpPr>
            <a:cxnSpLocks/>
          </p:cNvCxnSpPr>
          <p:nvPr/>
        </p:nvCxnSpPr>
        <p:spPr>
          <a:xfrm rot="5400000">
            <a:off x="5853885" y="3963804"/>
            <a:ext cx="613218" cy="438666"/>
          </a:xfrm>
          <a:prstGeom prst="bentConnector3">
            <a:avLst/>
          </a:prstGeom>
        </p:spPr>
        <p:style>
          <a:lnRef idx="3">
            <a:schemeClr val="accent2"/>
          </a:lnRef>
          <a:fillRef idx="0">
            <a:schemeClr val="accent2"/>
          </a:fillRef>
          <a:effectRef idx="2">
            <a:schemeClr val="accent2"/>
          </a:effectRef>
          <a:fontRef idx="minor">
            <a:schemeClr val="tx1"/>
          </a:fontRef>
        </p:style>
      </p:cxnSp>
      <p:cxnSp>
        <p:nvCxnSpPr>
          <p:cNvPr id="25" name="Connector: Elbow 24">
            <a:extLst>
              <a:ext uri="{FF2B5EF4-FFF2-40B4-BE49-F238E27FC236}">
                <a16:creationId xmlns:a16="http://schemas.microsoft.com/office/drawing/2014/main" id="{F4369191-65F2-4B31-A96A-48A294EA223F}"/>
              </a:ext>
            </a:extLst>
          </p:cNvPr>
          <p:cNvCxnSpPr>
            <a:cxnSpLocks/>
          </p:cNvCxnSpPr>
          <p:nvPr/>
        </p:nvCxnSpPr>
        <p:spPr>
          <a:xfrm flipV="1">
            <a:off x="8190324" y="2250040"/>
            <a:ext cx="820112" cy="433071"/>
          </a:xfrm>
          <a:prstGeom prst="bentConnector3">
            <a:avLst>
              <a:gd name="adj1" fmla="val 50000"/>
            </a:avLst>
          </a:prstGeom>
        </p:spPr>
        <p:style>
          <a:lnRef idx="3">
            <a:schemeClr val="accent2"/>
          </a:lnRef>
          <a:fillRef idx="0">
            <a:schemeClr val="accent2"/>
          </a:fillRef>
          <a:effectRef idx="2">
            <a:schemeClr val="accent2"/>
          </a:effectRef>
          <a:fontRef idx="minor">
            <a:schemeClr val="tx1"/>
          </a:fontRef>
        </p:style>
      </p:cxnSp>
      <p:sp>
        <p:nvSpPr>
          <p:cNvPr id="42" name="Oval 41">
            <a:extLst>
              <a:ext uri="{FF2B5EF4-FFF2-40B4-BE49-F238E27FC236}">
                <a16:creationId xmlns:a16="http://schemas.microsoft.com/office/drawing/2014/main" id="{2460506F-9F02-4A93-BF31-41D1391EA53D}"/>
              </a:ext>
            </a:extLst>
          </p:cNvPr>
          <p:cNvSpPr/>
          <p:nvPr/>
        </p:nvSpPr>
        <p:spPr>
          <a:xfrm>
            <a:off x="4225873" y="3902447"/>
            <a:ext cx="1775699" cy="17807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ghép đẳng lập</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2" name="Connector: Elbow 11">
            <a:extLst>
              <a:ext uri="{FF2B5EF4-FFF2-40B4-BE49-F238E27FC236}">
                <a16:creationId xmlns:a16="http://schemas.microsoft.com/office/drawing/2014/main" id="{0EEE11AE-1654-BC09-E31D-D5AC582AAB7E}"/>
              </a:ext>
            </a:extLst>
          </p:cNvPr>
          <p:cNvCxnSpPr>
            <a:cxnSpLocks/>
          </p:cNvCxnSpPr>
          <p:nvPr/>
        </p:nvCxnSpPr>
        <p:spPr>
          <a:xfrm flipV="1">
            <a:off x="3544805" y="4689036"/>
            <a:ext cx="672568" cy="131596"/>
          </a:xfrm>
          <a:prstGeom prst="bentConnector3">
            <a:avLst>
              <a:gd name="adj1" fmla="val 50000"/>
            </a:avLst>
          </a:prstGeom>
        </p:spPr>
        <p:style>
          <a:lnRef idx="3">
            <a:schemeClr val="accent2"/>
          </a:lnRef>
          <a:fillRef idx="0">
            <a:schemeClr val="accent2"/>
          </a:fillRef>
          <a:effectRef idx="2">
            <a:schemeClr val="accent2"/>
          </a:effectRef>
          <a:fontRef idx="minor">
            <a:schemeClr val="tx1"/>
          </a:fontRef>
        </p:style>
      </p:cxnSp>
      <p:cxnSp>
        <p:nvCxnSpPr>
          <p:cNvPr id="22" name="Connector: Elbow 21">
            <a:extLst>
              <a:ext uri="{FF2B5EF4-FFF2-40B4-BE49-F238E27FC236}">
                <a16:creationId xmlns:a16="http://schemas.microsoft.com/office/drawing/2014/main" id="{EBDA4A80-5DC7-5821-0701-F2B9CD0784DB}"/>
              </a:ext>
            </a:extLst>
          </p:cNvPr>
          <p:cNvCxnSpPr>
            <a:cxnSpLocks/>
          </p:cNvCxnSpPr>
          <p:nvPr/>
        </p:nvCxnSpPr>
        <p:spPr>
          <a:xfrm flipV="1">
            <a:off x="3744296" y="1949878"/>
            <a:ext cx="672568" cy="131596"/>
          </a:xfrm>
          <a:prstGeom prst="bentConnector3">
            <a:avLst>
              <a:gd name="adj1" fmla="val 36252"/>
            </a:avLst>
          </a:prstGeom>
        </p:spPr>
        <p:style>
          <a:lnRef idx="3">
            <a:schemeClr val="accent2"/>
          </a:lnRef>
          <a:fillRef idx="0">
            <a:schemeClr val="accent2"/>
          </a:fillRef>
          <a:effectRef idx="2">
            <a:schemeClr val="accent2"/>
          </a:effectRef>
          <a:fontRef idx="minor">
            <a:schemeClr val="tx1"/>
          </a:fontRef>
        </p:style>
      </p:cxnSp>
      <p:sp>
        <p:nvSpPr>
          <p:cNvPr id="24" name="Oval 23">
            <a:extLst>
              <a:ext uri="{FF2B5EF4-FFF2-40B4-BE49-F238E27FC236}">
                <a16:creationId xmlns:a16="http://schemas.microsoft.com/office/drawing/2014/main" id="{137ED9C6-DA7F-FAA1-7412-EA3A2B6CF1ED}"/>
              </a:ext>
            </a:extLst>
          </p:cNvPr>
          <p:cNvSpPr/>
          <p:nvPr/>
        </p:nvSpPr>
        <p:spPr>
          <a:xfrm>
            <a:off x="133564" y="908742"/>
            <a:ext cx="3566091" cy="25786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Quan hệ ý nghĩa: </a:t>
            </a:r>
            <a:r>
              <a:rPr kumimoji="0" lang="vi-V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nguyên nhân – kết quả; điều kiện/giả thiết – kết quả; nhượng bộ - tương phản; mục đích – sự kiện</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27" name="Connector: Elbow 26">
            <a:extLst>
              <a:ext uri="{FF2B5EF4-FFF2-40B4-BE49-F238E27FC236}">
                <a16:creationId xmlns:a16="http://schemas.microsoft.com/office/drawing/2014/main" id="{40F267F5-FDDA-EF97-CCFD-B6AEAB73E61F}"/>
              </a:ext>
            </a:extLst>
          </p:cNvPr>
          <p:cNvCxnSpPr>
            <a:cxnSpLocks/>
          </p:cNvCxnSpPr>
          <p:nvPr/>
        </p:nvCxnSpPr>
        <p:spPr>
          <a:xfrm rot="16200000" flipH="1">
            <a:off x="8207308" y="3957294"/>
            <a:ext cx="663805" cy="537027"/>
          </a:xfrm>
          <a:prstGeom prst="bentConnector3">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68802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B84898A-CEE7-578E-50AB-65137A13CA57}"/>
              </a:ext>
            </a:extLst>
          </p:cNvPr>
          <p:cNvSpPr txBox="1">
            <a:spLocks noChangeArrowheads="1"/>
          </p:cNvSpPr>
          <p:nvPr/>
        </p:nvSpPr>
        <p:spPr bwMode="auto">
          <a:xfrm>
            <a:off x="382283" y="1102866"/>
            <a:ext cx="11278885" cy="538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457200" rtl="0" eaLnBrk="1" fontAlgn="base" latinLnBrk="0" hangingPunct="1">
              <a:lnSpc>
                <a:spcPct val="107000"/>
              </a:lnSpc>
              <a:spcBef>
                <a:spcPct val="0"/>
              </a:spcBef>
              <a:spcAft>
                <a:spcPts val="800"/>
              </a:spcAft>
              <a:buClrTx/>
              <a:buSzTx/>
              <a:buFontTx/>
              <a:buNone/>
              <a:tabLst/>
              <a:defRPr/>
            </a:pPr>
            <a:r>
              <a:rPr kumimoji="0" lang="en-US" altLang="vi-VN"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1</a:t>
            </a:r>
            <a:r>
              <a:rPr kumimoji="0" lang="en-US" altLang="vi-VN"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Mùa</a:t>
            </a:r>
            <a:r>
              <a:rPr kumimoji="0" lang="en-US" altLang="vi-VN"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hè</a:t>
            </a:r>
            <a:r>
              <a:rPr kumimoji="0" lang="en-US" altLang="vi-VN"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ve</a:t>
            </a:r>
            <a:r>
              <a:rPr kumimoji="0" lang="en-US" altLang="vi-VN"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kêu</a:t>
            </a:r>
            <a:r>
              <a:rPr kumimoji="0" lang="en-US" altLang="vi-VN"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râm</a:t>
            </a:r>
            <a:r>
              <a:rPr kumimoji="0" lang="en-US" altLang="vi-VN"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ran.</a:t>
            </a:r>
            <a:endParaRPr kumimoji="0" lang="vi-VN" altLang="vi-VN"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just" defTabSz="457200" rtl="0" eaLnBrk="1" fontAlgn="base" latinLnBrk="0" hangingPunct="1">
              <a:lnSpc>
                <a:spcPct val="107000"/>
              </a:lnSpc>
              <a:spcBef>
                <a:spcPct val="0"/>
              </a:spcBef>
              <a:spcAft>
                <a:spcPts val="800"/>
              </a:spcAft>
              <a:buClrTx/>
              <a:buSzTx/>
              <a:buFontTx/>
              <a:buNone/>
              <a:tabLst/>
              <a:defRPr/>
            </a:pPr>
            <a:r>
              <a:rPr kumimoji="0" lang="en-US" altLang="vi-VN"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-&gt; </a:t>
            </a:r>
            <a:r>
              <a:rPr kumimoji="0" lang="en-US" altLang="vi-VN" b="0"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Câu</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đơn</a:t>
            </a:r>
            <a:endParaRPr kumimoji="0" lang="vi-VN" altLang="vi-VN"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just" defTabSz="457200" rtl="0" eaLnBrk="1" fontAlgn="base" latinLnBrk="0" hangingPunct="1">
              <a:lnSpc>
                <a:spcPct val="107000"/>
              </a:lnSpc>
              <a:spcBef>
                <a:spcPct val="0"/>
              </a:spcBef>
              <a:spcAft>
                <a:spcPts val="800"/>
              </a:spcAft>
              <a:buClrTx/>
              <a:buSzTx/>
              <a:buFontTx/>
              <a:buNone/>
              <a:tabLst/>
              <a:defRPr/>
            </a:pPr>
            <a:r>
              <a:rPr kumimoji="0" lang="en-US" altLang="vi-VN"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2. </a:t>
            </a:r>
            <a:r>
              <a:rPr kumimoji="0" lang="en-US" altLang="vi-VN"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Tuy</a:t>
            </a:r>
            <a:r>
              <a:rPr kumimoji="0" lang="en-US" altLang="vi-VN"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nhà</a:t>
            </a:r>
            <a:r>
              <a:rPr kumimoji="0" lang="en-US" altLang="vi-VN" b="0" i="0" u="none" strike="noStrike" kern="1200" cap="none" spc="0"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Lan ở xa </a:t>
            </a:r>
            <a:r>
              <a:rPr kumimoji="0" lang="en-US" altLang="vi-VN" b="0" i="0" u="none" strike="noStrike" kern="1200" cap="none" spc="0" normalizeH="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nhưng</a:t>
            </a:r>
            <a:r>
              <a:rPr kumimoji="0" lang="en-US" altLang="vi-VN" b="0" i="0" u="none" strike="noStrike" kern="1200" cap="none" spc="0"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bạn</a:t>
            </a:r>
            <a:r>
              <a:rPr kumimoji="0" lang="en-US" altLang="vi-VN" b="0" i="0" u="none" strike="noStrike" kern="1200" cap="none" spc="0"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ấy</a:t>
            </a:r>
            <a:r>
              <a:rPr kumimoji="0" lang="en-US" altLang="vi-VN" b="0" i="0" u="none" strike="noStrike" kern="1200" cap="none" spc="0"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vẫn</a:t>
            </a:r>
            <a:r>
              <a:rPr kumimoji="0" lang="en-US" altLang="vi-VN" b="0" i="0" u="none" strike="noStrike" kern="1200" cap="none" spc="0"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quyết</a:t>
            </a:r>
            <a:r>
              <a:rPr kumimoji="0" lang="en-US" altLang="vi-VN" b="0" i="0" u="none" strike="noStrike" kern="1200" cap="none" spc="0"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tâm</a:t>
            </a:r>
            <a:r>
              <a:rPr kumimoji="0" lang="en-US" altLang="vi-VN" b="0" i="0" u="none" strike="noStrike" kern="1200" cap="none" spc="0"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đi</a:t>
            </a:r>
            <a:r>
              <a:rPr kumimoji="0" lang="en-US" altLang="vi-VN" b="0" i="0" u="none" strike="noStrike" kern="1200" cap="none" spc="0"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học</a:t>
            </a:r>
            <a:r>
              <a:rPr kumimoji="0" lang="en-US" altLang="vi-VN" b="0" i="0" u="none" strike="noStrike" kern="1200" cap="none" spc="0"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endParaRPr kumimoji="0" lang="vi-VN" altLang="vi-VN"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just" defTabSz="457200" rtl="0" eaLnBrk="1" fontAlgn="base" latinLnBrk="0" hangingPunct="1">
              <a:lnSpc>
                <a:spcPct val="107000"/>
              </a:lnSpc>
              <a:spcBef>
                <a:spcPct val="0"/>
              </a:spcBef>
              <a:spcAft>
                <a:spcPts val="800"/>
              </a:spcAft>
              <a:buClrTx/>
              <a:buSzTx/>
              <a:buFontTx/>
              <a:buNone/>
              <a:tabLst/>
              <a:defRPr/>
            </a:pPr>
            <a:r>
              <a:rPr kumimoji="0" lang="en-US" altLang="vi-VN"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-&gt; </a:t>
            </a:r>
            <a:r>
              <a:rPr kumimoji="0" lang="en-US" altLang="vi-VN" b="0"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Câu</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ghép</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chính</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phụ</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có</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quan</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hệ</a:t>
            </a:r>
            <a:r>
              <a:rPr lang="en-US" altLang="vi-VN"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nhượng</a:t>
            </a:r>
            <a:r>
              <a:rPr lang="en-US" altLang="vi-VN"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bộ</a:t>
            </a:r>
            <a:r>
              <a:rPr lang="en-US" altLang="vi-VN"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tương</a:t>
            </a:r>
            <a:r>
              <a:rPr kumimoji="0" lang="en-US" altLang="vi-VN"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phản</a:t>
            </a:r>
            <a:r>
              <a:rPr kumimoji="0" lang="en-US" altLang="vi-VN"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cặp</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từ</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liên</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kết</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tuy</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nhưng</a:t>
            </a:r>
            <a:endParaRPr kumimoji="0" lang="vi-VN" altLang="vi-VN"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just" defTabSz="457200" rtl="0" eaLnBrk="1" fontAlgn="base" latinLnBrk="0" hangingPunct="1">
              <a:lnSpc>
                <a:spcPct val="107000"/>
              </a:lnSpc>
              <a:spcBef>
                <a:spcPct val="0"/>
              </a:spcBef>
              <a:spcAft>
                <a:spcPts val="800"/>
              </a:spcAft>
              <a:buClrTx/>
              <a:buSzTx/>
              <a:buFontTx/>
              <a:buNone/>
              <a:tabLst/>
              <a:defRPr/>
            </a:pPr>
            <a:r>
              <a:rPr kumimoji="0" lang="en-US" altLang="vi-VN"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3. </a:t>
            </a:r>
            <a:r>
              <a:rPr kumimoji="0" lang="en-US" altLang="vi-VN"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Mặt</a:t>
            </a:r>
            <a:r>
              <a:rPr kumimoji="0" lang="en-US" altLang="vi-VN" b="0" i="0" u="none" strike="noStrike" kern="1200" cap="none" spc="0" normalizeH="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trời</a:t>
            </a:r>
            <a:r>
              <a:rPr kumimoji="0" lang="en-US" altLang="vi-VN" b="0" i="0" u="none" strike="noStrike" kern="1200" cap="none" spc="0" normalizeH="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mọc</a:t>
            </a:r>
            <a:r>
              <a:rPr kumimoji="0" lang="en-US" altLang="vi-VN" b="0" i="0" u="none" strike="noStrike" kern="1200" cap="none" spc="0" normalizeH="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sương</a:t>
            </a:r>
            <a:r>
              <a:rPr kumimoji="0" lang="en-US" altLang="vi-VN" b="0" i="0" u="none" strike="noStrike" kern="1200" cap="none" spc="0" normalizeH="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tan </a:t>
            </a:r>
            <a:r>
              <a:rPr kumimoji="0" lang="en-US" altLang="vi-VN" b="0" i="0" u="none" strike="noStrike" kern="1200" cap="none" spc="0" normalizeH="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dần</a:t>
            </a:r>
            <a:r>
              <a:rPr kumimoji="0" lang="en-US" altLang="vi-VN" b="0" i="0" u="none" strike="noStrike" kern="1200" cap="none" spc="0" normalizeH="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endParaRPr kumimoji="0" lang="vi-VN" altLang="vi-VN"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just" defTabSz="457200" rtl="0" eaLnBrk="1" fontAlgn="base" latinLnBrk="0" hangingPunct="1">
              <a:lnSpc>
                <a:spcPct val="107000"/>
              </a:lnSpc>
              <a:spcBef>
                <a:spcPct val="0"/>
              </a:spcBef>
              <a:spcAft>
                <a:spcPts val="800"/>
              </a:spcAft>
              <a:buClrTx/>
              <a:buSzTx/>
              <a:buFontTx/>
              <a:buNone/>
              <a:tabLst/>
              <a:defRPr/>
            </a:pPr>
            <a:r>
              <a:rPr kumimoji="0" lang="en-US" altLang="vi-VN"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-&gt; </a:t>
            </a:r>
            <a:r>
              <a:rPr kumimoji="0" lang="en-US" altLang="vi-VN" b="0"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Câu</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ghép</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đẳng</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lập</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có</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quan</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hệ</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tiếp</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nối</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không</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có</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từ</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liên</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kết</a:t>
            </a:r>
            <a:endParaRPr kumimoji="0" lang="vi-VN" altLang="vi-VN"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just" defTabSz="457200" rtl="0" eaLnBrk="1" fontAlgn="base" latinLnBrk="0" hangingPunct="1">
              <a:lnSpc>
                <a:spcPct val="107000"/>
              </a:lnSpc>
              <a:spcBef>
                <a:spcPct val="0"/>
              </a:spcBef>
              <a:spcAft>
                <a:spcPts val="800"/>
              </a:spcAft>
              <a:buClrTx/>
              <a:buSzTx/>
              <a:buFontTx/>
              <a:buNone/>
              <a:tabLst/>
              <a:defRPr/>
            </a:pPr>
            <a:r>
              <a:rPr kumimoji="0" lang="en-US" altLang="vi-VN"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4. </a:t>
            </a:r>
            <a:r>
              <a:rPr kumimoji="0" lang="en-US" altLang="vi-VN"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Mưa</a:t>
            </a:r>
            <a:r>
              <a:rPr kumimoji="0" lang="en-US" altLang="vi-VN"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càng</a:t>
            </a:r>
            <a:r>
              <a:rPr kumimoji="0" lang="en-US" altLang="vi-VN" b="0" i="0" u="none" strike="noStrike" kern="1200" cap="none" spc="0"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to, </a:t>
            </a:r>
            <a:r>
              <a:rPr kumimoji="0" lang="en-US" altLang="vi-VN" b="0" i="0" u="none" strike="noStrike" kern="1200" cap="none" spc="0" normalizeH="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nước</a:t>
            </a:r>
            <a:r>
              <a:rPr kumimoji="0" lang="en-US" altLang="vi-VN" b="0" i="0" u="none" strike="noStrike" kern="1200" cap="none" spc="0"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sông</a:t>
            </a:r>
            <a:r>
              <a:rPr kumimoji="0" lang="en-US" altLang="vi-VN" b="0" i="0" u="none" strike="noStrike" kern="1200" cap="none" spc="0"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càng</a:t>
            </a:r>
            <a:r>
              <a:rPr kumimoji="0" lang="en-US" altLang="vi-VN" b="0" i="0" u="none" strike="noStrike" kern="1200" cap="none" spc="0"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dâng</a:t>
            </a:r>
            <a:r>
              <a:rPr kumimoji="0" lang="en-US" altLang="vi-VN" b="0" i="0" u="none" strike="noStrike" kern="1200" cap="none" spc="0"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cao</a:t>
            </a:r>
            <a:r>
              <a:rPr kumimoji="0" lang="en-US" altLang="vi-VN" b="0" i="0" u="none" strike="noStrike" kern="1200" cap="none" spc="0"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endParaRPr kumimoji="0" lang="vi-VN" altLang="vi-VN"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just" defTabSz="457200" rtl="0" eaLnBrk="1" fontAlgn="base" latinLnBrk="0" hangingPunct="1">
              <a:lnSpc>
                <a:spcPct val="107000"/>
              </a:lnSpc>
              <a:spcBef>
                <a:spcPct val="0"/>
              </a:spcBef>
              <a:spcAft>
                <a:spcPts val="800"/>
              </a:spcAft>
              <a:buClrTx/>
              <a:buSzTx/>
              <a:buFontTx/>
              <a:buNone/>
              <a:tabLst/>
              <a:defRPr/>
            </a:pPr>
            <a:r>
              <a:rPr kumimoji="0" lang="en-US" altLang="vi-VN"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-&gt; </a:t>
            </a:r>
            <a:r>
              <a:rPr kumimoji="0" lang="en-US" altLang="vi-VN" b="0"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Câu</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ghép</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chính</a:t>
            </a:r>
            <a:r>
              <a:rPr kumimoji="0" lang="en-US" altLang="vi-VN" b="0"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b="0"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phụ</a:t>
            </a:r>
            <a:r>
              <a:rPr lang="en-US" altLang="vi-VN"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có</a:t>
            </a:r>
            <a:r>
              <a:rPr lang="en-US" altLang="vi-VN"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quan</a:t>
            </a:r>
            <a:r>
              <a:rPr lang="en-US" altLang="vi-VN"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hệ</a:t>
            </a:r>
            <a:r>
              <a:rPr lang="en-US" altLang="vi-VN"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nguyên</a:t>
            </a:r>
            <a:r>
              <a:rPr lang="en-US" altLang="vi-VN"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nhân</a:t>
            </a:r>
            <a:r>
              <a:rPr lang="en-US" altLang="vi-VN"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 </a:t>
            </a:r>
            <a:r>
              <a:rPr lang="en-US" altLang="vi-VN"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kết</a:t>
            </a:r>
            <a:r>
              <a:rPr lang="en-US" altLang="vi-VN"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quả</a:t>
            </a:r>
            <a:r>
              <a:rPr lang="en-US" altLang="vi-VN"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cặp</a:t>
            </a:r>
            <a:r>
              <a:rPr lang="en-US" altLang="vi-VN"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từ</a:t>
            </a:r>
            <a:r>
              <a:rPr lang="en-US" altLang="vi-VN"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liên</a:t>
            </a:r>
            <a:r>
              <a:rPr lang="en-US" altLang="vi-VN"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kết</a:t>
            </a:r>
            <a:r>
              <a:rPr lang="en-US" altLang="vi-VN"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hô</a:t>
            </a:r>
            <a:r>
              <a:rPr lang="en-US" altLang="vi-VN"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ứng</a:t>
            </a:r>
            <a:r>
              <a:rPr lang="en-US" altLang="vi-VN"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càng</a:t>
            </a:r>
            <a:r>
              <a:rPr lang="en-US" altLang="vi-VN"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 </a:t>
            </a:r>
            <a:r>
              <a:rPr lang="en-US" altLang="vi-VN"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càng</a:t>
            </a:r>
            <a:endParaRPr kumimoji="0" lang="vi-VN" altLang="vi-VN"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12291" name="TextBox 10">
            <a:extLst>
              <a:ext uri="{FF2B5EF4-FFF2-40B4-BE49-F238E27FC236}">
                <a16:creationId xmlns:a16="http://schemas.microsoft.com/office/drawing/2014/main" id="{74996C95-E0F3-A18D-809B-CBCD2BBE1C75}"/>
              </a:ext>
            </a:extLst>
          </p:cNvPr>
          <p:cNvSpPr txBox="1">
            <a:spLocks noChangeArrowheads="1"/>
          </p:cNvSpPr>
          <p:nvPr/>
        </p:nvSpPr>
        <p:spPr bwMode="auto">
          <a:xfrm>
            <a:off x="2209800" y="252501"/>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Bài</a:t>
            </a:r>
            <a:r>
              <a:rPr kumimoji="0" lang="en-US" altLang="vi-VN" sz="32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vi-VN" sz="32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tập</a:t>
            </a:r>
            <a:r>
              <a:rPr kumimoji="0" lang="en-US" altLang="vi-VN" sz="32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vi-VN" sz="32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nhanh</a:t>
            </a:r>
            <a:endParaRPr kumimoji="0" lang="vi-VN" altLang="vi-VN" sz="32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arn(inVertic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arn(inVertic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Effect transition="in" filter="barn(inVertical)">
                                      <p:cBhvr>
                                        <p:cTn id="17" dur="500"/>
                                        <p:tgtEl>
                                          <p:spTgt spid="1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animEffect transition="in" filter="barn(inVertical)">
                                      <p:cBhvr>
                                        <p:cTn id="2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7110" descr="1-26">
            <a:extLst>
              <a:ext uri="{FF2B5EF4-FFF2-40B4-BE49-F238E27FC236}">
                <a16:creationId xmlns:a16="http://schemas.microsoft.com/office/drawing/2014/main" id="{E3545912-D48B-D2B5-6CBA-664948EC57EA}"/>
              </a:ext>
            </a:extLst>
          </p:cNvPr>
          <p:cNvPicPr>
            <a:picLocks noChangeAspect="1"/>
          </p:cNvPicPr>
          <p:nvPr/>
        </p:nvPicPr>
        <p:blipFill>
          <a:blip r:embed="rId2"/>
          <a:stretch>
            <a:fillRect/>
          </a:stretch>
        </p:blipFill>
        <p:spPr>
          <a:xfrm>
            <a:off x="4404995" y="804863"/>
            <a:ext cx="6732588" cy="4876800"/>
          </a:xfrm>
          <a:prstGeom prst="rect">
            <a:avLst/>
          </a:prstGeom>
          <a:noFill/>
          <a:ln w="9525">
            <a:noFill/>
          </a:ln>
        </p:spPr>
      </p:pic>
      <p:pic>
        <p:nvPicPr>
          <p:cNvPr id="6" name="图片 47108" descr="1-43">
            <a:extLst>
              <a:ext uri="{FF2B5EF4-FFF2-40B4-BE49-F238E27FC236}">
                <a16:creationId xmlns:a16="http://schemas.microsoft.com/office/drawing/2014/main" id="{51CAECA7-818A-CE40-980F-25A3045A9B4E}"/>
              </a:ext>
            </a:extLst>
          </p:cNvPr>
          <p:cNvPicPr>
            <a:picLocks noChangeAspect="1"/>
          </p:cNvPicPr>
          <p:nvPr/>
        </p:nvPicPr>
        <p:blipFill>
          <a:blip r:embed="rId3"/>
          <a:stretch>
            <a:fillRect/>
          </a:stretch>
        </p:blipFill>
        <p:spPr>
          <a:xfrm>
            <a:off x="6317106" y="2246312"/>
            <a:ext cx="5218112" cy="4711700"/>
          </a:xfrm>
          <a:prstGeom prst="rect">
            <a:avLst/>
          </a:prstGeom>
          <a:noFill/>
          <a:ln w="9525">
            <a:noFill/>
          </a:ln>
        </p:spPr>
      </p:pic>
      <p:pic>
        <p:nvPicPr>
          <p:cNvPr id="7" name="图片 47109" descr="1-42">
            <a:extLst>
              <a:ext uri="{FF2B5EF4-FFF2-40B4-BE49-F238E27FC236}">
                <a16:creationId xmlns:a16="http://schemas.microsoft.com/office/drawing/2014/main" id="{48647911-C55E-8450-E700-BB49FABED33F}"/>
              </a:ext>
            </a:extLst>
          </p:cNvPr>
          <p:cNvPicPr>
            <a:picLocks noChangeAspect="1"/>
          </p:cNvPicPr>
          <p:nvPr/>
        </p:nvPicPr>
        <p:blipFill>
          <a:blip r:embed="rId4"/>
          <a:stretch>
            <a:fillRect/>
          </a:stretch>
        </p:blipFill>
        <p:spPr>
          <a:xfrm rot="217735">
            <a:off x="365928" y="426700"/>
            <a:ext cx="7917469" cy="6727859"/>
          </a:xfrm>
          <a:prstGeom prst="rect">
            <a:avLst/>
          </a:prstGeom>
          <a:noFill/>
          <a:ln w="9525">
            <a:noFill/>
          </a:ln>
        </p:spPr>
      </p:pic>
      <p:sp>
        <p:nvSpPr>
          <p:cNvPr id="8" name="TextBox 7">
            <a:extLst>
              <a:ext uri="{FF2B5EF4-FFF2-40B4-BE49-F238E27FC236}">
                <a16:creationId xmlns:a16="http://schemas.microsoft.com/office/drawing/2014/main" id="{FA1E30F3-5674-E7C7-E8C9-FDA0BFFE4C00}"/>
              </a:ext>
            </a:extLst>
          </p:cNvPr>
          <p:cNvSpPr txBox="1"/>
          <p:nvPr/>
        </p:nvSpPr>
        <p:spPr>
          <a:xfrm>
            <a:off x="1054417" y="2880896"/>
            <a:ext cx="5447983" cy="280076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Thực</a:t>
            </a:r>
            <a:r>
              <a:rPr kumimoji="0" lang="en-US" sz="8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8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hành</a:t>
            </a:r>
            <a:r>
              <a:rPr kumimoji="0" lang="en-US" sz="8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8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tiếng</a:t>
            </a:r>
            <a:r>
              <a:rPr kumimoji="0" lang="en-US" sz="8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8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Việt</a:t>
            </a:r>
            <a:endParaRPr kumimoji="0" lang="en-US" sz="8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2142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1607</Words>
  <Application>Microsoft Office PowerPoint</Application>
  <PresentationFormat>Widescreen</PresentationFormat>
  <Paragraphs>105</Paragraphs>
  <Slides>16</Slides>
  <Notes>0</Notes>
  <HiddenSlides>0</HiddenSlides>
  <MMClips>0</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1</vt:i4>
      </vt:variant>
      <vt:variant>
        <vt:lpstr>Slide Titles</vt:lpstr>
      </vt:variant>
      <vt:variant>
        <vt:i4>16</vt:i4>
      </vt:variant>
    </vt:vector>
  </HeadingPairs>
  <TitlesOfParts>
    <vt:vector size="34" baseType="lpstr">
      <vt:lpstr>#9Slide03 Arima Madurai</vt:lpstr>
      <vt:lpstr>#9Slide03 Reso</vt:lpstr>
      <vt:lpstr>#9Slide05 Motion Picture</vt:lpstr>
      <vt:lpstr>.VnTime</vt:lpstr>
      <vt:lpstr>Aptos</vt:lpstr>
      <vt:lpstr>Aptos Display</vt:lpstr>
      <vt:lpstr>Arial</vt:lpstr>
      <vt:lpstr>Calibri</vt:lpstr>
      <vt:lpstr>Calibri Light</vt:lpstr>
      <vt:lpstr>Times New Roman</vt:lpstr>
      <vt:lpstr>Wingdings</vt:lpstr>
      <vt:lpstr>Office Theme</vt:lpstr>
      <vt:lpstr>1_Office Theme</vt:lpstr>
      <vt:lpstr>2_Office Theme</vt:lpstr>
      <vt:lpstr>3_Office Theme</vt:lpstr>
      <vt:lpstr>4_Office Theme</vt:lpstr>
      <vt:lpstr>5_Office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Vũ Ngọt</dc:creator>
  <cp:lastModifiedBy>Administrator</cp:lastModifiedBy>
  <cp:revision>3</cp:revision>
  <dcterms:created xsi:type="dcterms:W3CDTF">2024-07-05T03:52:25Z</dcterms:created>
  <dcterms:modified xsi:type="dcterms:W3CDTF">2025-04-04T12:43:43Z</dcterms:modified>
</cp:coreProperties>
</file>