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59" r:id="rId3"/>
    <p:sldId id="260" r:id="rId4"/>
    <p:sldId id="261" r:id="rId5"/>
    <p:sldId id="262" r:id="rId6"/>
    <p:sldId id="263" r:id="rId7"/>
    <p:sldId id="281" r:id="rId8"/>
    <p:sldId id="283" r:id="rId9"/>
    <p:sldId id="284" r:id="rId10"/>
    <p:sldId id="286" r:id="rId11"/>
    <p:sldId id="288"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E5E8"/>
    <a:srgbClr val="F5EDF5"/>
    <a:srgbClr val="CC00CC"/>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03" autoAdjust="0"/>
    <p:restoredTop sz="94660"/>
  </p:normalViewPr>
  <p:slideViewPr>
    <p:cSldViewPr snapToGrid="0">
      <p:cViewPr varScale="1">
        <p:scale>
          <a:sx n="63" d="100"/>
          <a:sy n="63" d="100"/>
        </p:scale>
        <p:origin x="96" y="2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78533A-09AE-4E3C-B135-B9D15F481DE2}" type="datetimeFigureOut">
              <a:rPr lang="en-US" smtClean="0"/>
              <a:t>6/30/2023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71E261-5431-4AE6-9134-4D49F9EB6B1C}" type="slidenum">
              <a:rPr lang="en-US" smtClean="0"/>
              <a:t>‹#›</a:t>
            </a:fld>
            <a:endParaRPr lang="en-US"/>
          </a:p>
        </p:txBody>
      </p:sp>
    </p:spTree>
    <p:extLst>
      <p:ext uri="{BB962C8B-B14F-4D97-AF65-F5344CB8AC3E}">
        <p14:creationId xmlns:p14="http://schemas.microsoft.com/office/powerpoint/2010/main" val="2075858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4"/>
        <p:cNvGrpSpPr/>
        <p:nvPr/>
      </p:nvGrpSpPr>
      <p:grpSpPr>
        <a:xfrm>
          <a:off x="0" y="0"/>
          <a:ext cx="0" cy="0"/>
          <a:chOff x="0" y="0"/>
          <a:chExt cx="0" cy="0"/>
        </a:xfrm>
      </p:grpSpPr>
      <p:sp>
        <p:nvSpPr>
          <p:cNvPr id="1945" name="Google Shape;1945;g86fc84f77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6" name="Google Shape;1946;g86fc84f77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398325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4"/>
        <p:cNvGrpSpPr/>
        <p:nvPr/>
      </p:nvGrpSpPr>
      <p:grpSpPr>
        <a:xfrm>
          <a:off x="0" y="0"/>
          <a:ext cx="0" cy="0"/>
          <a:chOff x="0" y="0"/>
          <a:chExt cx="0" cy="0"/>
        </a:xfrm>
      </p:grpSpPr>
      <p:sp>
        <p:nvSpPr>
          <p:cNvPr id="1945" name="Google Shape;1945;g86fc84f77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6" name="Google Shape;1946;g86fc84f77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43855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9"/>
        <p:cNvGrpSpPr/>
        <p:nvPr/>
      </p:nvGrpSpPr>
      <p:grpSpPr>
        <a:xfrm>
          <a:off x="0" y="0"/>
          <a:ext cx="0" cy="0"/>
          <a:chOff x="0" y="0"/>
          <a:chExt cx="0" cy="0"/>
        </a:xfrm>
      </p:grpSpPr>
      <p:sp>
        <p:nvSpPr>
          <p:cNvPr id="1830" name="Google Shape;1830;g86fc84f77b_0_17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1" name="Google Shape;1831;g86fc84f77b_0_17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72951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8ea834136d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8ea834136d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527617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2"/>
        <p:cNvGrpSpPr/>
        <p:nvPr/>
      </p:nvGrpSpPr>
      <p:grpSpPr>
        <a:xfrm>
          <a:off x="0" y="0"/>
          <a:ext cx="0" cy="0"/>
          <a:chOff x="0" y="0"/>
          <a:chExt cx="0" cy="0"/>
        </a:xfrm>
      </p:grpSpPr>
      <p:sp>
        <p:nvSpPr>
          <p:cNvPr id="1823" name="Google Shape;182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4" name="Google Shape;182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407706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4"/>
        <p:cNvGrpSpPr/>
        <p:nvPr/>
      </p:nvGrpSpPr>
      <p:grpSpPr>
        <a:xfrm>
          <a:off x="0" y="0"/>
          <a:ext cx="0" cy="0"/>
          <a:chOff x="0" y="0"/>
          <a:chExt cx="0" cy="0"/>
        </a:xfrm>
      </p:grpSpPr>
      <p:sp>
        <p:nvSpPr>
          <p:cNvPr id="1945" name="Google Shape;1945;g86fc84f77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6" name="Google Shape;1946;g86fc84f77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616953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9"/>
        <p:cNvGrpSpPr/>
        <p:nvPr/>
      </p:nvGrpSpPr>
      <p:grpSpPr>
        <a:xfrm>
          <a:off x="0" y="0"/>
          <a:ext cx="0" cy="0"/>
          <a:chOff x="0" y="0"/>
          <a:chExt cx="0" cy="0"/>
        </a:xfrm>
      </p:grpSpPr>
      <p:sp>
        <p:nvSpPr>
          <p:cNvPr id="1830" name="Google Shape;1830;g86fc84f77b_0_17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1" name="Google Shape;1831;g86fc84f77b_0_17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882620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911154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9"/>
        <p:cNvGrpSpPr/>
        <p:nvPr/>
      </p:nvGrpSpPr>
      <p:grpSpPr>
        <a:xfrm>
          <a:off x="0" y="0"/>
          <a:ext cx="0" cy="0"/>
          <a:chOff x="0" y="0"/>
          <a:chExt cx="0" cy="0"/>
        </a:xfrm>
      </p:grpSpPr>
      <p:sp>
        <p:nvSpPr>
          <p:cNvPr id="1830" name="Google Shape;1830;g86fc84f77b_0_17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1" name="Google Shape;1831;g86fc84f77b_0_17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940838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4"/>
        <p:cNvGrpSpPr/>
        <p:nvPr/>
      </p:nvGrpSpPr>
      <p:grpSpPr>
        <a:xfrm>
          <a:off x="0" y="0"/>
          <a:ext cx="0" cy="0"/>
          <a:chOff x="0" y="0"/>
          <a:chExt cx="0" cy="0"/>
        </a:xfrm>
      </p:grpSpPr>
      <p:sp>
        <p:nvSpPr>
          <p:cNvPr id="1945" name="Google Shape;1945;g86fc84f77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6" name="Google Shape;1946;g86fc84f77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88224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4"/>
        <p:cNvGrpSpPr/>
        <p:nvPr/>
      </p:nvGrpSpPr>
      <p:grpSpPr>
        <a:xfrm>
          <a:off x="0" y="0"/>
          <a:ext cx="0" cy="0"/>
          <a:chOff x="0" y="0"/>
          <a:chExt cx="0" cy="0"/>
        </a:xfrm>
      </p:grpSpPr>
      <p:sp>
        <p:nvSpPr>
          <p:cNvPr id="1945" name="Google Shape;1945;g86fc84f77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6" name="Google Shape;1946;g86fc84f77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01835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4"/>
        <p:cNvGrpSpPr/>
        <p:nvPr/>
      </p:nvGrpSpPr>
      <p:grpSpPr>
        <a:xfrm>
          <a:off x="0" y="0"/>
          <a:ext cx="0" cy="0"/>
          <a:chOff x="0" y="0"/>
          <a:chExt cx="0" cy="0"/>
        </a:xfrm>
      </p:grpSpPr>
      <p:sp>
        <p:nvSpPr>
          <p:cNvPr id="1945" name="Google Shape;1945;g86fc84f77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6" name="Google Shape;1946;g86fc84f77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45212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284750-553E-4167-850B-D8A6F4462540}" type="datetimeFigureOut">
              <a:rPr lang="en-US" smtClean="0"/>
              <a:t>6/30/2023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4D2E77-5583-4966-8747-9EC9D1D56D3C}" type="slidenum">
              <a:rPr lang="en-US" smtClean="0"/>
              <a:t>‹#›</a:t>
            </a:fld>
            <a:endParaRPr lang="en-US"/>
          </a:p>
        </p:txBody>
      </p:sp>
    </p:spTree>
    <p:extLst>
      <p:ext uri="{BB962C8B-B14F-4D97-AF65-F5344CB8AC3E}">
        <p14:creationId xmlns:p14="http://schemas.microsoft.com/office/powerpoint/2010/main" val="88187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284750-553E-4167-850B-D8A6F4462540}" type="datetimeFigureOut">
              <a:rPr lang="en-US" smtClean="0"/>
              <a:t>6/30/2023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4D2E77-5583-4966-8747-9EC9D1D56D3C}" type="slidenum">
              <a:rPr lang="en-US" smtClean="0"/>
              <a:t>‹#›</a:t>
            </a:fld>
            <a:endParaRPr lang="en-US"/>
          </a:p>
        </p:txBody>
      </p:sp>
    </p:spTree>
    <p:extLst>
      <p:ext uri="{BB962C8B-B14F-4D97-AF65-F5344CB8AC3E}">
        <p14:creationId xmlns:p14="http://schemas.microsoft.com/office/powerpoint/2010/main" val="3405455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284750-553E-4167-850B-D8A6F4462540}" type="datetimeFigureOut">
              <a:rPr lang="en-US" smtClean="0"/>
              <a:t>6/30/2023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4D2E77-5583-4966-8747-9EC9D1D56D3C}" type="slidenum">
              <a:rPr lang="en-US" smtClean="0"/>
              <a:t>‹#›</a:t>
            </a:fld>
            <a:endParaRPr lang="en-US"/>
          </a:p>
        </p:txBody>
      </p:sp>
    </p:spTree>
    <p:extLst>
      <p:ext uri="{BB962C8B-B14F-4D97-AF65-F5344CB8AC3E}">
        <p14:creationId xmlns:p14="http://schemas.microsoft.com/office/powerpoint/2010/main" val="1723467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243"/>
        <p:cNvGrpSpPr/>
        <p:nvPr/>
      </p:nvGrpSpPr>
      <p:grpSpPr>
        <a:xfrm>
          <a:off x="0" y="0"/>
          <a:ext cx="0" cy="0"/>
          <a:chOff x="0" y="0"/>
          <a:chExt cx="0" cy="0"/>
        </a:xfrm>
      </p:grpSpPr>
      <p:sp>
        <p:nvSpPr>
          <p:cNvPr id="244" name="Google Shape;244;p3"/>
          <p:cNvSpPr txBox="1">
            <a:spLocks noGrp="1"/>
          </p:cNvSpPr>
          <p:nvPr>
            <p:ph type="title"/>
          </p:nvPr>
        </p:nvSpPr>
        <p:spPr>
          <a:xfrm>
            <a:off x="5970533" y="3087300"/>
            <a:ext cx="5798800" cy="11224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4800"/>
            </a:lvl1pPr>
            <a:lvl2pPr lvl="1">
              <a:spcBef>
                <a:spcPts val="0"/>
              </a:spcBef>
              <a:spcAft>
                <a:spcPts val="0"/>
              </a:spcAft>
              <a:buSzPts val="3600"/>
              <a:buNone/>
              <a:defRPr sz="4800"/>
            </a:lvl2pPr>
            <a:lvl3pPr lvl="2">
              <a:spcBef>
                <a:spcPts val="0"/>
              </a:spcBef>
              <a:spcAft>
                <a:spcPts val="0"/>
              </a:spcAft>
              <a:buSzPts val="3600"/>
              <a:buNone/>
              <a:defRPr sz="4800"/>
            </a:lvl3pPr>
            <a:lvl4pPr lvl="3">
              <a:spcBef>
                <a:spcPts val="0"/>
              </a:spcBef>
              <a:spcAft>
                <a:spcPts val="0"/>
              </a:spcAft>
              <a:buSzPts val="3600"/>
              <a:buNone/>
              <a:defRPr sz="4800"/>
            </a:lvl4pPr>
            <a:lvl5pPr lvl="4">
              <a:spcBef>
                <a:spcPts val="0"/>
              </a:spcBef>
              <a:spcAft>
                <a:spcPts val="0"/>
              </a:spcAft>
              <a:buSzPts val="3600"/>
              <a:buNone/>
              <a:defRPr sz="4800"/>
            </a:lvl5pPr>
            <a:lvl6pPr lvl="5">
              <a:spcBef>
                <a:spcPts val="0"/>
              </a:spcBef>
              <a:spcAft>
                <a:spcPts val="0"/>
              </a:spcAft>
              <a:buSzPts val="3600"/>
              <a:buNone/>
              <a:defRPr sz="4800"/>
            </a:lvl6pPr>
            <a:lvl7pPr lvl="6">
              <a:spcBef>
                <a:spcPts val="0"/>
              </a:spcBef>
              <a:spcAft>
                <a:spcPts val="0"/>
              </a:spcAft>
              <a:buSzPts val="3600"/>
              <a:buNone/>
              <a:defRPr sz="4800"/>
            </a:lvl7pPr>
            <a:lvl8pPr lvl="7">
              <a:spcBef>
                <a:spcPts val="0"/>
              </a:spcBef>
              <a:spcAft>
                <a:spcPts val="0"/>
              </a:spcAft>
              <a:buSzPts val="3600"/>
              <a:buNone/>
              <a:defRPr sz="4800"/>
            </a:lvl8pPr>
            <a:lvl9pPr lvl="8">
              <a:spcBef>
                <a:spcPts val="0"/>
              </a:spcBef>
              <a:spcAft>
                <a:spcPts val="0"/>
              </a:spcAft>
              <a:buSzPts val="3600"/>
              <a:buNone/>
              <a:defRPr sz="4800"/>
            </a:lvl9pPr>
          </a:lstStyle>
          <a:p>
            <a:endParaRPr/>
          </a:p>
        </p:txBody>
      </p:sp>
      <p:sp>
        <p:nvSpPr>
          <p:cNvPr id="245" name="Google Shape;24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F1C5C5"/>
                </a:solidFill>
              </a:rPr>
              <a:pPr/>
              <a:t>‹#›</a:t>
            </a:fld>
            <a:endParaRPr>
              <a:solidFill>
                <a:srgbClr val="F1C5C5"/>
              </a:solidFill>
            </a:endParaRPr>
          </a:p>
        </p:txBody>
      </p:sp>
      <p:sp>
        <p:nvSpPr>
          <p:cNvPr id="246" name="Google Shape;246;p3"/>
          <p:cNvSpPr txBox="1">
            <a:spLocks noGrp="1"/>
          </p:cNvSpPr>
          <p:nvPr>
            <p:ph type="subTitle" idx="1"/>
          </p:nvPr>
        </p:nvSpPr>
        <p:spPr>
          <a:xfrm>
            <a:off x="5970533" y="3965667"/>
            <a:ext cx="49224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a:lvl1pPr>
            <a:lvl2pPr lvl="1" rtl="0">
              <a:lnSpc>
                <a:spcPct val="100000"/>
              </a:lnSpc>
              <a:spcBef>
                <a:spcPts val="0"/>
              </a:spcBef>
              <a:spcAft>
                <a:spcPts val="0"/>
              </a:spcAft>
              <a:buSzPts val="1800"/>
              <a:buNone/>
              <a:defRPr sz="2400"/>
            </a:lvl2pPr>
            <a:lvl3pPr lvl="2" rtl="0">
              <a:lnSpc>
                <a:spcPct val="100000"/>
              </a:lnSpc>
              <a:spcBef>
                <a:spcPts val="0"/>
              </a:spcBef>
              <a:spcAft>
                <a:spcPts val="0"/>
              </a:spcAft>
              <a:buSzPts val="1800"/>
              <a:buNone/>
              <a:defRPr sz="2400"/>
            </a:lvl3pPr>
            <a:lvl4pPr lvl="3" rtl="0">
              <a:lnSpc>
                <a:spcPct val="100000"/>
              </a:lnSpc>
              <a:spcBef>
                <a:spcPts val="0"/>
              </a:spcBef>
              <a:spcAft>
                <a:spcPts val="0"/>
              </a:spcAft>
              <a:buSzPts val="1800"/>
              <a:buNone/>
              <a:defRPr sz="2400"/>
            </a:lvl4pPr>
            <a:lvl5pPr lvl="4" rtl="0">
              <a:lnSpc>
                <a:spcPct val="100000"/>
              </a:lnSpc>
              <a:spcBef>
                <a:spcPts val="0"/>
              </a:spcBef>
              <a:spcAft>
                <a:spcPts val="0"/>
              </a:spcAft>
              <a:buSzPts val="1800"/>
              <a:buNone/>
              <a:defRPr sz="2400"/>
            </a:lvl5pPr>
            <a:lvl6pPr lvl="5" rtl="0">
              <a:lnSpc>
                <a:spcPct val="100000"/>
              </a:lnSpc>
              <a:spcBef>
                <a:spcPts val="0"/>
              </a:spcBef>
              <a:spcAft>
                <a:spcPts val="0"/>
              </a:spcAft>
              <a:buSzPts val="1800"/>
              <a:buNone/>
              <a:defRPr sz="2400"/>
            </a:lvl6pPr>
            <a:lvl7pPr lvl="6" rtl="0">
              <a:lnSpc>
                <a:spcPct val="100000"/>
              </a:lnSpc>
              <a:spcBef>
                <a:spcPts val="0"/>
              </a:spcBef>
              <a:spcAft>
                <a:spcPts val="0"/>
              </a:spcAft>
              <a:buSzPts val="1800"/>
              <a:buNone/>
              <a:defRPr sz="2400"/>
            </a:lvl7pPr>
            <a:lvl8pPr lvl="7" rtl="0">
              <a:lnSpc>
                <a:spcPct val="100000"/>
              </a:lnSpc>
              <a:spcBef>
                <a:spcPts val="0"/>
              </a:spcBef>
              <a:spcAft>
                <a:spcPts val="0"/>
              </a:spcAft>
              <a:buSzPts val="1800"/>
              <a:buNone/>
              <a:defRPr sz="2400"/>
            </a:lvl8pPr>
            <a:lvl9pPr lvl="8" rtl="0">
              <a:lnSpc>
                <a:spcPct val="100000"/>
              </a:lnSpc>
              <a:spcBef>
                <a:spcPts val="0"/>
              </a:spcBef>
              <a:spcAft>
                <a:spcPts val="0"/>
              </a:spcAft>
              <a:buSzPts val="1800"/>
              <a:buNone/>
              <a:defRPr sz="2400"/>
            </a:lvl9pPr>
          </a:lstStyle>
          <a:p>
            <a:endParaRPr/>
          </a:p>
        </p:txBody>
      </p:sp>
      <p:sp>
        <p:nvSpPr>
          <p:cNvPr id="247" name="Google Shape;247;p3"/>
          <p:cNvSpPr txBox="1">
            <a:spLocks noGrp="1"/>
          </p:cNvSpPr>
          <p:nvPr>
            <p:ph type="title" idx="2" hasCustomPrompt="1"/>
          </p:nvPr>
        </p:nvSpPr>
        <p:spPr>
          <a:xfrm>
            <a:off x="5970533" y="2038733"/>
            <a:ext cx="49224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64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r>
              <a:t>xx%</a:t>
            </a:r>
          </a:p>
        </p:txBody>
      </p:sp>
    </p:spTree>
    <p:extLst>
      <p:ext uri="{BB962C8B-B14F-4D97-AF65-F5344CB8AC3E}">
        <p14:creationId xmlns:p14="http://schemas.microsoft.com/office/powerpoint/2010/main" val="1567721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48"/>
        <p:cNvGrpSpPr/>
        <p:nvPr/>
      </p:nvGrpSpPr>
      <p:grpSpPr>
        <a:xfrm>
          <a:off x="0" y="0"/>
          <a:ext cx="0" cy="0"/>
          <a:chOff x="0" y="0"/>
          <a:chExt cx="0" cy="0"/>
        </a:xfrm>
      </p:grpSpPr>
      <p:sp>
        <p:nvSpPr>
          <p:cNvPr id="249" name="Google Shape;249;p4"/>
          <p:cNvSpPr txBox="1">
            <a:spLocks noGrp="1"/>
          </p:cNvSpPr>
          <p:nvPr>
            <p:ph type="title"/>
          </p:nvPr>
        </p:nvSpPr>
        <p:spPr>
          <a:xfrm>
            <a:off x="929967" y="576367"/>
            <a:ext cx="111164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0" name="Google Shape;250;p4"/>
          <p:cNvSpPr/>
          <p:nvPr/>
        </p:nvSpPr>
        <p:spPr>
          <a:xfrm>
            <a:off x="-983833" y="3273384"/>
            <a:ext cx="2659991" cy="3546368"/>
          </a:xfrm>
          <a:custGeom>
            <a:avLst/>
            <a:gdLst/>
            <a:ahLst/>
            <a:cxnLst/>
            <a:rect l="l" t="t" r="r" b="b"/>
            <a:pathLst>
              <a:path w="18597" h="24794" extrusionOk="0">
                <a:moveTo>
                  <a:pt x="8236" y="6737"/>
                </a:moveTo>
                <a:cubicBezTo>
                  <a:pt x="9020" y="6737"/>
                  <a:pt x="9758" y="7882"/>
                  <a:pt x="9174" y="8531"/>
                </a:cubicBezTo>
                <a:cubicBezTo>
                  <a:pt x="9030" y="8692"/>
                  <a:pt x="8859" y="8759"/>
                  <a:pt x="8686" y="8759"/>
                </a:cubicBezTo>
                <a:cubicBezTo>
                  <a:pt x="8351" y="8759"/>
                  <a:pt x="8007" y="8509"/>
                  <a:pt x="7826" y="8208"/>
                </a:cubicBezTo>
                <a:cubicBezTo>
                  <a:pt x="7641" y="7901"/>
                  <a:pt x="7469" y="7163"/>
                  <a:pt x="7805" y="6864"/>
                </a:cubicBezTo>
                <a:cubicBezTo>
                  <a:pt x="7945" y="6776"/>
                  <a:pt x="8091" y="6737"/>
                  <a:pt x="8236" y="6737"/>
                </a:cubicBezTo>
                <a:close/>
                <a:moveTo>
                  <a:pt x="14035" y="10577"/>
                </a:moveTo>
                <a:cubicBezTo>
                  <a:pt x="14198" y="10627"/>
                  <a:pt x="14401" y="10715"/>
                  <a:pt x="14466" y="10869"/>
                </a:cubicBezTo>
                <a:cubicBezTo>
                  <a:pt x="14609" y="11202"/>
                  <a:pt x="14301" y="11402"/>
                  <a:pt x="14083" y="11525"/>
                </a:cubicBezTo>
                <a:cubicBezTo>
                  <a:pt x="13804" y="11683"/>
                  <a:pt x="13472" y="11764"/>
                  <a:pt x="13151" y="11764"/>
                </a:cubicBezTo>
                <a:cubicBezTo>
                  <a:pt x="13120" y="11764"/>
                  <a:pt x="13089" y="11764"/>
                  <a:pt x="13058" y="11762"/>
                </a:cubicBezTo>
                <a:cubicBezTo>
                  <a:pt x="12322" y="11726"/>
                  <a:pt x="12532" y="10973"/>
                  <a:pt x="13010" y="10727"/>
                </a:cubicBezTo>
                <a:cubicBezTo>
                  <a:pt x="13326" y="10566"/>
                  <a:pt x="13690" y="10581"/>
                  <a:pt x="14035" y="10577"/>
                </a:cubicBezTo>
                <a:close/>
                <a:moveTo>
                  <a:pt x="4786" y="9256"/>
                </a:moveTo>
                <a:cubicBezTo>
                  <a:pt x="5428" y="9256"/>
                  <a:pt x="6112" y="9570"/>
                  <a:pt x="6619" y="9931"/>
                </a:cubicBezTo>
                <a:cubicBezTo>
                  <a:pt x="7353" y="10450"/>
                  <a:pt x="7855" y="11811"/>
                  <a:pt x="6575" y="12062"/>
                </a:cubicBezTo>
                <a:cubicBezTo>
                  <a:pt x="6494" y="12078"/>
                  <a:pt x="6410" y="12085"/>
                  <a:pt x="6324" y="12085"/>
                </a:cubicBezTo>
                <a:cubicBezTo>
                  <a:pt x="5727" y="12085"/>
                  <a:pt x="5063" y="11721"/>
                  <a:pt x="4672" y="11319"/>
                </a:cubicBezTo>
                <a:cubicBezTo>
                  <a:pt x="4195" y="10831"/>
                  <a:pt x="3700" y="9639"/>
                  <a:pt x="4591" y="9271"/>
                </a:cubicBezTo>
                <a:cubicBezTo>
                  <a:pt x="4594" y="9270"/>
                  <a:pt x="4595" y="9267"/>
                  <a:pt x="4598" y="9266"/>
                </a:cubicBezTo>
                <a:cubicBezTo>
                  <a:pt x="4660" y="9259"/>
                  <a:pt x="4722" y="9256"/>
                  <a:pt x="4786" y="9256"/>
                </a:cubicBezTo>
                <a:close/>
                <a:moveTo>
                  <a:pt x="11815" y="14266"/>
                </a:moveTo>
                <a:cubicBezTo>
                  <a:pt x="11874" y="14266"/>
                  <a:pt x="11932" y="14267"/>
                  <a:pt x="11990" y="14268"/>
                </a:cubicBezTo>
                <a:cubicBezTo>
                  <a:pt x="12160" y="14332"/>
                  <a:pt x="12326" y="14405"/>
                  <a:pt x="12494" y="14479"/>
                </a:cubicBezTo>
                <a:cubicBezTo>
                  <a:pt x="13068" y="14916"/>
                  <a:pt x="13347" y="15686"/>
                  <a:pt x="12712" y="16270"/>
                </a:cubicBezTo>
                <a:cubicBezTo>
                  <a:pt x="12351" y="16604"/>
                  <a:pt x="11707" y="16749"/>
                  <a:pt x="11144" y="16749"/>
                </a:cubicBezTo>
                <a:cubicBezTo>
                  <a:pt x="10948" y="16749"/>
                  <a:pt x="10761" y="16731"/>
                  <a:pt x="10600" y="16698"/>
                </a:cubicBezTo>
                <a:cubicBezTo>
                  <a:pt x="9416" y="16451"/>
                  <a:pt x="9416" y="15153"/>
                  <a:pt x="10356" y="14587"/>
                </a:cubicBezTo>
                <a:cubicBezTo>
                  <a:pt x="10802" y="14317"/>
                  <a:pt x="11309" y="14266"/>
                  <a:pt x="11815" y="14266"/>
                </a:cubicBezTo>
                <a:close/>
                <a:moveTo>
                  <a:pt x="14288" y="1"/>
                </a:moveTo>
                <a:cubicBezTo>
                  <a:pt x="14245" y="1"/>
                  <a:pt x="14203" y="25"/>
                  <a:pt x="14193" y="76"/>
                </a:cubicBezTo>
                <a:cubicBezTo>
                  <a:pt x="13718" y="2587"/>
                  <a:pt x="10437" y="2926"/>
                  <a:pt x="8457" y="3658"/>
                </a:cubicBezTo>
                <a:cubicBezTo>
                  <a:pt x="6610" y="4341"/>
                  <a:pt x="4810" y="5253"/>
                  <a:pt x="3391" y="6644"/>
                </a:cubicBezTo>
                <a:cubicBezTo>
                  <a:pt x="1917" y="8088"/>
                  <a:pt x="1225" y="9911"/>
                  <a:pt x="675" y="11865"/>
                </a:cubicBezTo>
                <a:cubicBezTo>
                  <a:pt x="203" y="13545"/>
                  <a:pt x="1" y="15621"/>
                  <a:pt x="1345" y="16976"/>
                </a:cubicBezTo>
                <a:cubicBezTo>
                  <a:pt x="1953" y="17589"/>
                  <a:pt x="2792" y="17917"/>
                  <a:pt x="3637" y="18023"/>
                </a:cubicBezTo>
                <a:cubicBezTo>
                  <a:pt x="3856" y="18050"/>
                  <a:pt x="4075" y="18063"/>
                  <a:pt x="4295" y="18063"/>
                </a:cubicBezTo>
                <a:cubicBezTo>
                  <a:pt x="4517" y="18063"/>
                  <a:pt x="4739" y="18049"/>
                  <a:pt x="4960" y="18022"/>
                </a:cubicBezTo>
                <a:cubicBezTo>
                  <a:pt x="5354" y="17975"/>
                  <a:pt x="5756" y="17870"/>
                  <a:pt x="6146" y="17870"/>
                </a:cubicBezTo>
                <a:cubicBezTo>
                  <a:pt x="6402" y="17870"/>
                  <a:pt x="6652" y="17915"/>
                  <a:pt x="6890" y="18053"/>
                </a:cubicBezTo>
                <a:cubicBezTo>
                  <a:pt x="6415" y="20286"/>
                  <a:pt x="6430" y="22571"/>
                  <a:pt x="7583" y="24633"/>
                </a:cubicBezTo>
                <a:cubicBezTo>
                  <a:pt x="7597" y="24658"/>
                  <a:pt x="7623" y="24675"/>
                  <a:pt x="7651" y="24675"/>
                </a:cubicBezTo>
                <a:cubicBezTo>
                  <a:pt x="7656" y="24675"/>
                  <a:pt x="7662" y="24674"/>
                  <a:pt x="7667" y="24673"/>
                </a:cubicBezTo>
                <a:cubicBezTo>
                  <a:pt x="7756" y="24771"/>
                  <a:pt x="7975" y="24794"/>
                  <a:pt x="8084" y="24794"/>
                </a:cubicBezTo>
                <a:cubicBezTo>
                  <a:pt x="8087" y="24794"/>
                  <a:pt x="8090" y="24794"/>
                  <a:pt x="8093" y="24794"/>
                </a:cubicBezTo>
                <a:cubicBezTo>
                  <a:pt x="8333" y="24791"/>
                  <a:pt x="8560" y="24690"/>
                  <a:pt x="8724" y="24514"/>
                </a:cubicBezTo>
                <a:cubicBezTo>
                  <a:pt x="8769" y="24465"/>
                  <a:pt x="8738" y="24398"/>
                  <a:pt x="8692" y="24377"/>
                </a:cubicBezTo>
                <a:cubicBezTo>
                  <a:pt x="8690" y="24377"/>
                  <a:pt x="8690" y="24375"/>
                  <a:pt x="8690" y="24374"/>
                </a:cubicBezTo>
                <a:cubicBezTo>
                  <a:pt x="7559" y="22596"/>
                  <a:pt x="7430" y="20521"/>
                  <a:pt x="7770" y="18497"/>
                </a:cubicBezTo>
                <a:lnTo>
                  <a:pt x="7770" y="18497"/>
                </a:lnTo>
                <a:cubicBezTo>
                  <a:pt x="8417" y="19245"/>
                  <a:pt x="8810" y="20212"/>
                  <a:pt x="9574" y="20859"/>
                </a:cubicBezTo>
                <a:cubicBezTo>
                  <a:pt x="10176" y="21361"/>
                  <a:pt x="10932" y="21640"/>
                  <a:pt x="11715" y="21648"/>
                </a:cubicBezTo>
                <a:cubicBezTo>
                  <a:pt x="11722" y="21648"/>
                  <a:pt x="11729" y="21648"/>
                  <a:pt x="11737" y="21648"/>
                </a:cubicBezTo>
                <a:cubicBezTo>
                  <a:pt x="13595" y="21648"/>
                  <a:pt x="15130" y="20128"/>
                  <a:pt x="16180" y="18749"/>
                </a:cubicBezTo>
                <a:cubicBezTo>
                  <a:pt x="17341" y="17218"/>
                  <a:pt x="18109" y="15424"/>
                  <a:pt x="18416" y="13526"/>
                </a:cubicBezTo>
                <a:cubicBezTo>
                  <a:pt x="18596" y="12393"/>
                  <a:pt x="18579" y="11246"/>
                  <a:pt x="18500" y="10106"/>
                </a:cubicBezTo>
                <a:cubicBezTo>
                  <a:pt x="18426" y="8976"/>
                  <a:pt x="18367" y="7816"/>
                  <a:pt x="18096" y="6713"/>
                </a:cubicBezTo>
                <a:cubicBezTo>
                  <a:pt x="17813" y="5566"/>
                  <a:pt x="17219" y="4547"/>
                  <a:pt x="16597" y="3555"/>
                </a:cubicBezTo>
                <a:cubicBezTo>
                  <a:pt x="15864" y="2383"/>
                  <a:pt x="15124" y="1219"/>
                  <a:pt x="14383" y="50"/>
                </a:cubicBezTo>
                <a:cubicBezTo>
                  <a:pt x="14363" y="18"/>
                  <a:pt x="14325" y="1"/>
                  <a:pt x="14288" y="1"/>
                </a:cubicBezTo>
                <a:close/>
              </a:path>
            </a:pathLst>
          </a:custGeom>
          <a:solidFill>
            <a:schemeClr val="lt1">
              <a:alpha val="11610"/>
            </a:schemeClr>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1" name="Google Shape;251;p4"/>
          <p:cNvSpPr/>
          <p:nvPr/>
        </p:nvSpPr>
        <p:spPr>
          <a:xfrm>
            <a:off x="8672426" y="-543767"/>
            <a:ext cx="4127885" cy="2296049"/>
          </a:xfrm>
          <a:custGeom>
            <a:avLst/>
            <a:gdLst/>
            <a:ahLst/>
            <a:cxnLst/>
            <a:rect l="l" t="t" r="r" b="b"/>
            <a:pathLst>
              <a:path w="34627" h="19260" extrusionOk="0">
                <a:moveTo>
                  <a:pt x="18210" y="1"/>
                </a:moveTo>
                <a:cubicBezTo>
                  <a:pt x="18187" y="1"/>
                  <a:pt x="18170" y="33"/>
                  <a:pt x="18187" y="53"/>
                </a:cubicBezTo>
                <a:cubicBezTo>
                  <a:pt x="18764" y="728"/>
                  <a:pt x="19213" y="1499"/>
                  <a:pt x="19792" y="2168"/>
                </a:cubicBezTo>
                <a:cubicBezTo>
                  <a:pt x="20391" y="2862"/>
                  <a:pt x="21063" y="3489"/>
                  <a:pt x="21796" y="4038"/>
                </a:cubicBezTo>
                <a:cubicBezTo>
                  <a:pt x="23220" y="5101"/>
                  <a:pt x="24941" y="5537"/>
                  <a:pt x="26500" y="6353"/>
                </a:cubicBezTo>
                <a:cubicBezTo>
                  <a:pt x="25330" y="6639"/>
                  <a:pt x="24158" y="6909"/>
                  <a:pt x="22984" y="7176"/>
                </a:cubicBezTo>
                <a:cubicBezTo>
                  <a:pt x="22983" y="7176"/>
                  <a:pt x="22982" y="7173"/>
                  <a:pt x="22980" y="7173"/>
                </a:cubicBezTo>
                <a:lnTo>
                  <a:pt x="22928" y="7168"/>
                </a:lnTo>
                <a:lnTo>
                  <a:pt x="22928" y="7163"/>
                </a:lnTo>
                <a:cubicBezTo>
                  <a:pt x="22029" y="5813"/>
                  <a:pt x="20756" y="4886"/>
                  <a:pt x="19397" y="4033"/>
                </a:cubicBezTo>
                <a:cubicBezTo>
                  <a:pt x="18714" y="3602"/>
                  <a:pt x="18007" y="3210"/>
                  <a:pt x="17281" y="2858"/>
                </a:cubicBezTo>
                <a:cubicBezTo>
                  <a:pt x="16583" y="2522"/>
                  <a:pt x="15836" y="2335"/>
                  <a:pt x="15116" y="2066"/>
                </a:cubicBezTo>
                <a:cubicBezTo>
                  <a:pt x="15101" y="2058"/>
                  <a:pt x="15087" y="2054"/>
                  <a:pt x="15072" y="2047"/>
                </a:cubicBezTo>
                <a:cubicBezTo>
                  <a:pt x="15040" y="2015"/>
                  <a:pt x="15007" y="1986"/>
                  <a:pt x="14976" y="1954"/>
                </a:cubicBezTo>
                <a:cubicBezTo>
                  <a:pt x="14972" y="1949"/>
                  <a:pt x="14967" y="1947"/>
                  <a:pt x="14962" y="1947"/>
                </a:cubicBezTo>
                <a:cubicBezTo>
                  <a:pt x="14946" y="1947"/>
                  <a:pt x="14930" y="1969"/>
                  <a:pt x="14943" y="1984"/>
                </a:cubicBezTo>
                <a:cubicBezTo>
                  <a:pt x="14953" y="1999"/>
                  <a:pt x="14967" y="2012"/>
                  <a:pt x="14979" y="2027"/>
                </a:cubicBezTo>
                <a:cubicBezTo>
                  <a:pt x="14937" y="2039"/>
                  <a:pt x="14925" y="2091"/>
                  <a:pt x="14957" y="2119"/>
                </a:cubicBezTo>
                <a:cubicBezTo>
                  <a:pt x="15015" y="2171"/>
                  <a:pt x="15077" y="2218"/>
                  <a:pt x="15143" y="2259"/>
                </a:cubicBezTo>
                <a:cubicBezTo>
                  <a:pt x="15156" y="2278"/>
                  <a:pt x="15169" y="2298"/>
                  <a:pt x="15183" y="2316"/>
                </a:cubicBezTo>
                <a:lnTo>
                  <a:pt x="15183" y="2323"/>
                </a:lnTo>
                <a:cubicBezTo>
                  <a:pt x="15386" y="2811"/>
                  <a:pt x="15812" y="3219"/>
                  <a:pt x="16224" y="3575"/>
                </a:cubicBezTo>
                <a:cubicBezTo>
                  <a:pt x="16402" y="3786"/>
                  <a:pt x="16582" y="3995"/>
                  <a:pt x="16767" y="4201"/>
                </a:cubicBezTo>
                <a:cubicBezTo>
                  <a:pt x="17358" y="4858"/>
                  <a:pt x="18038" y="5430"/>
                  <a:pt x="18786" y="5901"/>
                </a:cubicBezTo>
                <a:cubicBezTo>
                  <a:pt x="19500" y="6348"/>
                  <a:pt x="20248" y="6732"/>
                  <a:pt x="21040" y="7019"/>
                </a:cubicBezTo>
                <a:cubicBezTo>
                  <a:pt x="21420" y="7155"/>
                  <a:pt x="21879" y="7300"/>
                  <a:pt x="22320" y="7328"/>
                </a:cubicBezTo>
                <a:cubicBezTo>
                  <a:pt x="22192" y="7357"/>
                  <a:pt x="22064" y="7387"/>
                  <a:pt x="21936" y="7416"/>
                </a:cubicBezTo>
                <a:cubicBezTo>
                  <a:pt x="21029" y="7621"/>
                  <a:pt x="20121" y="7824"/>
                  <a:pt x="19212" y="8026"/>
                </a:cubicBezTo>
                <a:cubicBezTo>
                  <a:pt x="18315" y="6704"/>
                  <a:pt x="17058" y="5789"/>
                  <a:pt x="15716" y="4948"/>
                </a:cubicBezTo>
                <a:cubicBezTo>
                  <a:pt x="15033" y="4517"/>
                  <a:pt x="14327" y="4125"/>
                  <a:pt x="13600" y="3773"/>
                </a:cubicBezTo>
                <a:cubicBezTo>
                  <a:pt x="12902" y="3437"/>
                  <a:pt x="12156" y="3250"/>
                  <a:pt x="11434" y="2979"/>
                </a:cubicBezTo>
                <a:cubicBezTo>
                  <a:pt x="11421" y="2973"/>
                  <a:pt x="11406" y="2967"/>
                  <a:pt x="11391" y="2962"/>
                </a:cubicBezTo>
                <a:cubicBezTo>
                  <a:pt x="11359" y="2930"/>
                  <a:pt x="11326" y="2901"/>
                  <a:pt x="11295" y="2867"/>
                </a:cubicBezTo>
                <a:cubicBezTo>
                  <a:pt x="11291" y="2863"/>
                  <a:pt x="11286" y="2861"/>
                  <a:pt x="11282" y="2861"/>
                </a:cubicBezTo>
                <a:cubicBezTo>
                  <a:pt x="11265" y="2861"/>
                  <a:pt x="11250" y="2883"/>
                  <a:pt x="11262" y="2899"/>
                </a:cubicBezTo>
                <a:cubicBezTo>
                  <a:pt x="11274" y="2914"/>
                  <a:pt x="11286" y="2927"/>
                  <a:pt x="11298" y="2942"/>
                </a:cubicBezTo>
                <a:cubicBezTo>
                  <a:pt x="11257" y="2953"/>
                  <a:pt x="11245" y="3006"/>
                  <a:pt x="11278" y="3034"/>
                </a:cubicBezTo>
                <a:cubicBezTo>
                  <a:pt x="11337" y="3086"/>
                  <a:pt x="11399" y="3133"/>
                  <a:pt x="11465" y="3175"/>
                </a:cubicBezTo>
                <a:cubicBezTo>
                  <a:pt x="11478" y="3194"/>
                  <a:pt x="11490" y="3211"/>
                  <a:pt x="11503" y="3230"/>
                </a:cubicBezTo>
                <a:cubicBezTo>
                  <a:pt x="11502" y="3233"/>
                  <a:pt x="11502" y="3235"/>
                  <a:pt x="11503" y="3238"/>
                </a:cubicBezTo>
                <a:cubicBezTo>
                  <a:pt x="11705" y="3727"/>
                  <a:pt x="12133" y="4134"/>
                  <a:pt x="12545" y="4490"/>
                </a:cubicBezTo>
                <a:cubicBezTo>
                  <a:pt x="12722" y="4701"/>
                  <a:pt x="12902" y="4910"/>
                  <a:pt x="13088" y="5116"/>
                </a:cubicBezTo>
                <a:cubicBezTo>
                  <a:pt x="13679" y="5773"/>
                  <a:pt x="14357" y="6345"/>
                  <a:pt x="15105" y="6816"/>
                </a:cubicBezTo>
                <a:cubicBezTo>
                  <a:pt x="15819" y="7261"/>
                  <a:pt x="16567" y="7647"/>
                  <a:pt x="17359" y="7932"/>
                </a:cubicBezTo>
                <a:cubicBezTo>
                  <a:pt x="17663" y="8042"/>
                  <a:pt x="18017" y="8156"/>
                  <a:pt x="18373" y="8212"/>
                </a:cubicBezTo>
                <a:cubicBezTo>
                  <a:pt x="17535" y="8398"/>
                  <a:pt x="16698" y="8584"/>
                  <a:pt x="15860" y="8771"/>
                </a:cubicBezTo>
                <a:cubicBezTo>
                  <a:pt x="15859" y="8771"/>
                  <a:pt x="15858" y="8768"/>
                  <a:pt x="15855" y="8768"/>
                </a:cubicBezTo>
                <a:lnTo>
                  <a:pt x="15804" y="8763"/>
                </a:lnTo>
                <a:cubicBezTo>
                  <a:pt x="15804" y="8760"/>
                  <a:pt x="15804" y="8759"/>
                  <a:pt x="15803" y="8758"/>
                </a:cubicBezTo>
                <a:cubicBezTo>
                  <a:pt x="14904" y="7407"/>
                  <a:pt x="13631" y="6481"/>
                  <a:pt x="12270" y="5628"/>
                </a:cubicBezTo>
                <a:cubicBezTo>
                  <a:pt x="11587" y="5197"/>
                  <a:pt x="10881" y="4805"/>
                  <a:pt x="10154" y="4453"/>
                </a:cubicBezTo>
                <a:cubicBezTo>
                  <a:pt x="9456" y="4117"/>
                  <a:pt x="8711" y="3930"/>
                  <a:pt x="7989" y="3661"/>
                </a:cubicBezTo>
                <a:cubicBezTo>
                  <a:pt x="7976" y="3653"/>
                  <a:pt x="7960" y="3649"/>
                  <a:pt x="7945" y="3642"/>
                </a:cubicBezTo>
                <a:cubicBezTo>
                  <a:pt x="7913" y="3610"/>
                  <a:pt x="7880" y="3581"/>
                  <a:pt x="7849" y="3547"/>
                </a:cubicBezTo>
                <a:cubicBezTo>
                  <a:pt x="7846" y="3543"/>
                  <a:pt x="7841" y="3541"/>
                  <a:pt x="7836" y="3541"/>
                </a:cubicBezTo>
                <a:cubicBezTo>
                  <a:pt x="7820" y="3541"/>
                  <a:pt x="7804" y="3563"/>
                  <a:pt x="7816" y="3579"/>
                </a:cubicBezTo>
                <a:cubicBezTo>
                  <a:pt x="7828" y="3594"/>
                  <a:pt x="7841" y="3607"/>
                  <a:pt x="7852" y="3622"/>
                </a:cubicBezTo>
                <a:cubicBezTo>
                  <a:pt x="7811" y="3633"/>
                  <a:pt x="7799" y="3686"/>
                  <a:pt x="7831" y="3714"/>
                </a:cubicBezTo>
                <a:cubicBezTo>
                  <a:pt x="7891" y="3766"/>
                  <a:pt x="7952" y="3813"/>
                  <a:pt x="8019" y="3855"/>
                </a:cubicBezTo>
                <a:cubicBezTo>
                  <a:pt x="8032" y="3874"/>
                  <a:pt x="8043" y="3893"/>
                  <a:pt x="8057" y="3910"/>
                </a:cubicBezTo>
                <a:cubicBezTo>
                  <a:pt x="8056" y="3913"/>
                  <a:pt x="8056" y="3915"/>
                  <a:pt x="8057" y="3918"/>
                </a:cubicBezTo>
                <a:cubicBezTo>
                  <a:pt x="8259" y="4408"/>
                  <a:pt x="8686" y="4814"/>
                  <a:pt x="9098" y="5170"/>
                </a:cubicBezTo>
                <a:cubicBezTo>
                  <a:pt x="9276" y="5381"/>
                  <a:pt x="9456" y="5590"/>
                  <a:pt x="9642" y="5796"/>
                </a:cubicBezTo>
                <a:cubicBezTo>
                  <a:pt x="10233" y="6453"/>
                  <a:pt x="10911" y="7025"/>
                  <a:pt x="11659" y="7495"/>
                </a:cubicBezTo>
                <a:cubicBezTo>
                  <a:pt x="12373" y="7942"/>
                  <a:pt x="13121" y="8326"/>
                  <a:pt x="13915" y="8612"/>
                </a:cubicBezTo>
                <a:cubicBezTo>
                  <a:pt x="14293" y="8748"/>
                  <a:pt x="14751" y="8894"/>
                  <a:pt x="15192" y="8922"/>
                </a:cubicBezTo>
                <a:cubicBezTo>
                  <a:pt x="14176" y="9151"/>
                  <a:pt x="13160" y="9386"/>
                  <a:pt x="12146" y="9625"/>
                </a:cubicBezTo>
                <a:cubicBezTo>
                  <a:pt x="11246" y="8278"/>
                  <a:pt x="9974" y="7351"/>
                  <a:pt x="8616" y="6500"/>
                </a:cubicBezTo>
                <a:cubicBezTo>
                  <a:pt x="7933" y="6069"/>
                  <a:pt x="7227" y="5676"/>
                  <a:pt x="6500" y="5324"/>
                </a:cubicBezTo>
                <a:cubicBezTo>
                  <a:pt x="5802" y="4988"/>
                  <a:pt x="5056" y="4801"/>
                  <a:pt x="4335" y="4532"/>
                </a:cubicBezTo>
                <a:cubicBezTo>
                  <a:pt x="4321" y="4524"/>
                  <a:pt x="4306" y="4520"/>
                  <a:pt x="4291" y="4513"/>
                </a:cubicBezTo>
                <a:cubicBezTo>
                  <a:pt x="4259" y="4482"/>
                  <a:pt x="4226" y="4453"/>
                  <a:pt x="4195" y="4420"/>
                </a:cubicBezTo>
                <a:cubicBezTo>
                  <a:pt x="4192" y="4415"/>
                  <a:pt x="4187" y="4414"/>
                  <a:pt x="4182" y="4414"/>
                </a:cubicBezTo>
                <a:cubicBezTo>
                  <a:pt x="4166" y="4414"/>
                  <a:pt x="4150" y="4435"/>
                  <a:pt x="4162" y="4450"/>
                </a:cubicBezTo>
                <a:cubicBezTo>
                  <a:pt x="4173" y="4465"/>
                  <a:pt x="4186" y="4478"/>
                  <a:pt x="4198" y="4494"/>
                </a:cubicBezTo>
                <a:cubicBezTo>
                  <a:pt x="4157" y="4505"/>
                  <a:pt x="4145" y="4557"/>
                  <a:pt x="4177" y="4586"/>
                </a:cubicBezTo>
                <a:cubicBezTo>
                  <a:pt x="4235" y="4637"/>
                  <a:pt x="4298" y="4685"/>
                  <a:pt x="4365" y="4728"/>
                </a:cubicBezTo>
                <a:cubicBezTo>
                  <a:pt x="4378" y="4745"/>
                  <a:pt x="4389" y="4764"/>
                  <a:pt x="4403" y="4782"/>
                </a:cubicBezTo>
                <a:cubicBezTo>
                  <a:pt x="4402" y="4785"/>
                  <a:pt x="4402" y="4788"/>
                  <a:pt x="4403" y="4789"/>
                </a:cubicBezTo>
                <a:cubicBezTo>
                  <a:pt x="4605" y="5278"/>
                  <a:pt x="5032" y="5686"/>
                  <a:pt x="5444" y="6041"/>
                </a:cubicBezTo>
                <a:cubicBezTo>
                  <a:pt x="5622" y="6253"/>
                  <a:pt x="5802" y="6463"/>
                  <a:pt x="5988" y="6668"/>
                </a:cubicBezTo>
                <a:cubicBezTo>
                  <a:pt x="6579" y="7324"/>
                  <a:pt x="7257" y="7895"/>
                  <a:pt x="8005" y="8364"/>
                </a:cubicBezTo>
                <a:cubicBezTo>
                  <a:pt x="8718" y="8810"/>
                  <a:pt x="9466" y="9195"/>
                  <a:pt x="10259" y="9481"/>
                </a:cubicBezTo>
                <a:cubicBezTo>
                  <a:pt x="10618" y="9610"/>
                  <a:pt x="11047" y="9747"/>
                  <a:pt x="11467" y="9786"/>
                </a:cubicBezTo>
                <a:cubicBezTo>
                  <a:pt x="10757" y="9957"/>
                  <a:pt x="10047" y="10133"/>
                  <a:pt x="9340" y="10311"/>
                </a:cubicBezTo>
                <a:cubicBezTo>
                  <a:pt x="9356" y="10301"/>
                  <a:pt x="9374" y="10289"/>
                  <a:pt x="9388" y="10277"/>
                </a:cubicBezTo>
                <a:cubicBezTo>
                  <a:pt x="9419" y="10252"/>
                  <a:pt x="9400" y="10199"/>
                  <a:pt x="9364" y="10199"/>
                </a:cubicBezTo>
                <a:cubicBezTo>
                  <a:pt x="9360" y="10199"/>
                  <a:pt x="9357" y="10200"/>
                  <a:pt x="9354" y="10201"/>
                </a:cubicBezTo>
                <a:cubicBezTo>
                  <a:pt x="9336" y="10205"/>
                  <a:pt x="9320" y="10209"/>
                  <a:pt x="9303" y="10213"/>
                </a:cubicBezTo>
                <a:cubicBezTo>
                  <a:pt x="9302" y="10210"/>
                  <a:pt x="9302" y="10209"/>
                  <a:pt x="9300" y="10207"/>
                </a:cubicBezTo>
                <a:cubicBezTo>
                  <a:pt x="7991" y="9251"/>
                  <a:pt x="6476" y="8819"/>
                  <a:pt x="4906" y="8487"/>
                </a:cubicBezTo>
                <a:cubicBezTo>
                  <a:pt x="4117" y="8318"/>
                  <a:pt x="3318" y="8192"/>
                  <a:pt x="2514" y="8112"/>
                </a:cubicBezTo>
                <a:cubicBezTo>
                  <a:pt x="2268" y="8088"/>
                  <a:pt x="2024" y="8080"/>
                  <a:pt x="1779" y="8080"/>
                </a:cubicBezTo>
                <a:cubicBezTo>
                  <a:pt x="1280" y="8080"/>
                  <a:pt x="781" y="8114"/>
                  <a:pt x="281" y="8114"/>
                </a:cubicBezTo>
                <a:cubicBezTo>
                  <a:pt x="257" y="8114"/>
                  <a:pt x="232" y="8114"/>
                  <a:pt x="208" y="8114"/>
                </a:cubicBezTo>
                <a:cubicBezTo>
                  <a:pt x="192" y="8112"/>
                  <a:pt x="177" y="8112"/>
                  <a:pt x="163" y="8112"/>
                </a:cubicBezTo>
                <a:cubicBezTo>
                  <a:pt x="121" y="8094"/>
                  <a:pt x="79" y="8078"/>
                  <a:pt x="39" y="8056"/>
                </a:cubicBezTo>
                <a:cubicBezTo>
                  <a:pt x="36" y="8055"/>
                  <a:pt x="33" y="8054"/>
                  <a:pt x="30" y="8054"/>
                </a:cubicBezTo>
                <a:cubicBezTo>
                  <a:pt x="12" y="8054"/>
                  <a:pt x="0" y="8085"/>
                  <a:pt x="19" y="8098"/>
                </a:cubicBezTo>
                <a:cubicBezTo>
                  <a:pt x="35" y="8107"/>
                  <a:pt x="51" y="8115"/>
                  <a:pt x="67" y="8124"/>
                </a:cubicBezTo>
                <a:cubicBezTo>
                  <a:pt x="32" y="8150"/>
                  <a:pt x="39" y="8203"/>
                  <a:pt x="80" y="8219"/>
                </a:cubicBezTo>
                <a:cubicBezTo>
                  <a:pt x="152" y="8247"/>
                  <a:pt x="225" y="8270"/>
                  <a:pt x="301" y="8286"/>
                </a:cubicBezTo>
                <a:cubicBezTo>
                  <a:pt x="320" y="8299"/>
                  <a:pt x="339" y="8312"/>
                  <a:pt x="359" y="8326"/>
                </a:cubicBezTo>
                <a:cubicBezTo>
                  <a:pt x="359" y="8328"/>
                  <a:pt x="360" y="8330"/>
                  <a:pt x="361" y="8332"/>
                </a:cubicBezTo>
                <a:cubicBezTo>
                  <a:pt x="720" y="8722"/>
                  <a:pt x="1261" y="8958"/>
                  <a:pt x="1771" y="9148"/>
                </a:cubicBezTo>
                <a:cubicBezTo>
                  <a:pt x="2010" y="9286"/>
                  <a:pt x="2251" y="9420"/>
                  <a:pt x="2496" y="9549"/>
                </a:cubicBezTo>
                <a:cubicBezTo>
                  <a:pt x="3277" y="9962"/>
                  <a:pt x="4111" y="10266"/>
                  <a:pt x="4976" y="10449"/>
                </a:cubicBezTo>
                <a:cubicBezTo>
                  <a:pt x="5780" y="10618"/>
                  <a:pt x="6594" y="10721"/>
                  <a:pt x="7414" y="10721"/>
                </a:cubicBezTo>
                <a:cubicBezTo>
                  <a:pt x="7435" y="10721"/>
                  <a:pt x="7455" y="10721"/>
                  <a:pt x="7476" y="10721"/>
                </a:cubicBezTo>
                <a:cubicBezTo>
                  <a:pt x="7841" y="10718"/>
                  <a:pt x="8268" y="10701"/>
                  <a:pt x="8660" y="10605"/>
                </a:cubicBezTo>
                <a:lnTo>
                  <a:pt x="8660" y="10605"/>
                </a:lnTo>
                <a:cubicBezTo>
                  <a:pt x="7496" y="11019"/>
                  <a:pt x="6457" y="11689"/>
                  <a:pt x="5441" y="12425"/>
                </a:cubicBezTo>
                <a:cubicBezTo>
                  <a:pt x="4786" y="12897"/>
                  <a:pt x="4158" y="13407"/>
                  <a:pt x="3559" y="13949"/>
                </a:cubicBezTo>
                <a:cubicBezTo>
                  <a:pt x="2987" y="14471"/>
                  <a:pt x="2534" y="15094"/>
                  <a:pt x="2014" y="15662"/>
                </a:cubicBezTo>
                <a:cubicBezTo>
                  <a:pt x="2002" y="15671"/>
                  <a:pt x="1992" y="15683"/>
                  <a:pt x="1982" y="15694"/>
                </a:cubicBezTo>
                <a:cubicBezTo>
                  <a:pt x="1940" y="15712"/>
                  <a:pt x="1900" y="15732"/>
                  <a:pt x="1859" y="15748"/>
                </a:cubicBezTo>
                <a:cubicBezTo>
                  <a:pt x="1836" y="15757"/>
                  <a:pt x="1847" y="15792"/>
                  <a:pt x="1869" y="15792"/>
                </a:cubicBezTo>
                <a:cubicBezTo>
                  <a:pt x="1871" y="15792"/>
                  <a:pt x="1873" y="15792"/>
                  <a:pt x="1875" y="15791"/>
                </a:cubicBezTo>
                <a:cubicBezTo>
                  <a:pt x="1894" y="15786"/>
                  <a:pt x="1911" y="15779"/>
                  <a:pt x="1928" y="15774"/>
                </a:cubicBezTo>
                <a:lnTo>
                  <a:pt x="1928" y="15774"/>
                </a:lnTo>
                <a:cubicBezTo>
                  <a:pt x="1924" y="15807"/>
                  <a:pt x="1951" y="15833"/>
                  <a:pt x="1981" y="15833"/>
                </a:cubicBezTo>
                <a:cubicBezTo>
                  <a:pt x="1989" y="15833"/>
                  <a:pt x="1998" y="15831"/>
                  <a:pt x="2006" y="15827"/>
                </a:cubicBezTo>
                <a:cubicBezTo>
                  <a:pt x="2075" y="15794"/>
                  <a:pt x="2142" y="15754"/>
                  <a:pt x="2204" y="15708"/>
                </a:cubicBezTo>
                <a:cubicBezTo>
                  <a:pt x="2227" y="15703"/>
                  <a:pt x="2250" y="15698"/>
                  <a:pt x="2272" y="15692"/>
                </a:cubicBezTo>
                <a:cubicBezTo>
                  <a:pt x="2275" y="15694"/>
                  <a:pt x="2278" y="15695"/>
                  <a:pt x="2280" y="15695"/>
                </a:cubicBezTo>
                <a:cubicBezTo>
                  <a:pt x="2808" y="15690"/>
                  <a:pt x="3347" y="15447"/>
                  <a:pt x="3830" y="15198"/>
                </a:cubicBezTo>
                <a:cubicBezTo>
                  <a:pt x="4093" y="15111"/>
                  <a:pt x="4354" y="15023"/>
                  <a:pt x="4614" y="14927"/>
                </a:cubicBezTo>
                <a:cubicBezTo>
                  <a:pt x="5444" y="14626"/>
                  <a:pt x="6229" y="14209"/>
                  <a:pt x="6944" y="13691"/>
                </a:cubicBezTo>
                <a:cubicBezTo>
                  <a:pt x="7625" y="13196"/>
                  <a:pt x="8262" y="12646"/>
                  <a:pt x="8823" y="12018"/>
                </a:cubicBezTo>
                <a:cubicBezTo>
                  <a:pt x="9231" y="11561"/>
                  <a:pt x="9727" y="10942"/>
                  <a:pt x="9775" y="10305"/>
                </a:cubicBezTo>
                <a:cubicBezTo>
                  <a:pt x="10571" y="10145"/>
                  <a:pt x="11367" y="9983"/>
                  <a:pt x="12164" y="9817"/>
                </a:cubicBezTo>
                <a:cubicBezTo>
                  <a:pt x="12165" y="9826"/>
                  <a:pt x="12166" y="9834"/>
                  <a:pt x="12168" y="9843"/>
                </a:cubicBezTo>
                <a:cubicBezTo>
                  <a:pt x="11110" y="11297"/>
                  <a:pt x="9708" y="12452"/>
                  <a:pt x="8868" y="14061"/>
                </a:cubicBezTo>
                <a:cubicBezTo>
                  <a:pt x="8447" y="14876"/>
                  <a:pt x="8113" y="15732"/>
                  <a:pt x="7876" y="16618"/>
                </a:cubicBezTo>
                <a:cubicBezTo>
                  <a:pt x="7645" y="17471"/>
                  <a:pt x="7575" y="18362"/>
                  <a:pt x="7349" y="19220"/>
                </a:cubicBezTo>
                <a:cubicBezTo>
                  <a:pt x="7343" y="19241"/>
                  <a:pt x="7362" y="19259"/>
                  <a:pt x="7381" y="19259"/>
                </a:cubicBezTo>
                <a:cubicBezTo>
                  <a:pt x="7390" y="19259"/>
                  <a:pt x="7398" y="19255"/>
                  <a:pt x="7404" y="19245"/>
                </a:cubicBezTo>
                <a:cubicBezTo>
                  <a:pt x="7411" y="19232"/>
                  <a:pt x="7416" y="19217"/>
                  <a:pt x="7424" y="19204"/>
                </a:cubicBezTo>
                <a:cubicBezTo>
                  <a:pt x="7425" y="19202"/>
                  <a:pt x="7427" y="19202"/>
                  <a:pt x="7427" y="19201"/>
                </a:cubicBezTo>
                <a:cubicBezTo>
                  <a:pt x="7449" y="19166"/>
                  <a:pt x="7475" y="19134"/>
                  <a:pt x="7497" y="19101"/>
                </a:cubicBezTo>
                <a:cubicBezTo>
                  <a:pt x="7503" y="19113"/>
                  <a:pt x="7515" y="19119"/>
                  <a:pt x="7527" y="19119"/>
                </a:cubicBezTo>
                <a:cubicBezTo>
                  <a:pt x="7539" y="19119"/>
                  <a:pt x="7552" y="19112"/>
                  <a:pt x="7557" y="19097"/>
                </a:cubicBezTo>
                <a:cubicBezTo>
                  <a:pt x="7576" y="19041"/>
                  <a:pt x="7597" y="18985"/>
                  <a:pt x="7617" y="18928"/>
                </a:cubicBezTo>
                <a:cubicBezTo>
                  <a:pt x="8117" y="18257"/>
                  <a:pt x="8796" y="17715"/>
                  <a:pt x="9358" y="17098"/>
                </a:cubicBezTo>
                <a:cubicBezTo>
                  <a:pt x="10033" y="16355"/>
                  <a:pt x="10585" y="15508"/>
                  <a:pt x="11033" y="14612"/>
                </a:cubicBezTo>
                <a:cubicBezTo>
                  <a:pt x="11505" y="13669"/>
                  <a:pt x="11765" y="12694"/>
                  <a:pt x="11978" y="11666"/>
                </a:cubicBezTo>
                <a:cubicBezTo>
                  <a:pt x="12042" y="11362"/>
                  <a:pt x="12580" y="10117"/>
                  <a:pt x="12300" y="9789"/>
                </a:cubicBezTo>
                <a:cubicBezTo>
                  <a:pt x="14440" y="9339"/>
                  <a:pt x="16578" y="8875"/>
                  <a:pt x="18716" y="8414"/>
                </a:cubicBezTo>
                <a:lnTo>
                  <a:pt x="18716" y="8414"/>
                </a:lnTo>
                <a:cubicBezTo>
                  <a:pt x="17411" y="9235"/>
                  <a:pt x="16462" y="10409"/>
                  <a:pt x="15578" y="11666"/>
                </a:cubicBezTo>
                <a:cubicBezTo>
                  <a:pt x="15111" y="12325"/>
                  <a:pt x="14683" y="13011"/>
                  <a:pt x="14292" y="13717"/>
                </a:cubicBezTo>
                <a:cubicBezTo>
                  <a:pt x="13920" y="14396"/>
                  <a:pt x="13693" y="15132"/>
                  <a:pt x="13385" y="15839"/>
                </a:cubicBezTo>
                <a:cubicBezTo>
                  <a:pt x="13378" y="15852"/>
                  <a:pt x="13373" y="15866"/>
                  <a:pt x="13366" y="15880"/>
                </a:cubicBezTo>
                <a:cubicBezTo>
                  <a:pt x="13333" y="15910"/>
                  <a:pt x="13301" y="15942"/>
                  <a:pt x="13266" y="15971"/>
                </a:cubicBezTo>
                <a:cubicBezTo>
                  <a:pt x="13250" y="15985"/>
                  <a:pt x="13267" y="16010"/>
                  <a:pt x="13285" y="16010"/>
                </a:cubicBezTo>
                <a:cubicBezTo>
                  <a:pt x="13289" y="16010"/>
                  <a:pt x="13292" y="16009"/>
                  <a:pt x="13296" y="16007"/>
                </a:cubicBezTo>
                <a:cubicBezTo>
                  <a:pt x="13312" y="15996"/>
                  <a:pt x="13325" y="15983"/>
                  <a:pt x="13341" y="15974"/>
                </a:cubicBezTo>
                <a:cubicBezTo>
                  <a:pt x="13347" y="16000"/>
                  <a:pt x="13370" y="16015"/>
                  <a:pt x="13394" y="16015"/>
                </a:cubicBezTo>
                <a:cubicBezTo>
                  <a:pt x="13407" y="16015"/>
                  <a:pt x="13421" y="16010"/>
                  <a:pt x="13432" y="15999"/>
                </a:cubicBezTo>
                <a:cubicBezTo>
                  <a:pt x="13487" y="15943"/>
                  <a:pt x="13537" y="15883"/>
                  <a:pt x="13584" y="15819"/>
                </a:cubicBezTo>
                <a:cubicBezTo>
                  <a:pt x="13603" y="15807"/>
                  <a:pt x="13621" y="15796"/>
                  <a:pt x="13640" y="15784"/>
                </a:cubicBezTo>
                <a:lnTo>
                  <a:pt x="13648" y="15784"/>
                </a:lnTo>
                <a:cubicBezTo>
                  <a:pt x="14147" y="15608"/>
                  <a:pt x="14576" y="15203"/>
                  <a:pt x="14953" y="14811"/>
                </a:cubicBezTo>
                <a:cubicBezTo>
                  <a:pt x="15174" y="14644"/>
                  <a:pt x="15392" y="14475"/>
                  <a:pt x="15607" y="14300"/>
                </a:cubicBezTo>
                <a:cubicBezTo>
                  <a:pt x="16294" y="13745"/>
                  <a:pt x="16900" y="13097"/>
                  <a:pt x="17410" y="12376"/>
                </a:cubicBezTo>
                <a:cubicBezTo>
                  <a:pt x="17894" y="11686"/>
                  <a:pt x="18317" y="10959"/>
                  <a:pt x="18644" y="10183"/>
                </a:cubicBezTo>
                <a:cubicBezTo>
                  <a:pt x="18869" y="9647"/>
                  <a:pt x="19122" y="8948"/>
                  <a:pt x="19009" y="8350"/>
                </a:cubicBezTo>
                <a:cubicBezTo>
                  <a:pt x="19898" y="8158"/>
                  <a:pt x="20788" y="7967"/>
                  <a:pt x="21677" y="7778"/>
                </a:cubicBezTo>
                <a:lnTo>
                  <a:pt x="21677" y="7778"/>
                </a:lnTo>
                <a:cubicBezTo>
                  <a:pt x="20643" y="9132"/>
                  <a:pt x="19337" y="10250"/>
                  <a:pt x="18538" y="11781"/>
                </a:cubicBezTo>
                <a:cubicBezTo>
                  <a:pt x="18117" y="12594"/>
                  <a:pt x="17785" y="13451"/>
                  <a:pt x="17546" y="14336"/>
                </a:cubicBezTo>
                <a:cubicBezTo>
                  <a:pt x="17315" y="15190"/>
                  <a:pt x="17245" y="16080"/>
                  <a:pt x="17019" y="16938"/>
                </a:cubicBezTo>
                <a:cubicBezTo>
                  <a:pt x="17014" y="16960"/>
                  <a:pt x="17033" y="16977"/>
                  <a:pt x="17051" y="16977"/>
                </a:cubicBezTo>
                <a:cubicBezTo>
                  <a:pt x="17060" y="16977"/>
                  <a:pt x="17068" y="16973"/>
                  <a:pt x="17074" y="16963"/>
                </a:cubicBezTo>
                <a:cubicBezTo>
                  <a:pt x="17082" y="16950"/>
                  <a:pt x="17087" y="16935"/>
                  <a:pt x="17094" y="16922"/>
                </a:cubicBezTo>
                <a:cubicBezTo>
                  <a:pt x="17095" y="16921"/>
                  <a:pt x="17097" y="16921"/>
                  <a:pt x="17098" y="16919"/>
                </a:cubicBezTo>
                <a:cubicBezTo>
                  <a:pt x="17119" y="16885"/>
                  <a:pt x="17145" y="16853"/>
                  <a:pt x="17169" y="16818"/>
                </a:cubicBezTo>
                <a:cubicBezTo>
                  <a:pt x="17174" y="16831"/>
                  <a:pt x="17185" y="16837"/>
                  <a:pt x="17197" y="16837"/>
                </a:cubicBezTo>
                <a:cubicBezTo>
                  <a:pt x="17210" y="16837"/>
                  <a:pt x="17222" y="16830"/>
                  <a:pt x="17227" y="16815"/>
                </a:cubicBezTo>
                <a:cubicBezTo>
                  <a:pt x="17247" y="16758"/>
                  <a:pt x="17269" y="16702"/>
                  <a:pt x="17287" y="16646"/>
                </a:cubicBezTo>
                <a:cubicBezTo>
                  <a:pt x="17789" y="15975"/>
                  <a:pt x="18466" y="15432"/>
                  <a:pt x="19028" y="14816"/>
                </a:cubicBezTo>
                <a:cubicBezTo>
                  <a:pt x="19704" y="14073"/>
                  <a:pt x="20256" y="13227"/>
                  <a:pt x="20704" y="12330"/>
                </a:cubicBezTo>
                <a:cubicBezTo>
                  <a:pt x="21175" y="11388"/>
                  <a:pt x="21436" y="10413"/>
                  <a:pt x="21649" y="9384"/>
                </a:cubicBezTo>
                <a:cubicBezTo>
                  <a:pt x="21704" y="9124"/>
                  <a:pt x="22105" y="8172"/>
                  <a:pt x="22044" y="7699"/>
                </a:cubicBezTo>
                <a:cubicBezTo>
                  <a:pt x="23603" y="7367"/>
                  <a:pt x="25161" y="7021"/>
                  <a:pt x="26710" y="6643"/>
                </a:cubicBezTo>
                <a:lnTo>
                  <a:pt x="26710" y="6643"/>
                </a:lnTo>
                <a:cubicBezTo>
                  <a:pt x="25664" y="8047"/>
                  <a:pt x="24309" y="9186"/>
                  <a:pt x="23490" y="10757"/>
                </a:cubicBezTo>
                <a:cubicBezTo>
                  <a:pt x="23068" y="11570"/>
                  <a:pt x="22736" y="12426"/>
                  <a:pt x="22499" y="13312"/>
                </a:cubicBezTo>
                <a:cubicBezTo>
                  <a:pt x="22268" y="14167"/>
                  <a:pt x="22198" y="15056"/>
                  <a:pt x="21971" y="15914"/>
                </a:cubicBezTo>
                <a:cubicBezTo>
                  <a:pt x="21965" y="15935"/>
                  <a:pt x="21984" y="15954"/>
                  <a:pt x="22002" y="15954"/>
                </a:cubicBezTo>
                <a:cubicBezTo>
                  <a:pt x="22011" y="15954"/>
                  <a:pt x="22020" y="15950"/>
                  <a:pt x="22025" y="15939"/>
                </a:cubicBezTo>
                <a:cubicBezTo>
                  <a:pt x="22033" y="15926"/>
                  <a:pt x="22039" y="15911"/>
                  <a:pt x="22045" y="15898"/>
                </a:cubicBezTo>
                <a:cubicBezTo>
                  <a:pt x="22047" y="15896"/>
                  <a:pt x="22049" y="15896"/>
                  <a:pt x="22049" y="15895"/>
                </a:cubicBezTo>
                <a:cubicBezTo>
                  <a:pt x="22072" y="15860"/>
                  <a:pt x="22097" y="15828"/>
                  <a:pt x="22120" y="15795"/>
                </a:cubicBezTo>
                <a:cubicBezTo>
                  <a:pt x="22126" y="15808"/>
                  <a:pt x="22138" y="15814"/>
                  <a:pt x="22149" y="15814"/>
                </a:cubicBezTo>
                <a:cubicBezTo>
                  <a:pt x="22162" y="15814"/>
                  <a:pt x="22175" y="15806"/>
                  <a:pt x="22180" y="15792"/>
                </a:cubicBezTo>
                <a:cubicBezTo>
                  <a:pt x="22199" y="15735"/>
                  <a:pt x="22220" y="15679"/>
                  <a:pt x="22239" y="15623"/>
                </a:cubicBezTo>
                <a:cubicBezTo>
                  <a:pt x="22740" y="14951"/>
                  <a:pt x="23418" y="14409"/>
                  <a:pt x="23979" y="13793"/>
                </a:cubicBezTo>
                <a:cubicBezTo>
                  <a:pt x="24613" y="13096"/>
                  <a:pt x="25135" y="12308"/>
                  <a:pt x="25569" y="11474"/>
                </a:cubicBezTo>
                <a:lnTo>
                  <a:pt x="25569" y="11474"/>
                </a:lnTo>
                <a:cubicBezTo>
                  <a:pt x="25302" y="12044"/>
                  <a:pt x="25102" y="12641"/>
                  <a:pt x="24850" y="13219"/>
                </a:cubicBezTo>
                <a:cubicBezTo>
                  <a:pt x="24842" y="13232"/>
                  <a:pt x="24837" y="13247"/>
                  <a:pt x="24830" y="13261"/>
                </a:cubicBezTo>
                <a:cubicBezTo>
                  <a:pt x="24797" y="13291"/>
                  <a:pt x="24766" y="13323"/>
                  <a:pt x="24731" y="13352"/>
                </a:cubicBezTo>
                <a:cubicBezTo>
                  <a:pt x="24715" y="13366"/>
                  <a:pt x="24731" y="13391"/>
                  <a:pt x="24749" y="13391"/>
                </a:cubicBezTo>
                <a:cubicBezTo>
                  <a:pt x="24753" y="13391"/>
                  <a:pt x="24757" y="13390"/>
                  <a:pt x="24761" y="13387"/>
                </a:cubicBezTo>
                <a:cubicBezTo>
                  <a:pt x="24777" y="13376"/>
                  <a:pt x="24790" y="13364"/>
                  <a:pt x="24806" y="13353"/>
                </a:cubicBezTo>
                <a:cubicBezTo>
                  <a:pt x="24811" y="13380"/>
                  <a:pt x="24834" y="13396"/>
                  <a:pt x="24858" y="13396"/>
                </a:cubicBezTo>
                <a:cubicBezTo>
                  <a:pt x="24871" y="13396"/>
                  <a:pt x="24885" y="13391"/>
                  <a:pt x="24895" y="13380"/>
                </a:cubicBezTo>
                <a:cubicBezTo>
                  <a:pt x="24951" y="13324"/>
                  <a:pt x="25002" y="13264"/>
                  <a:pt x="25047" y="13200"/>
                </a:cubicBezTo>
                <a:cubicBezTo>
                  <a:pt x="25066" y="13188"/>
                  <a:pt x="25085" y="13177"/>
                  <a:pt x="25103" y="13165"/>
                </a:cubicBezTo>
                <a:lnTo>
                  <a:pt x="25111" y="13165"/>
                </a:lnTo>
                <a:cubicBezTo>
                  <a:pt x="25610" y="12989"/>
                  <a:pt x="26040" y="12584"/>
                  <a:pt x="26417" y="12192"/>
                </a:cubicBezTo>
                <a:cubicBezTo>
                  <a:pt x="26637" y="12025"/>
                  <a:pt x="26856" y="11856"/>
                  <a:pt x="27070" y="11681"/>
                </a:cubicBezTo>
                <a:cubicBezTo>
                  <a:pt x="27759" y="11126"/>
                  <a:pt x="28365" y="10478"/>
                  <a:pt x="28875" y="9755"/>
                </a:cubicBezTo>
                <a:cubicBezTo>
                  <a:pt x="29358" y="9067"/>
                  <a:pt x="29782" y="8340"/>
                  <a:pt x="30108" y="7563"/>
                </a:cubicBezTo>
                <a:cubicBezTo>
                  <a:pt x="30338" y="7016"/>
                  <a:pt x="30596" y="6301"/>
                  <a:pt x="30466" y="5696"/>
                </a:cubicBezTo>
                <a:cubicBezTo>
                  <a:pt x="30809" y="5617"/>
                  <a:pt x="31153" y="5542"/>
                  <a:pt x="31499" y="5476"/>
                </a:cubicBezTo>
                <a:cubicBezTo>
                  <a:pt x="32540" y="5277"/>
                  <a:pt x="33641" y="5104"/>
                  <a:pt x="34565" y="4554"/>
                </a:cubicBezTo>
                <a:cubicBezTo>
                  <a:pt x="34627" y="4518"/>
                  <a:pt x="34602" y="4413"/>
                  <a:pt x="34536" y="4413"/>
                </a:cubicBezTo>
                <a:cubicBezTo>
                  <a:pt x="34529" y="4413"/>
                  <a:pt x="34521" y="4414"/>
                  <a:pt x="34513" y="4417"/>
                </a:cubicBezTo>
                <a:cubicBezTo>
                  <a:pt x="33128" y="4893"/>
                  <a:pt x="31681" y="5158"/>
                  <a:pt x="30243" y="5456"/>
                </a:cubicBezTo>
                <a:cubicBezTo>
                  <a:pt x="30060" y="4900"/>
                  <a:pt x="29559" y="4409"/>
                  <a:pt x="29143" y="4041"/>
                </a:cubicBezTo>
                <a:cubicBezTo>
                  <a:pt x="28511" y="3482"/>
                  <a:pt x="27813" y="3013"/>
                  <a:pt x="27080" y="2602"/>
                </a:cubicBezTo>
                <a:cubicBezTo>
                  <a:pt x="26308" y="2172"/>
                  <a:pt x="25479" y="1852"/>
                  <a:pt x="24619" y="1651"/>
                </a:cubicBezTo>
                <a:cubicBezTo>
                  <a:pt x="24350" y="1587"/>
                  <a:pt x="24079" y="1530"/>
                  <a:pt x="23808" y="1475"/>
                </a:cubicBezTo>
                <a:cubicBezTo>
                  <a:pt x="23366" y="1311"/>
                  <a:pt x="22885" y="1154"/>
                  <a:pt x="22421" y="1154"/>
                </a:cubicBezTo>
                <a:cubicBezTo>
                  <a:pt x="22350" y="1154"/>
                  <a:pt x="22280" y="1158"/>
                  <a:pt x="22211" y="1166"/>
                </a:cubicBezTo>
                <a:cubicBezTo>
                  <a:pt x="22208" y="1166"/>
                  <a:pt x="22207" y="1167"/>
                  <a:pt x="22206" y="1168"/>
                </a:cubicBezTo>
                <a:cubicBezTo>
                  <a:pt x="22182" y="1166"/>
                  <a:pt x="22159" y="1163"/>
                  <a:pt x="22136" y="1160"/>
                </a:cubicBezTo>
                <a:cubicBezTo>
                  <a:pt x="22068" y="1123"/>
                  <a:pt x="21997" y="1091"/>
                  <a:pt x="21924" y="1066"/>
                </a:cubicBezTo>
                <a:cubicBezTo>
                  <a:pt x="21917" y="1063"/>
                  <a:pt x="21911" y="1062"/>
                  <a:pt x="21904" y="1062"/>
                </a:cubicBezTo>
                <a:cubicBezTo>
                  <a:pt x="21872" y="1062"/>
                  <a:pt x="21846" y="1093"/>
                  <a:pt x="21853" y="1128"/>
                </a:cubicBezTo>
                <a:cubicBezTo>
                  <a:pt x="21835" y="1124"/>
                  <a:pt x="21817" y="1119"/>
                  <a:pt x="21799" y="1116"/>
                </a:cubicBezTo>
                <a:cubicBezTo>
                  <a:pt x="21798" y="1116"/>
                  <a:pt x="21797" y="1116"/>
                  <a:pt x="21796" y="1116"/>
                </a:cubicBezTo>
                <a:cubicBezTo>
                  <a:pt x="21772" y="1116"/>
                  <a:pt x="21764" y="1155"/>
                  <a:pt x="21787" y="1162"/>
                </a:cubicBezTo>
                <a:cubicBezTo>
                  <a:pt x="21831" y="1172"/>
                  <a:pt x="21873" y="1188"/>
                  <a:pt x="21916" y="1200"/>
                </a:cubicBezTo>
                <a:cubicBezTo>
                  <a:pt x="21928" y="1210"/>
                  <a:pt x="21940" y="1220"/>
                  <a:pt x="21953" y="1230"/>
                </a:cubicBezTo>
                <a:cubicBezTo>
                  <a:pt x="22432" y="1642"/>
                  <a:pt x="22870" y="2095"/>
                  <a:pt x="23359" y="2492"/>
                </a:cubicBezTo>
                <a:cubicBezTo>
                  <a:pt x="22607" y="1927"/>
                  <a:pt x="21792" y="1444"/>
                  <a:pt x="20919" y="1091"/>
                </a:cubicBezTo>
                <a:cubicBezTo>
                  <a:pt x="20145" y="779"/>
                  <a:pt x="19298" y="585"/>
                  <a:pt x="18555" y="199"/>
                </a:cubicBezTo>
                <a:cubicBezTo>
                  <a:pt x="18513" y="156"/>
                  <a:pt x="18470" y="115"/>
                  <a:pt x="18429" y="72"/>
                </a:cubicBezTo>
                <a:cubicBezTo>
                  <a:pt x="18422" y="66"/>
                  <a:pt x="18414" y="63"/>
                  <a:pt x="18406" y="63"/>
                </a:cubicBezTo>
                <a:cubicBezTo>
                  <a:pt x="18389" y="63"/>
                  <a:pt x="18373" y="76"/>
                  <a:pt x="18374" y="96"/>
                </a:cubicBezTo>
                <a:cubicBezTo>
                  <a:pt x="18338" y="75"/>
                  <a:pt x="18301" y="57"/>
                  <a:pt x="18266" y="35"/>
                </a:cubicBezTo>
                <a:cubicBezTo>
                  <a:pt x="18266" y="34"/>
                  <a:pt x="18265" y="34"/>
                  <a:pt x="18265" y="34"/>
                </a:cubicBezTo>
                <a:cubicBezTo>
                  <a:pt x="18264" y="34"/>
                  <a:pt x="18263" y="35"/>
                  <a:pt x="18261" y="35"/>
                </a:cubicBezTo>
                <a:cubicBezTo>
                  <a:pt x="18249" y="25"/>
                  <a:pt x="18238" y="16"/>
                  <a:pt x="18226" y="7"/>
                </a:cubicBezTo>
                <a:cubicBezTo>
                  <a:pt x="18221" y="3"/>
                  <a:pt x="18215" y="1"/>
                  <a:pt x="18210" y="1"/>
                </a:cubicBezTo>
                <a:close/>
              </a:path>
            </a:pathLst>
          </a:custGeom>
          <a:solidFill>
            <a:schemeClr val="lt1">
              <a:alpha val="11610"/>
            </a:schemeClr>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2" name="Google Shape;252;p4"/>
          <p:cNvSpPr/>
          <p:nvPr/>
        </p:nvSpPr>
        <p:spPr>
          <a:xfrm>
            <a:off x="11576673" y="-269984"/>
            <a:ext cx="843151" cy="3742181"/>
          </a:xfrm>
          <a:custGeom>
            <a:avLst/>
            <a:gdLst/>
            <a:ahLst/>
            <a:cxnLst/>
            <a:rect l="l" t="t" r="r" b="b"/>
            <a:pathLst>
              <a:path w="9000" h="39945" extrusionOk="0">
                <a:moveTo>
                  <a:pt x="4072" y="1"/>
                </a:moveTo>
                <a:cubicBezTo>
                  <a:pt x="4010" y="1"/>
                  <a:pt x="3946" y="43"/>
                  <a:pt x="3945" y="125"/>
                </a:cubicBezTo>
                <a:cubicBezTo>
                  <a:pt x="3917" y="1632"/>
                  <a:pt x="3604" y="3094"/>
                  <a:pt x="3405" y="4582"/>
                </a:cubicBezTo>
                <a:cubicBezTo>
                  <a:pt x="3210" y="6034"/>
                  <a:pt x="3165" y="7506"/>
                  <a:pt x="3118" y="8968"/>
                </a:cubicBezTo>
                <a:cubicBezTo>
                  <a:pt x="3027" y="11802"/>
                  <a:pt x="2926" y="14637"/>
                  <a:pt x="2857" y="17471"/>
                </a:cubicBezTo>
                <a:cubicBezTo>
                  <a:pt x="2842" y="17467"/>
                  <a:pt x="2827" y="17464"/>
                  <a:pt x="2812" y="17464"/>
                </a:cubicBezTo>
                <a:cubicBezTo>
                  <a:pt x="2746" y="17464"/>
                  <a:pt x="2684" y="17508"/>
                  <a:pt x="2691" y="17592"/>
                </a:cubicBezTo>
                <a:cubicBezTo>
                  <a:pt x="2754" y="18319"/>
                  <a:pt x="1789" y="18970"/>
                  <a:pt x="1430" y="19539"/>
                </a:cubicBezTo>
                <a:cubicBezTo>
                  <a:pt x="924" y="20344"/>
                  <a:pt x="619" y="21268"/>
                  <a:pt x="418" y="22191"/>
                </a:cubicBezTo>
                <a:cubicBezTo>
                  <a:pt x="0" y="24110"/>
                  <a:pt x="114" y="26129"/>
                  <a:pt x="359" y="28061"/>
                </a:cubicBezTo>
                <a:cubicBezTo>
                  <a:pt x="618" y="30094"/>
                  <a:pt x="1011" y="32131"/>
                  <a:pt x="1583" y="34097"/>
                </a:cubicBezTo>
                <a:cubicBezTo>
                  <a:pt x="2173" y="36127"/>
                  <a:pt x="3030" y="38138"/>
                  <a:pt x="4381" y="39779"/>
                </a:cubicBezTo>
                <a:cubicBezTo>
                  <a:pt x="4381" y="39805"/>
                  <a:pt x="4398" y="39826"/>
                  <a:pt x="4422" y="39831"/>
                </a:cubicBezTo>
                <a:cubicBezTo>
                  <a:pt x="4449" y="39862"/>
                  <a:pt x="4473" y="39893"/>
                  <a:pt x="4498" y="39923"/>
                </a:cubicBezTo>
                <a:cubicBezTo>
                  <a:pt x="4511" y="39938"/>
                  <a:pt x="4525" y="39944"/>
                  <a:pt x="4541" y="39944"/>
                </a:cubicBezTo>
                <a:cubicBezTo>
                  <a:pt x="4567" y="39944"/>
                  <a:pt x="4594" y="39925"/>
                  <a:pt x="4606" y="39901"/>
                </a:cubicBezTo>
                <a:cubicBezTo>
                  <a:pt x="4620" y="39891"/>
                  <a:pt x="4628" y="39877"/>
                  <a:pt x="4630" y="39859"/>
                </a:cubicBezTo>
                <a:cubicBezTo>
                  <a:pt x="5048" y="37342"/>
                  <a:pt x="6594" y="35240"/>
                  <a:pt x="7514" y="32902"/>
                </a:cubicBezTo>
                <a:cubicBezTo>
                  <a:pt x="8447" y="30531"/>
                  <a:pt x="8999" y="27886"/>
                  <a:pt x="8711" y="25334"/>
                </a:cubicBezTo>
                <a:cubicBezTo>
                  <a:pt x="8731" y="25327"/>
                  <a:pt x="8738" y="25302"/>
                  <a:pt x="8723" y="25287"/>
                </a:cubicBezTo>
                <a:cubicBezTo>
                  <a:pt x="8717" y="25281"/>
                  <a:pt x="8711" y="25275"/>
                  <a:pt x="8705" y="25270"/>
                </a:cubicBezTo>
                <a:cubicBezTo>
                  <a:pt x="8705" y="25263"/>
                  <a:pt x="8705" y="25258"/>
                  <a:pt x="8703" y="25253"/>
                </a:cubicBezTo>
                <a:cubicBezTo>
                  <a:pt x="8591" y="24319"/>
                  <a:pt x="8427" y="23375"/>
                  <a:pt x="8182" y="22456"/>
                </a:cubicBezTo>
                <a:cubicBezTo>
                  <a:pt x="8186" y="22445"/>
                  <a:pt x="8183" y="22432"/>
                  <a:pt x="8172" y="22425"/>
                </a:cubicBezTo>
                <a:cubicBezTo>
                  <a:pt x="8088" y="22116"/>
                  <a:pt x="7995" y="21809"/>
                  <a:pt x="7891" y="21507"/>
                </a:cubicBezTo>
                <a:lnTo>
                  <a:pt x="7891" y="21507"/>
                </a:lnTo>
                <a:cubicBezTo>
                  <a:pt x="7912" y="21516"/>
                  <a:pt x="7934" y="21527"/>
                  <a:pt x="7958" y="21536"/>
                </a:cubicBezTo>
                <a:cubicBezTo>
                  <a:pt x="7962" y="21538"/>
                  <a:pt x="7965" y="21539"/>
                  <a:pt x="7969" y="21539"/>
                </a:cubicBezTo>
                <a:cubicBezTo>
                  <a:pt x="7988" y="21539"/>
                  <a:pt x="8001" y="21508"/>
                  <a:pt x="7979" y="21496"/>
                </a:cubicBezTo>
                <a:cubicBezTo>
                  <a:pt x="7940" y="21475"/>
                  <a:pt x="7902" y="21452"/>
                  <a:pt x="7863" y="21429"/>
                </a:cubicBezTo>
                <a:cubicBezTo>
                  <a:pt x="7754" y="21121"/>
                  <a:pt x="7636" y="20817"/>
                  <a:pt x="7502" y="20520"/>
                </a:cubicBezTo>
                <a:cubicBezTo>
                  <a:pt x="7435" y="20373"/>
                  <a:pt x="7364" y="20228"/>
                  <a:pt x="7290" y="20084"/>
                </a:cubicBezTo>
                <a:cubicBezTo>
                  <a:pt x="7259" y="20010"/>
                  <a:pt x="7222" y="19940"/>
                  <a:pt x="7178" y="19874"/>
                </a:cubicBezTo>
                <a:cubicBezTo>
                  <a:pt x="6554" y="18746"/>
                  <a:pt x="5647" y="17750"/>
                  <a:pt x="4318" y="17520"/>
                </a:cubicBezTo>
                <a:cubicBezTo>
                  <a:pt x="4155" y="17492"/>
                  <a:pt x="3991" y="17480"/>
                  <a:pt x="3827" y="17480"/>
                </a:cubicBezTo>
                <a:cubicBezTo>
                  <a:pt x="3577" y="17480"/>
                  <a:pt x="3328" y="17509"/>
                  <a:pt x="3081" y="17556"/>
                </a:cubicBezTo>
                <a:cubicBezTo>
                  <a:pt x="3138" y="15560"/>
                  <a:pt x="3226" y="13565"/>
                  <a:pt x="3298" y="11569"/>
                </a:cubicBezTo>
                <a:cubicBezTo>
                  <a:pt x="3369" y="9598"/>
                  <a:pt x="3406" y="7622"/>
                  <a:pt x="3574" y="5657"/>
                </a:cubicBezTo>
                <a:cubicBezTo>
                  <a:pt x="3732" y="3815"/>
                  <a:pt x="4278" y="1976"/>
                  <a:pt x="4194" y="118"/>
                </a:cubicBezTo>
                <a:cubicBezTo>
                  <a:pt x="4191" y="39"/>
                  <a:pt x="4132" y="1"/>
                  <a:pt x="4072"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253" name="Google Shape;253;p4"/>
          <p:cNvGrpSpPr/>
          <p:nvPr/>
        </p:nvGrpSpPr>
        <p:grpSpPr>
          <a:xfrm rot="981589">
            <a:off x="10574287" y="-240004"/>
            <a:ext cx="1601125" cy="3053899"/>
            <a:chOff x="9909399" y="2982269"/>
            <a:chExt cx="1031535" cy="1967492"/>
          </a:xfrm>
        </p:grpSpPr>
        <p:sp>
          <p:nvSpPr>
            <p:cNvPr id="254" name="Google Shape;254;p4"/>
            <p:cNvSpPr/>
            <p:nvPr/>
          </p:nvSpPr>
          <p:spPr>
            <a:xfrm>
              <a:off x="10302122" y="3982413"/>
              <a:ext cx="54449" cy="233348"/>
            </a:xfrm>
            <a:custGeom>
              <a:avLst/>
              <a:gdLst/>
              <a:ahLst/>
              <a:cxnLst/>
              <a:rect l="l" t="t" r="r" b="b"/>
              <a:pathLst>
                <a:path w="1124" h="4817" extrusionOk="0">
                  <a:moveTo>
                    <a:pt x="824" y="1"/>
                  </a:moveTo>
                  <a:cubicBezTo>
                    <a:pt x="590" y="742"/>
                    <a:pt x="388" y="1446"/>
                    <a:pt x="270" y="2224"/>
                  </a:cubicBezTo>
                  <a:cubicBezTo>
                    <a:pt x="190" y="2756"/>
                    <a:pt x="100" y="3283"/>
                    <a:pt x="0" y="3810"/>
                  </a:cubicBezTo>
                  <a:cubicBezTo>
                    <a:pt x="88" y="4150"/>
                    <a:pt x="190" y="4484"/>
                    <a:pt x="303" y="4816"/>
                  </a:cubicBezTo>
                  <a:cubicBezTo>
                    <a:pt x="438" y="3990"/>
                    <a:pt x="506" y="3152"/>
                    <a:pt x="687" y="2333"/>
                  </a:cubicBezTo>
                  <a:cubicBezTo>
                    <a:pt x="816" y="1743"/>
                    <a:pt x="1054" y="1212"/>
                    <a:pt x="1123" y="610"/>
                  </a:cubicBezTo>
                  <a:cubicBezTo>
                    <a:pt x="1023" y="408"/>
                    <a:pt x="923" y="205"/>
                    <a:pt x="82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5" name="Google Shape;255;p4"/>
            <p:cNvSpPr/>
            <p:nvPr/>
          </p:nvSpPr>
          <p:spPr>
            <a:xfrm>
              <a:off x="10286136" y="3912994"/>
              <a:ext cx="52076" cy="245022"/>
            </a:xfrm>
            <a:custGeom>
              <a:avLst/>
              <a:gdLst/>
              <a:ahLst/>
              <a:cxnLst/>
              <a:rect l="l" t="t" r="r" b="b"/>
              <a:pathLst>
                <a:path w="1075" h="5058" extrusionOk="0">
                  <a:moveTo>
                    <a:pt x="465" y="0"/>
                  </a:moveTo>
                  <a:cubicBezTo>
                    <a:pt x="477" y="535"/>
                    <a:pt x="250" y="1134"/>
                    <a:pt x="141" y="1590"/>
                  </a:cubicBezTo>
                  <a:cubicBezTo>
                    <a:pt x="45" y="1997"/>
                    <a:pt x="4" y="2422"/>
                    <a:pt x="1" y="2850"/>
                  </a:cubicBezTo>
                  <a:cubicBezTo>
                    <a:pt x="2" y="2843"/>
                    <a:pt x="4" y="2835"/>
                    <a:pt x="5" y="2829"/>
                  </a:cubicBezTo>
                  <a:cubicBezTo>
                    <a:pt x="132" y="2133"/>
                    <a:pt x="269" y="1223"/>
                    <a:pt x="686" y="636"/>
                  </a:cubicBezTo>
                  <a:cubicBezTo>
                    <a:pt x="694" y="626"/>
                    <a:pt x="705" y="621"/>
                    <a:pt x="717" y="621"/>
                  </a:cubicBezTo>
                  <a:cubicBezTo>
                    <a:pt x="735" y="621"/>
                    <a:pt x="753" y="633"/>
                    <a:pt x="750" y="656"/>
                  </a:cubicBezTo>
                  <a:cubicBezTo>
                    <a:pt x="686" y="1282"/>
                    <a:pt x="361" y="1901"/>
                    <a:pt x="224" y="2519"/>
                  </a:cubicBezTo>
                  <a:cubicBezTo>
                    <a:pt x="138" y="2893"/>
                    <a:pt x="77" y="3272"/>
                    <a:pt x="41" y="3652"/>
                  </a:cubicBezTo>
                  <a:cubicBezTo>
                    <a:pt x="81" y="4050"/>
                    <a:pt x="146" y="4445"/>
                    <a:pt x="233" y="4836"/>
                  </a:cubicBezTo>
                  <a:cubicBezTo>
                    <a:pt x="249" y="4911"/>
                    <a:pt x="269" y="4984"/>
                    <a:pt x="286" y="5057"/>
                  </a:cubicBezTo>
                  <a:cubicBezTo>
                    <a:pt x="420" y="3790"/>
                    <a:pt x="409" y="2362"/>
                    <a:pt x="1072" y="1272"/>
                  </a:cubicBezTo>
                  <a:cubicBezTo>
                    <a:pt x="1072" y="1271"/>
                    <a:pt x="1073" y="1270"/>
                    <a:pt x="1074" y="1270"/>
                  </a:cubicBezTo>
                  <a:cubicBezTo>
                    <a:pt x="908" y="926"/>
                    <a:pt x="742" y="583"/>
                    <a:pt x="578" y="239"/>
                  </a:cubicBezTo>
                  <a:cubicBezTo>
                    <a:pt x="540" y="159"/>
                    <a:pt x="502" y="79"/>
                    <a:pt x="46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6" name="Google Shape;256;p4"/>
            <p:cNvSpPr/>
            <p:nvPr/>
          </p:nvSpPr>
          <p:spPr>
            <a:xfrm>
              <a:off x="10318931" y="4026156"/>
              <a:ext cx="64089" cy="231700"/>
            </a:xfrm>
            <a:custGeom>
              <a:avLst/>
              <a:gdLst/>
              <a:ahLst/>
              <a:cxnLst/>
              <a:rect l="l" t="t" r="r" b="b"/>
              <a:pathLst>
                <a:path w="1323" h="4783" extrusionOk="0">
                  <a:moveTo>
                    <a:pt x="920" y="1"/>
                  </a:moveTo>
                  <a:cubicBezTo>
                    <a:pt x="866" y="457"/>
                    <a:pt x="608" y="906"/>
                    <a:pt x="508" y="1340"/>
                  </a:cubicBezTo>
                  <a:cubicBezTo>
                    <a:pt x="304" y="2218"/>
                    <a:pt x="144" y="3124"/>
                    <a:pt x="13" y="4016"/>
                  </a:cubicBezTo>
                  <a:cubicBezTo>
                    <a:pt x="12" y="4025"/>
                    <a:pt x="8" y="4035"/>
                    <a:pt x="0" y="4040"/>
                  </a:cubicBezTo>
                  <a:cubicBezTo>
                    <a:pt x="88" y="4291"/>
                    <a:pt x="183" y="4538"/>
                    <a:pt x="283" y="4783"/>
                  </a:cubicBezTo>
                  <a:cubicBezTo>
                    <a:pt x="541" y="3448"/>
                    <a:pt x="855" y="2081"/>
                    <a:pt x="1323" y="808"/>
                  </a:cubicBezTo>
                  <a:cubicBezTo>
                    <a:pt x="1188" y="538"/>
                    <a:pt x="1054" y="270"/>
                    <a:pt x="9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7" name="Google Shape;257;p4"/>
            <p:cNvSpPr/>
            <p:nvPr/>
          </p:nvSpPr>
          <p:spPr>
            <a:xfrm>
              <a:off x="10670479" y="4560816"/>
              <a:ext cx="41515" cy="210773"/>
            </a:xfrm>
            <a:custGeom>
              <a:avLst/>
              <a:gdLst/>
              <a:ahLst/>
              <a:cxnLst/>
              <a:rect l="l" t="t" r="r" b="b"/>
              <a:pathLst>
                <a:path w="857" h="4351" extrusionOk="0">
                  <a:moveTo>
                    <a:pt x="194" y="0"/>
                  </a:moveTo>
                  <a:lnTo>
                    <a:pt x="194" y="0"/>
                  </a:lnTo>
                  <a:cubicBezTo>
                    <a:pt x="179" y="1225"/>
                    <a:pt x="495" y="2537"/>
                    <a:pt x="0" y="3687"/>
                  </a:cubicBezTo>
                  <a:cubicBezTo>
                    <a:pt x="224" y="3912"/>
                    <a:pt x="453" y="4133"/>
                    <a:pt x="685" y="4351"/>
                  </a:cubicBezTo>
                  <a:cubicBezTo>
                    <a:pt x="666" y="3109"/>
                    <a:pt x="857" y="1784"/>
                    <a:pt x="569" y="559"/>
                  </a:cubicBezTo>
                  <a:lnTo>
                    <a:pt x="194" y="0"/>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8" name="Google Shape;258;p4"/>
            <p:cNvSpPr/>
            <p:nvPr/>
          </p:nvSpPr>
          <p:spPr>
            <a:xfrm>
              <a:off x="10621649" y="4487862"/>
              <a:ext cx="49654" cy="233008"/>
            </a:xfrm>
            <a:custGeom>
              <a:avLst/>
              <a:gdLst/>
              <a:ahLst/>
              <a:cxnLst/>
              <a:rect l="l" t="t" r="r" b="b"/>
              <a:pathLst>
                <a:path w="1025" h="4810" extrusionOk="0">
                  <a:moveTo>
                    <a:pt x="195" y="1"/>
                  </a:moveTo>
                  <a:lnTo>
                    <a:pt x="195" y="1"/>
                  </a:lnTo>
                  <a:cubicBezTo>
                    <a:pt x="236" y="658"/>
                    <a:pt x="234" y="1325"/>
                    <a:pt x="238" y="1979"/>
                  </a:cubicBezTo>
                  <a:cubicBezTo>
                    <a:pt x="243" y="2692"/>
                    <a:pt x="228" y="3450"/>
                    <a:pt x="0" y="4132"/>
                  </a:cubicBezTo>
                  <a:cubicBezTo>
                    <a:pt x="207" y="4360"/>
                    <a:pt x="418" y="4587"/>
                    <a:pt x="631" y="4810"/>
                  </a:cubicBezTo>
                  <a:cubicBezTo>
                    <a:pt x="512" y="3479"/>
                    <a:pt x="1024" y="2040"/>
                    <a:pt x="683" y="730"/>
                  </a:cubicBezTo>
                  <a:cubicBezTo>
                    <a:pt x="520" y="488"/>
                    <a:pt x="358" y="245"/>
                    <a:pt x="19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9" name="Google Shape;259;p4"/>
            <p:cNvSpPr/>
            <p:nvPr/>
          </p:nvSpPr>
          <p:spPr>
            <a:xfrm>
              <a:off x="10423616" y="4218570"/>
              <a:ext cx="53820" cy="259749"/>
            </a:xfrm>
            <a:custGeom>
              <a:avLst/>
              <a:gdLst/>
              <a:ahLst/>
              <a:cxnLst/>
              <a:rect l="l" t="t" r="r" b="b"/>
              <a:pathLst>
                <a:path w="1111" h="5362" extrusionOk="0">
                  <a:moveTo>
                    <a:pt x="826" y="0"/>
                  </a:moveTo>
                  <a:cubicBezTo>
                    <a:pt x="754" y="767"/>
                    <a:pt x="588" y="1508"/>
                    <a:pt x="404" y="2257"/>
                  </a:cubicBezTo>
                  <a:cubicBezTo>
                    <a:pt x="234" y="2939"/>
                    <a:pt x="1" y="3611"/>
                    <a:pt x="1" y="4313"/>
                  </a:cubicBezTo>
                  <a:cubicBezTo>
                    <a:pt x="85" y="4444"/>
                    <a:pt x="170" y="4573"/>
                    <a:pt x="257" y="4702"/>
                  </a:cubicBezTo>
                  <a:cubicBezTo>
                    <a:pt x="404" y="4924"/>
                    <a:pt x="553" y="5142"/>
                    <a:pt x="704" y="5361"/>
                  </a:cubicBezTo>
                  <a:cubicBezTo>
                    <a:pt x="534" y="4714"/>
                    <a:pt x="594" y="4038"/>
                    <a:pt x="717" y="3370"/>
                  </a:cubicBezTo>
                  <a:cubicBezTo>
                    <a:pt x="897" y="2402"/>
                    <a:pt x="1057" y="1478"/>
                    <a:pt x="1110" y="499"/>
                  </a:cubicBezTo>
                  <a:cubicBezTo>
                    <a:pt x="1016" y="332"/>
                    <a:pt x="920" y="167"/>
                    <a:pt x="82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0" name="Google Shape;260;p4"/>
            <p:cNvSpPr/>
            <p:nvPr/>
          </p:nvSpPr>
          <p:spPr>
            <a:xfrm>
              <a:off x="10678617" y="4535965"/>
              <a:ext cx="218766" cy="32408"/>
            </a:xfrm>
            <a:custGeom>
              <a:avLst/>
              <a:gdLst/>
              <a:ahLst/>
              <a:cxnLst/>
              <a:rect l="l" t="t" r="r" b="b"/>
              <a:pathLst>
                <a:path w="4516" h="669" extrusionOk="0">
                  <a:moveTo>
                    <a:pt x="0" y="0"/>
                  </a:moveTo>
                  <a:cubicBezTo>
                    <a:pt x="59" y="88"/>
                    <a:pt x="118" y="175"/>
                    <a:pt x="176" y="263"/>
                  </a:cubicBezTo>
                  <a:cubicBezTo>
                    <a:pt x="181" y="262"/>
                    <a:pt x="183" y="260"/>
                    <a:pt x="187" y="260"/>
                  </a:cubicBezTo>
                  <a:cubicBezTo>
                    <a:pt x="188" y="260"/>
                    <a:pt x="189" y="260"/>
                    <a:pt x="190" y="260"/>
                  </a:cubicBezTo>
                  <a:cubicBezTo>
                    <a:pt x="959" y="432"/>
                    <a:pt x="1743" y="484"/>
                    <a:pt x="2529" y="515"/>
                  </a:cubicBezTo>
                  <a:cubicBezTo>
                    <a:pt x="3168" y="540"/>
                    <a:pt x="3897" y="492"/>
                    <a:pt x="4516" y="668"/>
                  </a:cubicBezTo>
                  <a:cubicBezTo>
                    <a:pt x="4508" y="513"/>
                    <a:pt x="4500" y="357"/>
                    <a:pt x="4487" y="201"/>
                  </a:cubicBezTo>
                  <a:cubicBezTo>
                    <a:pt x="4484" y="163"/>
                    <a:pt x="4480" y="123"/>
                    <a:pt x="4476" y="83"/>
                  </a:cubicBezTo>
                  <a:cubicBezTo>
                    <a:pt x="4083" y="206"/>
                    <a:pt x="3682" y="239"/>
                    <a:pt x="3278" y="239"/>
                  </a:cubicBezTo>
                  <a:cubicBezTo>
                    <a:pt x="2941" y="239"/>
                    <a:pt x="2603" y="216"/>
                    <a:pt x="2265" y="203"/>
                  </a:cubicBezTo>
                  <a:cubicBezTo>
                    <a:pt x="1526" y="172"/>
                    <a:pt x="718" y="213"/>
                    <a:pt x="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1" name="Google Shape;261;p4"/>
            <p:cNvSpPr/>
            <p:nvPr/>
          </p:nvSpPr>
          <p:spPr>
            <a:xfrm>
              <a:off x="10736312" y="4622580"/>
              <a:ext cx="162718" cy="43501"/>
            </a:xfrm>
            <a:custGeom>
              <a:avLst/>
              <a:gdLst/>
              <a:ahLst/>
              <a:cxnLst/>
              <a:rect l="l" t="t" r="r" b="b"/>
              <a:pathLst>
                <a:path w="3359" h="898" extrusionOk="0">
                  <a:moveTo>
                    <a:pt x="0" y="0"/>
                  </a:moveTo>
                  <a:cubicBezTo>
                    <a:pt x="75" y="115"/>
                    <a:pt x="150" y="228"/>
                    <a:pt x="226" y="342"/>
                  </a:cubicBezTo>
                  <a:cubicBezTo>
                    <a:pt x="772" y="418"/>
                    <a:pt x="1309" y="553"/>
                    <a:pt x="1849" y="666"/>
                  </a:cubicBezTo>
                  <a:cubicBezTo>
                    <a:pt x="2341" y="771"/>
                    <a:pt x="2866" y="774"/>
                    <a:pt x="3354" y="898"/>
                  </a:cubicBezTo>
                  <a:cubicBezTo>
                    <a:pt x="3357" y="643"/>
                    <a:pt x="3358" y="390"/>
                    <a:pt x="3357" y="135"/>
                  </a:cubicBezTo>
                  <a:lnTo>
                    <a:pt x="3357" y="135"/>
                  </a:lnTo>
                  <a:cubicBezTo>
                    <a:pt x="2860" y="240"/>
                    <a:pt x="2297" y="319"/>
                    <a:pt x="1741" y="319"/>
                  </a:cubicBezTo>
                  <a:cubicBezTo>
                    <a:pt x="1182" y="319"/>
                    <a:pt x="630" y="239"/>
                    <a:pt x="160" y="27"/>
                  </a:cubicBezTo>
                  <a:cubicBezTo>
                    <a:pt x="107" y="19"/>
                    <a:pt x="54" y="11"/>
                    <a:pt x="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2" name="Google Shape;262;p4"/>
            <p:cNvSpPr/>
            <p:nvPr/>
          </p:nvSpPr>
          <p:spPr>
            <a:xfrm>
              <a:off x="10703420" y="4595937"/>
              <a:ext cx="20588" cy="188344"/>
            </a:xfrm>
            <a:custGeom>
              <a:avLst/>
              <a:gdLst/>
              <a:ahLst/>
              <a:cxnLst/>
              <a:rect l="l" t="t" r="r" b="b"/>
              <a:pathLst>
                <a:path w="425" h="3888" extrusionOk="0">
                  <a:moveTo>
                    <a:pt x="1" y="1"/>
                  </a:moveTo>
                  <a:lnTo>
                    <a:pt x="1" y="1"/>
                  </a:lnTo>
                  <a:cubicBezTo>
                    <a:pt x="89" y="404"/>
                    <a:pt x="134" y="817"/>
                    <a:pt x="133" y="1231"/>
                  </a:cubicBezTo>
                  <a:cubicBezTo>
                    <a:pt x="134" y="2019"/>
                    <a:pt x="181" y="2848"/>
                    <a:pt x="53" y="3628"/>
                  </a:cubicBezTo>
                  <a:cubicBezTo>
                    <a:pt x="51" y="3639"/>
                    <a:pt x="41" y="3648"/>
                    <a:pt x="30" y="3648"/>
                  </a:cubicBezTo>
                  <a:cubicBezTo>
                    <a:pt x="114" y="3728"/>
                    <a:pt x="198" y="3808"/>
                    <a:pt x="285" y="3887"/>
                  </a:cubicBezTo>
                  <a:cubicBezTo>
                    <a:pt x="299" y="3268"/>
                    <a:pt x="369" y="2648"/>
                    <a:pt x="401" y="2029"/>
                  </a:cubicBezTo>
                  <a:cubicBezTo>
                    <a:pt x="425" y="1552"/>
                    <a:pt x="406" y="1076"/>
                    <a:pt x="403" y="598"/>
                  </a:cubicBezTo>
                  <a:cubicBezTo>
                    <a:pt x="269" y="398"/>
                    <a:pt x="135" y="200"/>
                    <a:pt x="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3" name="Google Shape;263;p4"/>
            <p:cNvSpPr/>
            <p:nvPr/>
          </p:nvSpPr>
          <p:spPr>
            <a:xfrm>
              <a:off x="10793668" y="4730462"/>
              <a:ext cx="37204" cy="145279"/>
            </a:xfrm>
            <a:custGeom>
              <a:avLst/>
              <a:gdLst/>
              <a:ahLst/>
              <a:cxnLst/>
              <a:rect l="l" t="t" r="r" b="b"/>
              <a:pathLst>
                <a:path w="768" h="2999" extrusionOk="0">
                  <a:moveTo>
                    <a:pt x="1" y="1"/>
                  </a:moveTo>
                  <a:lnTo>
                    <a:pt x="1" y="1"/>
                  </a:lnTo>
                  <a:cubicBezTo>
                    <a:pt x="145" y="449"/>
                    <a:pt x="315" y="890"/>
                    <a:pt x="386" y="1354"/>
                  </a:cubicBezTo>
                  <a:cubicBezTo>
                    <a:pt x="465" y="1866"/>
                    <a:pt x="411" y="2362"/>
                    <a:pt x="567" y="2857"/>
                  </a:cubicBezTo>
                  <a:cubicBezTo>
                    <a:pt x="634" y="2905"/>
                    <a:pt x="701" y="2952"/>
                    <a:pt x="767" y="2998"/>
                  </a:cubicBezTo>
                  <a:cubicBezTo>
                    <a:pt x="737" y="2302"/>
                    <a:pt x="767" y="1630"/>
                    <a:pt x="631" y="950"/>
                  </a:cubicBezTo>
                  <a:cubicBezTo>
                    <a:pt x="422" y="633"/>
                    <a:pt x="211" y="317"/>
                    <a:pt x="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4" name="Google Shape;264;p4"/>
            <p:cNvSpPr/>
            <p:nvPr/>
          </p:nvSpPr>
          <p:spPr>
            <a:xfrm>
              <a:off x="10657448" y="4533543"/>
              <a:ext cx="31827" cy="202780"/>
            </a:xfrm>
            <a:custGeom>
              <a:avLst/>
              <a:gdLst/>
              <a:ahLst/>
              <a:cxnLst/>
              <a:rect l="l" t="t" r="r" b="b"/>
              <a:pathLst>
                <a:path w="657" h="4186" extrusionOk="0">
                  <a:moveTo>
                    <a:pt x="85" y="1"/>
                  </a:moveTo>
                  <a:cubicBezTo>
                    <a:pt x="184" y="483"/>
                    <a:pt x="171" y="996"/>
                    <a:pt x="145" y="1481"/>
                  </a:cubicBezTo>
                  <a:cubicBezTo>
                    <a:pt x="103" y="2316"/>
                    <a:pt x="13" y="3145"/>
                    <a:pt x="0" y="3980"/>
                  </a:cubicBezTo>
                  <a:cubicBezTo>
                    <a:pt x="67" y="4051"/>
                    <a:pt x="137" y="4118"/>
                    <a:pt x="205" y="4186"/>
                  </a:cubicBezTo>
                  <a:cubicBezTo>
                    <a:pt x="656" y="2941"/>
                    <a:pt x="145" y="1668"/>
                    <a:pt x="355" y="405"/>
                  </a:cubicBezTo>
                  <a:cubicBezTo>
                    <a:pt x="265" y="270"/>
                    <a:pt x="176" y="135"/>
                    <a:pt x="8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5" name="Google Shape;265;p4"/>
            <p:cNvSpPr/>
            <p:nvPr/>
          </p:nvSpPr>
          <p:spPr>
            <a:xfrm>
              <a:off x="10828934" y="4763984"/>
              <a:ext cx="72858" cy="51591"/>
            </a:xfrm>
            <a:custGeom>
              <a:avLst/>
              <a:gdLst/>
              <a:ahLst/>
              <a:cxnLst/>
              <a:rect l="l" t="t" r="r" b="b"/>
              <a:pathLst>
                <a:path w="1504" h="1065" extrusionOk="0">
                  <a:moveTo>
                    <a:pt x="1" y="1"/>
                  </a:moveTo>
                  <a:lnTo>
                    <a:pt x="101" y="155"/>
                  </a:lnTo>
                  <a:cubicBezTo>
                    <a:pt x="163" y="251"/>
                    <a:pt x="227" y="347"/>
                    <a:pt x="290" y="445"/>
                  </a:cubicBezTo>
                  <a:cubicBezTo>
                    <a:pt x="721" y="522"/>
                    <a:pt x="1204" y="738"/>
                    <a:pt x="1504" y="1065"/>
                  </a:cubicBezTo>
                  <a:cubicBezTo>
                    <a:pt x="1498" y="982"/>
                    <a:pt x="1493" y="901"/>
                    <a:pt x="1488" y="818"/>
                  </a:cubicBezTo>
                  <a:cubicBezTo>
                    <a:pt x="1036" y="442"/>
                    <a:pt x="586" y="122"/>
                    <a:pt x="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6" name="Google Shape;266;p4"/>
            <p:cNvSpPr/>
            <p:nvPr/>
          </p:nvSpPr>
          <p:spPr>
            <a:xfrm>
              <a:off x="10721828" y="4634642"/>
              <a:ext cx="42968" cy="190621"/>
            </a:xfrm>
            <a:custGeom>
              <a:avLst/>
              <a:gdLst/>
              <a:ahLst/>
              <a:cxnLst/>
              <a:rect l="l" t="t" r="r" b="b"/>
              <a:pathLst>
                <a:path w="887" h="3935" extrusionOk="0">
                  <a:moveTo>
                    <a:pt x="158" y="1"/>
                  </a:moveTo>
                  <a:cubicBezTo>
                    <a:pt x="249" y="1042"/>
                    <a:pt x="177" y="2180"/>
                    <a:pt x="1" y="3177"/>
                  </a:cubicBezTo>
                  <a:cubicBezTo>
                    <a:pt x="289" y="3437"/>
                    <a:pt x="585" y="3688"/>
                    <a:pt x="886" y="3935"/>
                  </a:cubicBezTo>
                  <a:cubicBezTo>
                    <a:pt x="703" y="3444"/>
                    <a:pt x="815" y="2873"/>
                    <a:pt x="813" y="2359"/>
                  </a:cubicBezTo>
                  <a:cubicBezTo>
                    <a:pt x="810" y="1765"/>
                    <a:pt x="729" y="1160"/>
                    <a:pt x="553" y="589"/>
                  </a:cubicBezTo>
                  <a:lnTo>
                    <a:pt x="158" y="1"/>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7" name="Google Shape;267;p4"/>
            <p:cNvSpPr/>
            <p:nvPr/>
          </p:nvSpPr>
          <p:spPr>
            <a:xfrm>
              <a:off x="10769301" y="4672815"/>
              <a:ext cx="129390" cy="37882"/>
            </a:xfrm>
            <a:custGeom>
              <a:avLst/>
              <a:gdLst/>
              <a:ahLst/>
              <a:cxnLst/>
              <a:rect l="l" t="t" r="r" b="b"/>
              <a:pathLst>
                <a:path w="2671" h="782" extrusionOk="0">
                  <a:moveTo>
                    <a:pt x="1" y="1"/>
                  </a:moveTo>
                  <a:lnTo>
                    <a:pt x="43" y="66"/>
                  </a:lnTo>
                  <a:cubicBezTo>
                    <a:pt x="554" y="174"/>
                    <a:pt x="1076" y="225"/>
                    <a:pt x="1582" y="349"/>
                  </a:cubicBezTo>
                  <a:cubicBezTo>
                    <a:pt x="1937" y="436"/>
                    <a:pt x="2372" y="537"/>
                    <a:pt x="2669" y="781"/>
                  </a:cubicBezTo>
                  <a:cubicBezTo>
                    <a:pt x="2669" y="601"/>
                    <a:pt x="2669" y="422"/>
                    <a:pt x="2671" y="242"/>
                  </a:cubicBezTo>
                  <a:cubicBezTo>
                    <a:pt x="1772" y="196"/>
                    <a:pt x="892" y="105"/>
                    <a:pt x="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8" name="Google Shape;268;p4"/>
            <p:cNvSpPr/>
            <p:nvPr/>
          </p:nvSpPr>
          <p:spPr>
            <a:xfrm>
              <a:off x="10796042" y="4713604"/>
              <a:ext cx="103231" cy="51204"/>
            </a:xfrm>
            <a:custGeom>
              <a:avLst/>
              <a:gdLst/>
              <a:ahLst/>
              <a:cxnLst/>
              <a:rect l="l" t="t" r="r" b="b"/>
              <a:pathLst>
                <a:path w="2131" h="1057" extrusionOk="0">
                  <a:moveTo>
                    <a:pt x="1" y="0"/>
                  </a:moveTo>
                  <a:lnTo>
                    <a:pt x="304" y="465"/>
                  </a:lnTo>
                  <a:cubicBezTo>
                    <a:pt x="334" y="462"/>
                    <a:pt x="364" y="460"/>
                    <a:pt x="396" y="460"/>
                  </a:cubicBezTo>
                  <a:cubicBezTo>
                    <a:pt x="695" y="460"/>
                    <a:pt x="1045" y="590"/>
                    <a:pt x="1294" y="682"/>
                  </a:cubicBezTo>
                  <a:cubicBezTo>
                    <a:pt x="1581" y="787"/>
                    <a:pt x="1861" y="913"/>
                    <a:pt x="2131" y="1057"/>
                  </a:cubicBezTo>
                  <a:cubicBezTo>
                    <a:pt x="2129" y="1006"/>
                    <a:pt x="2128" y="955"/>
                    <a:pt x="2127" y="905"/>
                  </a:cubicBezTo>
                  <a:cubicBezTo>
                    <a:pt x="1448" y="499"/>
                    <a:pt x="725" y="310"/>
                    <a:pt x="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9" name="Google Shape;269;p4"/>
            <p:cNvSpPr/>
            <p:nvPr/>
          </p:nvSpPr>
          <p:spPr>
            <a:xfrm>
              <a:off x="10846664" y="4791063"/>
              <a:ext cx="69563" cy="110836"/>
            </a:xfrm>
            <a:custGeom>
              <a:avLst/>
              <a:gdLst/>
              <a:ahLst/>
              <a:cxnLst/>
              <a:rect l="l" t="t" r="r" b="b"/>
              <a:pathLst>
                <a:path w="1436" h="2288" extrusionOk="0">
                  <a:moveTo>
                    <a:pt x="0" y="0"/>
                  </a:moveTo>
                  <a:lnTo>
                    <a:pt x="0" y="0"/>
                  </a:lnTo>
                  <a:cubicBezTo>
                    <a:pt x="431" y="658"/>
                    <a:pt x="863" y="1319"/>
                    <a:pt x="1254" y="2001"/>
                  </a:cubicBezTo>
                  <a:cubicBezTo>
                    <a:pt x="1294" y="2071"/>
                    <a:pt x="1362" y="2172"/>
                    <a:pt x="1435" y="2288"/>
                  </a:cubicBezTo>
                  <a:cubicBezTo>
                    <a:pt x="1320" y="1885"/>
                    <a:pt x="1243" y="1467"/>
                    <a:pt x="1192" y="1046"/>
                  </a:cubicBezTo>
                  <a:cubicBezTo>
                    <a:pt x="950" y="818"/>
                    <a:pt x="707" y="594"/>
                    <a:pt x="448" y="380"/>
                  </a:cubicBezTo>
                  <a:cubicBezTo>
                    <a:pt x="431" y="365"/>
                    <a:pt x="448" y="336"/>
                    <a:pt x="468" y="336"/>
                  </a:cubicBezTo>
                  <a:cubicBezTo>
                    <a:pt x="472" y="336"/>
                    <a:pt x="476" y="337"/>
                    <a:pt x="480" y="340"/>
                  </a:cubicBezTo>
                  <a:cubicBezTo>
                    <a:pt x="718" y="518"/>
                    <a:pt x="966" y="693"/>
                    <a:pt x="1176" y="903"/>
                  </a:cubicBezTo>
                  <a:cubicBezTo>
                    <a:pt x="1167" y="815"/>
                    <a:pt x="1158" y="729"/>
                    <a:pt x="1150" y="642"/>
                  </a:cubicBezTo>
                  <a:cubicBezTo>
                    <a:pt x="944" y="429"/>
                    <a:pt x="692" y="282"/>
                    <a:pt x="419" y="170"/>
                  </a:cubicBezTo>
                  <a:cubicBezTo>
                    <a:pt x="280" y="114"/>
                    <a:pt x="135" y="64"/>
                    <a:pt x="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0" name="Google Shape;270;p4"/>
            <p:cNvSpPr/>
            <p:nvPr/>
          </p:nvSpPr>
          <p:spPr>
            <a:xfrm>
              <a:off x="10773952" y="4679936"/>
              <a:ext cx="124691" cy="45730"/>
            </a:xfrm>
            <a:custGeom>
              <a:avLst/>
              <a:gdLst/>
              <a:ahLst/>
              <a:cxnLst/>
              <a:rect l="l" t="t" r="r" b="b"/>
              <a:pathLst>
                <a:path w="2574" h="944" extrusionOk="0">
                  <a:moveTo>
                    <a:pt x="1" y="1"/>
                  </a:moveTo>
                  <a:cubicBezTo>
                    <a:pt x="100" y="150"/>
                    <a:pt x="197" y="301"/>
                    <a:pt x="296" y="450"/>
                  </a:cubicBezTo>
                  <a:cubicBezTo>
                    <a:pt x="382" y="435"/>
                    <a:pt x="471" y="429"/>
                    <a:pt x="562" y="429"/>
                  </a:cubicBezTo>
                  <a:cubicBezTo>
                    <a:pt x="878" y="429"/>
                    <a:pt x="1214" y="506"/>
                    <a:pt x="1498" y="577"/>
                  </a:cubicBezTo>
                  <a:cubicBezTo>
                    <a:pt x="1867" y="669"/>
                    <a:pt x="2225" y="791"/>
                    <a:pt x="2573" y="943"/>
                  </a:cubicBezTo>
                  <a:lnTo>
                    <a:pt x="2573" y="746"/>
                  </a:lnTo>
                  <a:cubicBezTo>
                    <a:pt x="2127" y="538"/>
                    <a:pt x="1694" y="379"/>
                    <a:pt x="1204" y="271"/>
                  </a:cubicBezTo>
                  <a:cubicBezTo>
                    <a:pt x="801" y="185"/>
                    <a:pt x="397" y="109"/>
                    <a:pt x="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1" name="Google Shape;271;p4"/>
            <p:cNvSpPr/>
            <p:nvPr/>
          </p:nvSpPr>
          <p:spPr>
            <a:xfrm>
              <a:off x="10791294" y="4706386"/>
              <a:ext cx="107736" cy="47425"/>
            </a:xfrm>
            <a:custGeom>
              <a:avLst/>
              <a:gdLst/>
              <a:ahLst/>
              <a:cxnLst/>
              <a:rect l="l" t="t" r="r" b="b"/>
              <a:pathLst>
                <a:path w="2224" h="979" extrusionOk="0">
                  <a:moveTo>
                    <a:pt x="0" y="0"/>
                  </a:moveTo>
                  <a:lnTo>
                    <a:pt x="0" y="0"/>
                  </a:lnTo>
                  <a:cubicBezTo>
                    <a:pt x="24" y="39"/>
                    <a:pt x="50" y="77"/>
                    <a:pt x="75" y="115"/>
                  </a:cubicBezTo>
                  <a:cubicBezTo>
                    <a:pt x="75" y="97"/>
                    <a:pt x="85" y="79"/>
                    <a:pt x="104" y="79"/>
                  </a:cubicBezTo>
                  <a:cubicBezTo>
                    <a:pt x="108" y="79"/>
                    <a:pt x="112" y="80"/>
                    <a:pt x="116" y="81"/>
                  </a:cubicBezTo>
                  <a:cubicBezTo>
                    <a:pt x="795" y="336"/>
                    <a:pt x="1681" y="451"/>
                    <a:pt x="2223" y="979"/>
                  </a:cubicBezTo>
                  <a:cubicBezTo>
                    <a:pt x="2219" y="810"/>
                    <a:pt x="2217" y="639"/>
                    <a:pt x="2215" y="470"/>
                  </a:cubicBezTo>
                  <a:cubicBezTo>
                    <a:pt x="1855" y="332"/>
                    <a:pt x="1486" y="209"/>
                    <a:pt x="1110" y="128"/>
                  </a:cubicBezTo>
                  <a:cubicBezTo>
                    <a:pt x="739" y="47"/>
                    <a:pt x="370" y="44"/>
                    <a:pt x="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2" name="Google Shape;272;p4"/>
            <p:cNvSpPr/>
            <p:nvPr/>
          </p:nvSpPr>
          <p:spPr>
            <a:xfrm>
              <a:off x="10814789" y="4742330"/>
              <a:ext cx="85646" cy="51640"/>
            </a:xfrm>
            <a:custGeom>
              <a:avLst/>
              <a:gdLst/>
              <a:ahLst/>
              <a:cxnLst/>
              <a:rect l="l" t="t" r="r" b="b"/>
              <a:pathLst>
                <a:path w="1768" h="1066" extrusionOk="0">
                  <a:moveTo>
                    <a:pt x="1" y="1"/>
                  </a:moveTo>
                  <a:lnTo>
                    <a:pt x="217" y="334"/>
                  </a:lnTo>
                  <a:cubicBezTo>
                    <a:pt x="755" y="398"/>
                    <a:pt x="1377" y="654"/>
                    <a:pt x="1768" y="1065"/>
                  </a:cubicBezTo>
                  <a:cubicBezTo>
                    <a:pt x="1758" y="882"/>
                    <a:pt x="1750" y="698"/>
                    <a:pt x="1745" y="518"/>
                  </a:cubicBezTo>
                  <a:cubicBezTo>
                    <a:pt x="1432" y="381"/>
                    <a:pt x="1109" y="262"/>
                    <a:pt x="782" y="161"/>
                  </a:cubicBezTo>
                  <a:cubicBezTo>
                    <a:pt x="527" y="85"/>
                    <a:pt x="258" y="60"/>
                    <a:pt x="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3" name="Google Shape;273;p4"/>
            <p:cNvSpPr/>
            <p:nvPr/>
          </p:nvSpPr>
          <p:spPr>
            <a:xfrm>
              <a:off x="10714997" y="4590414"/>
              <a:ext cx="183936" cy="39045"/>
            </a:xfrm>
            <a:custGeom>
              <a:avLst/>
              <a:gdLst/>
              <a:ahLst/>
              <a:cxnLst/>
              <a:rect l="l" t="t" r="r" b="b"/>
              <a:pathLst>
                <a:path w="3797" h="806" extrusionOk="0">
                  <a:moveTo>
                    <a:pt x="0" y="0"/>
                  </a:moveTo>
                  <a:cubicBezTo>
                    <a:pt x="63" y="96"/>
                    <a:pt x="127" y="192"/>
                    <a:pt x="191" y="288"/>
                  </a:cubicBezTo>
                  <a:cubicBezTo>
                    <a:pt x="194" y="287"/>
                    <a:pt x="197" y="287"/>
                    <a:pt x="199" y="287"/>
                  </a:cubicBezTo>
                  <a:cubicBezTo>
                    <a:pt x="213" y="287"/>
                    <a:pt x="225" y="297"/>
                    <a:pt x="227" y="311"/>
                  </a:cubicBezTo>
                  <a:cubicBezTo>
                    <a:pt x="230" y="324"/>
                    <a:pt x="231" y="338"/>
                    <a:pt x="232" y="351"/>
                  </a:cubicBezTo>
                  <a:lnTo>
                    <a:pt x="380" y="575"/>
                  </a:lnTo>
                  <a:cubicBezTo>
                    <a:pt x="408" y="578"/>
                    <a:pt x="436" y="580"/>
                    <a:pt x="464" y="583"/>
                  </a:cubicBezTo>
                  <a:cubicBezTo>
                    <a:pt x="468" y="581"/>
                    <a:pt x="473" y="580"/>
                    <a:pt x="477" y="580"/>
                  </a:cubicBezTo>
                  <a:cubicBezTo>
                    <a:pt x="479" y="580"/>
                    <a:pt x="480" y="580"/>
                    <a:pt x="482" y="580"/>
                  </a:cubicBezTo>
                  <a:cubicBezTo>
                    <a:pt x="1175" y="721"/>
                    <a:pt x="1849" y="806"/>
                    <a:pt x="2528" y="806"/>
                  </a:cubicBezTo>
                  <a:cubicBezTo>
                    <a:pt x="2947" y="806"/>
                    <a:pt x="3368" y="774"/>
                    <a:pt x="3797" y="703"/>
                  </a:cubicBezTo>
                  <a:cubicBezTo>
                    <a:pt x="3797" y="640"/>
                    <a:pt x="3796" y="578"/>
                    <a:pt x="3794" y="514"/>
                  </a:cubicBezTo>
                  <a:cubicBezTo>
                    <a:pt x="3673" y="514"/>
                    <a:pt x="3551" y="515"/>
                    <a:pt x="3429" y="515"/>
                  </a:cubicBezTo>
                  <a:cubicBezTo>
                    <a:pt x="2259" y="515"/>
                    <a:pt x="1091" y="462"/>
                    <a:pt x="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4" name="Google Shape;274;p4"/>
            <p:cNvSpPr/>
            <p:nvPr/>
          </p:nvSpPr>
          <p:spPr>
            <a:xfrm>
              <a:off x="10658659" y="4506270"/>
              <a:ext cx="236593" cy="37059"/>
            </a:xfrm>
            <a:custGeom>
              <a:avLst/>
              <a:gdLst/>
              <a:ahLst/>
              <a:cxnLst/>
              <a:rect l="l" t="t" r="r" b="b"/>
              <a:pathLst>
                <a:path w="4884" h="765" extrusionOk="0">
                  <a:moveTo>
                    <a:pt x="0" y="1"/>
                  </a:moveTo>
                  <a:lnTo>
                    <a:pt x="0" y="1"/>
                  </a:lnTo>
                  <a:cubicBezTo>
                    <a:pt x="122" y="181"/>
                    <a:pt x="243" y="361"/>
                    <a:pt x="364" y="541"/>
                  </a:cubicBezTo>
                  <a:cubicBezTo>
                    <a:pt x="368" y="541"/>
                    <a:pt x="371" y="541"/>
                    <a:pt x="375" y="541"/>
                  </a:cubicBezTo>
                  <a:cubicBezTo>
                    <a:pt x="1132" y="541"/>
                    <a:pt x="1918" y="685"/>
                    <a:pt x="2680" y="721"/>
                  </a:cubicBezTo>
                  <a:cubicBezTo>
                    <a:pt x="3040" y="738"/>
                    <a:pt x="3410" y="765"/>
                    <a:pt x="3778" y="765"/>
                  </a:cubicBezTo>
                  <a:cubicBezTo>
                    <a:pt x="4152" y="765"/>
                    <a:pt x="4525" y="737"/>
                    <a:pt x="4884" y="641"/>
                  </a:cubicBezTo>
                  <a:cubicBezTo>
                    <a:pt x="4872" y="502"/>
                    <a:pt x="4860" y="362"/>
                    <a:pt x="4847" y="224"/>
                  </a:cubicBezTo>
                  <a:cubicBezTo>
                    <a:pt x="4166" y="280"/>
                    <a:pt x="3482" y="322"/>
                    <a:pt x="2800" y="322"/>
                  </a:cubicBezTo>
                  <a:cubicBezTo>
                    <a:pt x="1857" y="322"/>
                    <a:pt x="919" y="241"/>
                    <a:pt x="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5" name="Google Shape;275;p4"/>
            <p:cNvSpPr/>
            <p:nvPr/>
          </p:nvSpPr>
          <p:spPr>
            <a:xfrm>
              <a:off x="10552182" y="4342050"/>
              <a:ext cx="322143" cy="52269"/>
            </a:xfrm>
            <a:custGeom>
              <a:avLst/>
              <a:gdLst/>
              <a:ahLst/>
              <a:cxnLst/>
              <a:rect l="l" t="t" r="r" b="b"/>
              <a:pathLst>
                <a:path w="6650" h="1079" extrusionOk="0">
                  <a:moveTo>
                    <a:pt x="1" y="1"/>
                  </a:moveTo>
                  <a:cubicBezTo>
                    <a:pt x="139" y="226"/>
                    <a:pt x="281" y="452"/>
                    <a:pt x="422" y="676"/>
                  </a:cubicBezTo>
                  <a:cubicBezTo>
                    <a:pt x="429" y="662"/>
                    <a:pt x="442" y="654"/>
                    <a:pt x="457" y="654"/>
                  </a:cubicBezTo>
                  <a:cubicBezTo>
                    <a:pt x="1508" y="698"/>
                    <a:pt x="2534" y="1021"/>
                    <a:pt x="3593" y="1070"/>
                  </a:cubicBezTo>
                  <a:cubicBezTo>
                    <a:pt x="3701" y="1076"/>
                    <a:pt x="3809" y="1078"/>
                    <a:pt x="3918" y="1078"/>
                  </a:cubicBezTo>
                  <a:cubicBezTo>
                    <a:pt x="4596" y="1078"/>
                    <a:pt x="5288" y="989"/>
                    <a:pt x="5967" y="989"/>
                  </a:cubicBezTo>
                  <a:cubicBezTo>
                    <a:pt x="6196" y="989"/>
                    <a:pt x="6424" y="999"/>
                    <a:pt x="6650" y="1026"/>
                  </a:cubicBezTo>
                  <a:cubicBezTo>
                    <a:pt x="6615" y="862"/>
                    <a:pt x="6578" y="700"/>
                    <a:pt x="6541" y="537"/>
                  </a:cubicBezTo>
                  <a:cubicBezTo>
                    <a:pt x="6403" y="533"/>
                    <a:pt x="6267" y="526"/>
                    <a:pt x="6130" y="520"/>
                  </a:cubicBezTo>
                  <a:cubicBezTo>
                    <a:pt x="6098" y="518"/>
                    <a:pt x="6090" y="474"/>
                    <a:pt x="6119" y="461"/>
                  </a:cubicBezTo>
                  <a:lnTo>
                    <a:pt x="6119" y="461"/>
                  </a:lnTo>
                  <a:cubicBezTo>
                    <a:pt x="5696" y="489"/>
                    <a:pt x="5263" y="503"/>
                    <a:pt x="4828" y="503"/>
                  </a:cubicBezTo>
                  <a:cubicBezTo>
                    <a:pt x="4042" y="503"/>
                    <a:pt x="3249" y="457"/>
                    <a:pt x="2494" y="362"/>
                  </a:cubicBezTo>
                  <a:cubicBezTo>
                    <a:pt x="1918" y="290"/>
                    <a:pt x="1342" y="222"/>
                    <a:pt x="767" y="146"/>
                  </a:cubicBezTo>
                  <a:cubicBezTo>
                    <a:pt x="511" y="113"/>
                    <a:pt x="249" y="80"/>
                    <a:pt x="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6" name="Google Shape;276;p4"/>
            <p:cNvSpPr/>
            <p:nvPr/>
          </p:nvSpPr>
          <p:spPr>
            <a:xfrm>
              <a:off x="10531982" y="4308673"/>
              <a:ext cx="335949" cy="55031"/>
            </a:xfrm>
            <a:custGeom>
              <a:avLst/>
              <a:gdLst/>
              <a:ahLst/>
              <a:cxnLst/>
              <a:rect l="l" t="t" r="r" b="b"/>
              <a:pathLst>
                <a:path w="6935" h="1136" extrusionOk="0">
                  <a:moveTo>
                    <a:pt x="0" y="0"/>
                  </a:moveTo>
                  <a:lnTo>
                    <a:pt x="0" y="0"/>
                  </a:lnTo>
                  <a:cubicBezTo>
                    <a:pt x="106" y="177"/>
                    <a:pt x="210" y="351"/>
                    <a:pt x="318" y="526"/>
                  </a:cubicBezTo>
                  <a:cubicBezTo>
                    <a:pt x="776" y="709"/>
                    <a:pt x="1300" y="722"/>
                    <a:pt x="1785" y="774"/>
                  </a:cubicBezTo>
                  <a:cubicBezTo>
                    <a:pt x="2351" y="833"/>
                    <a:pt x="2910" y="937"/>
                    <a:pt x="3477" y="982"/>
                  </a:cubicBezTo>
                  <a:cubicBezTo>
                    <a:pt x="3887" y="1015"/>
                    <a:pt x="4294" y="1025"/>
                    <a:pt x="4703" y="1025"/>
                  </a:cubicBezTo>
                  <a:cubicBezTo>
                    <a:pt x="4913" y="1025"/>
                    <a:pt x="5124" y="1023"/>
                    <a:pt x="5336" y="1019"/>
                  </a:cubicBezTo>
                  <a:cubicBezTo>
                    <a:pt x="5552" y="1016"/>
                    <a:pt x="5773" y="1005"/>
                    <a:pt x="5993" y="1005"/>
                  </a:cubicBezTo>
                  <a:cubicBezTo>
                    <a:pt x="6265" y="1005"/>
                    <a:pt x="6537" y="1021"/>
                    <a:pt x="6799" y="1086"/>
                  </a:cubicBezTo>
                  <a:cubicBezTo>
                    <a:pt x="6820" y="1091"/>
                    <a:pt x="6819" y="1115"/>
                    <a:pt x="6806" y="1126"/>
                  </a:cubicBezTo>
                  <a:cubicBezTo>
                    <a:pt x="6848" y="1129"/>
                    <a:pt x="6892" y="1131"/>
                    <a:pt x="6935" y="1135"/>
                  </a:cubicBezTo>
                  <a:cubicBezTo>
                    <a:pt x="6888" y="938"/>
                    <a:pt x="6838" y="742"/>
                    <a:pt x="6784" y="547"/>
                  </a:cubicBezTo>
                  <a:cubicBezTo>
                    <a:pt x="6540" y="630"/>
                    <a:pt x="6286" y="648"/>
                    <a:pt x="6027" y="648"/>
                  </a:cubicBezTo>
                  <a:cubicBezTo>
                    <a:pt x="5871" y="648"/>
                    <a:pt x="5714" y="641"/>
                    <a:pt x="5557" y="638"/>
                  </a:cubicBezTo>
                  <a:cubicBezTo>
                    <a:pt x="4874" y="625"/>
                    <a:pt x="4186" y="617"/>
                    <a:pt x="3504" y="579"/>
                  </a:cubicBezTo>
                  <a:cubicBezTo>
                    <a:pt x="2359" y="518"/>
                    <a:pt x="1058" y="497"/>
                    <a:pt x="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7" name="Google Shape;277;p4"/>
            <p:cNvSpPr/>
            <p:nvPr/>
          </p:nvSpPr>
          <p:spPr>
            <a:xfrm>
              <a:off x="10561677" y="4382451"/>
              <a:ext cx="27854" cy="256212"/>
            </a:xfrm>
            <a:custGeom>
              <a:avLst/>
              <a:gdLst/>
              <a:ahLst/>
              <a:cxnLst/>
              <a:rect l="l" t="t" r="r" b="b"/>
              <a:pathLst>
                <a:path w="575" h="5289" extrusionOk="0">
                  <a:moveTo>
                    <a:pt x="1" y="0"/>
                  </a:moveTo>
                  <a:lnTo>
                    <a:pt x="1" y="0"/>
                  </a:lnTo>
                  <a:cubicBezTo>
                    <a:pt x="226" y="687"/>
                    <a:pt x="110" y="1558"/>
                    <a:pt x="135" y="2254"/>
                  </a:cubicBezTo>
                  <a:cubicBezTo>
                    <a:pt x="169" y="3153"/>
                    <a:pt x="186" y="4052"/>
                    <a:pt x="69" y="4944"/>
                  </a:cubicBezTo>
                  <a:cubicBezTo>
                    <a:pt x="162" y="5060"/>
                    <a:pt x="258" y="5173"/>
                    <a:pt x="353" y="5288"/>
                  </a:cubicBezTo>
                  <a:cubicBezTo>
                    <a:pt x="411" y="4547"/>
                    <a:pt x="574" y="3820"/>
                    <a:pt x="570" y="3069"/>
                  </a:cubicBezTo>
                  <a:cubicBezTo>
                    <a:pt x="566" y="2325"/>
                    <a:pt x="525" y="1586"/>
                    <a:pt x="553" y="843"/>
                  </a:cubicBezTo>
                  <a:cubicBezTo>
                    <a:pt x="379" y="578"/>
                    <a:pt x="203" y="313"/>
                    <a:pt x="30" y="46"/>
                  </a:cubicBezTo>
                  <a:cubicBezTo>
                    <a:pt x="19" y="31"/>
                    <a:pt x="10" y="15"/>
                    <a:pt x="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8" name="Google Shape;278;p4"/>
            <p:cNvSpPr/>
            <p:nvPr/>
          </p:nvSpPr>
          <p:spPr>
            <a:xfrm>
              <a:off x="10613316" y="4438208"/>
              <a:ext cx="273167" cy="32796"/>
            </a:xfrm>
            <a:custGeom>
              <a:avLst/>
              <a:gdLst/>
              <a:ahLst/>
              <a:cxnLst/>
              <a:rect l="l" t="t" r="r" b="b"/>
              <a:pathLst>
                <a:path w="5639" h="677" extrusionOk="0">
                  <a:moveTo>
                    <a:pt x="0" y="0"/>
                  </a:moveTo>
                  <a:cubicBezTo>
                    <a:pt x="78" y="120"/>
                    <a:pt x="158" y="240"/>
                    <a:pt x="236" y="359"/>
                  </a:cubicBezTo>
                  <a:cubicBezTo>
                    <a:pt x="1013" y="597"/>
                    <a:pt x="1804" y="677"/>
                    <a:pt x="2599" y="677"/>
                  </a:cubicBezTo>
                  <a:cubicBezTo>
                    <a:pt x="3610" y="677"/>
                    <a:pt x="4629" y="548"/>
                    <a:pt x="5639" y="455"/>
                  </a:cubicBezTo>
                  <a:cubicBezTo>
                    <a:pt x="5621" y="328"/>
                    <a:pt x="5600" y="203"/>
                    <a:pt x="5580" y="76"/>
                  </a:cubicBezTo>
                  <a:cubicBezTo>
                    <a:pt x="4758" y="249"/>
                    <a:pt x="3893" y="331"/>
                    <a:pt x="3025" y="331"/>
                  </a:cubicBezTo>
                  <a:cubicBezTo>
                    <a:pt x="1999" y="331"/>
                    <a:pt x="969" y="216"/>
                    <a:pt x="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9" name="Google Shape;279;p4"/>
            <p:cNvSpPr/>
            <p:nvPr/>
          </p:nvSpPr>
          <p:spPr>
            <a:xfrm>
              <a:off x="10592002" y="4405267"/>
              <a:ext cx="290946" cy="42484"/>
            </a:xfrm>
            <a:custGeom>
              <a:avLst/>
              <a:gdLst/>
              <a:ahLst/>
              <a:cxnLst/>
              <a:rect l="l" t="t" r="r" b="b"/>
              <a:pathLst>
                <a:path w="6006" h="877" extrusionOk="0">
                  <a:moveTo>
                    <a:pt x="0" y="0"/>
                  </a:moveTo>
                  <a:lnTo>
                    <a:pt x="0" y="0"/>
                  </a:lnTo>
                  <a:cubicBezTo>
                    <a:pt x="123" y="192"/>
                    <a:pt x="247" y="383"/>
                    <a:pt x="371" y="575"/>
                  </a:cubicBezTo>
                  <a:cubicBezTo>
                    <a:pt x="1353" y="787"/>
                    <a:pt x="2307" y="877"/>
                    <a:pt x="3263" y="877"/>
                  </a:cubicBezTo>
                  <a:cubicBezTo>
                    <a:pt x="4167" y="877"/>
                    <a:pt x="5072" y="796"/>
                    <a:pt x="6005" y="663"/>
                  </a:cubicBezTo>
                  <a:cubicBezTo>
                    <a:pt x="5991" y="570"/>
                    <a:pt x="5973" y="478"/>
                    <a:pt x="5957" y="384"/>
                  </a:cubicBezTo>
                  <a:cubicBezTo>
                    <a:pt x="5788" y="371"/>
                    <a:pt x="5621" y="365"/>
                    <a:pt x="5455" y="365"/>
                  </a:cubicBezTo>
                  <a:cubicBezTo>
                    <a:pt x="5051" y="365"/>
                    <a:pt x="4653" y="396"/>
                    <a:pt x="4242" y="412"/>
                  </a:cubicBezTo>
                  <a:cubicBezTo>
                    <a:pt x="4139" y="416"/>
                    <a:pt x="4034" y="418"/>
                    <a:pt x="3930" y="418"/>
                  </a:cubicBezTo>
                  <a:cubicBezTo>
                    <a:pt x="3316" y="418"/>
                    <a:pt x="2692" y="353"/>
                    <a:pt x="2085" y="290"/>
                  </a:cubicBezTo>
                  <a:cubicBezTo>
                    <a:pt x="1483" y="226"/>
                    <a:pt x="875" y="156"/>
                    <a:pt x="277" y="58"/>
                  </a:cubicBezTo>
                  <a:cubicBezTo>
                    <a:pt x="184" y="44"/>
                    <a:pt x="91" y="24"/>
                    <a:pt x="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0" name="Google Shape;280;p4"/>
            <p:cNvSpPr/>
            <p:nvPr/>
          </p:nvSpPr>
          <p:spPr>
            <a:xfrm>
              <a:off x="10581635" y="4458554"/>
              <a:ext cx="23640" cy="196677"/>
            </a:xfrm>
            <a:custGeom>
              <a:avLst/>
              <a:gdLst/>
              <a:ahLst/>
              <a:cxnLst/>
              <a:rect l="l" t="t" r="r" b="b"/>
              <a:pathLst>
                <a:path w="488" h="4060" extrusionOk="0">
                  <a:moveTo>
                    <a:pt x="265" y="0"/>
                  </a:moveTo>
                  <a:lnTo>
                    <a:pt x="265" y="0"/>
                  </a:lnTo>
                  <a:cubicBezTo>
                    <a:pt x="275" y="434"/>
                    <a:pt x="285" y="866"/>
                    <a:pt x="278" y="1298"/>
                  </a:cubicBezTo>
                  <a:cubicBezTo>
                    <a:pt x="265" y="2144"/>
                    <a:pt x="149" y="2960"/>
                    <a:pt x="1" y="3788"/>
                  </a:cubicBezTo>
                  <a:cubicBezTo>
                    <a:pt x="77" y="3879"/>
                    <a:pt x="153" y="3969"/>
                    <a:pt x="229" y="4060"/>
                  </a:cubicBezTo>
                  <a:cubicBezTo>
                    <a:pt x="210" y="3714"/>
                    <a:pt x="361" y="3221"/>
                    <a:pt x="389" y="2972"/>
                  </a:cubicBezTo>
                  <a:cubicBezTo>
                    <a:pt x="487" y="2095"/>
                    <a:pt x="406" y="1139"/>
                    <a:pt x="299" y="267"/>
                  </a:cubicBezTo>
                  <a:cubicBezTo>
                    <a:pt x="289" y="178"/>
                    <a:pt x="277" y="90"/>
                    <a:pt x="26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1" name="Google Shape;281;p4"/>
            <p:cNvSpPr/>
            <p:nvPr/>
          </p:nvSpPr>
          <p:spPr>
            <a:xfrm>
              <a:off x="10495601" y="4247054"/>
              <a:ext cx="363609" cy="86518"/>
            </a:xfrm>
            <a:custGeom>
              <a:avLst/>
              <a:gdLst/>
              <a:ahLst/>
              <a:cxnLst/>
              <a:rect l="l" t="t" r="r" b="b"/>
              <a:pathLst>
                <a:path w="7506" h="1786" extrusionOk="0">
                  <a:moveTo>
                    <a:pt x="0" y="0"/>
                  </a:moveTo>
                  <a:cubicBezTo>
                    <a:pt x="63" y="108"/>
                    <a:pt x="126" y="216"/>
                    <a:pt x="188" y="324"/>
                  </a:cubicBezTo>
                  <a:cubicBezTo>
                    <a:pt x="195" y="320"/>
                    <a:pt x="202" y="318"/>
                    <a:pt x="210" y="318"/>
                  </a:cubicBezTo>
                  <a:cubicBezTo>
                    <a:pt x="214" y="318"/>
                    <a:pt x="219" y="319"/>
                    <a:pt x="223" y="320"/>
                  </a:cubicBezTo>
                  <a:cubicBezTo>
                    <a:pt x="1669" y="718"/>
                    <a:pt x="3134" y="936"/>
                    <a:pt x="4621" y="1114"/>
                  </a:cubicBezTo>
                  <a:cubicBezTo>
                    <a:pt x="5027" y="1163"/>
                    <a:pt x="5411" y="1177"/>
                    <a:pt x="5805" y="1177"/>
                  </a:cubicBezTo>
                  <a:cubicBezTo>
                    <a:pt x="5968" y="1177"/>
                    <a:pt x="6134" y="1175"/>
                    <a:pt x="6303" y="1171"/>
                  </a:cubicBezTo>
                  <a:cubicBezTo>
                    <a:pt x="6370" y="1170"/>
                    <a:pt x="6437" y="1168"/>
                    <a:pt x="6504" y="1168"/>
                  </a:cubicBezTo>
                  <a:cubicBezTo>
                    <a:pt x="6802" y="1168"/>
                    <a:pt x="7094" y="1193"/>
                    <a:pt x="7364" y="1333"/>
                  </a:cubicBezTo>
                  <a:cubicBezTo>
                    <a:pt x="7406" y="1353"/>
                    <a:pt x="7379" y="1410"/>
                    <a:pt x="7341" y="1410"/>
                  </a:cubicBezTo>
                  <a:cubicBezTo>
                    <a:pt x="7334" y="1410"/>
                    <a:pt x="7327" y="1408"/>
                    <a:pt x="7320" y="1405"/>
                  </a:cubicBezTo>
                  <a:cubicBezTo>
                    <a:pt x="7016" y="1242"/>
                    <a:pt x="6671" y="1203"/>
                    <a:pt x="6324" y="1203"/>
                  </a:cubicBezTo>
                  <a:cubicBezTo>
                    <a:pt x="6071" y="1203"/>
                    <a:pt x="5817" y="1224"/>
                    <a:pt x="5575" y="1231"/>
                  </a:cubicBezTo>
                  <a:cubicBezTo>
                    <a:pt x="5488" y="1234"/>
                    <a:pt x="5400" y="1235"/>
                    <a:pt x="5313" y="1235"/>
                  </a:cubicBezTo>
                  <a:cubicBezTo>
                    <a:pt x="4823" y="1235"/>
                    <a:pt x="4328" y="1196"/>
                    <a:pt x="3842" y="1142"/>
                  </a:cubicBezTo>
                  <a:cubicBezTo>
                    <a:pt x="2624" y="1004"/>
                    <a:pt x="1419" y="792"/>
                    <a:pt x="247" y="426"/>
                  </a:cubicBezTo>
                  <a:lnTo>
                    <a:pt x="247" y="426"/>
                  </a:lnTo>
                  <a:cubicBezTo>
                    <a:pt x="395" y="678"/>
                    <a:pt x="544" y="928"/>
                    <a:pt x="695" y="1179"/>
                  </a:cubicBezTo>
                  <a:cubicBezTo>
                    <a:pt x="702" y="1169"/>
                    <a:pt x="714" y="1164"/>
                    <a:pt x="725" y="1164"/>
                  </a:cubicBezTo>
                  <a:cubicBezTo>
                    <a:pt x="729" y="1164"/>
                    <a:pt x="733" y="1165"/>
                    <a:pt x="737" y="1166"/>
                  </a:cubicBezTo>
                  <a:cubicBezTo>
                    <a:pt x="1903" y="1509"/>
                    <a:pt x="3041" y="1709"/>
                    <a:pt x="4257" y="1770"/>
                  </a:cubicBezTo>
                  <a:cubicBezTo>
                    <a:pt x="4512" y="1782"/>
                    <a:pt x="4766" y="1786"/>
                    <a:pt x="5020" y="1786"/>
                  </a:cubicBezTo>
                  <a:cubicBezTo>
                    <a:pt x="5367" y="1786"/>
                    <a:pt x="5714" y="1779"/>
                    <a:pt x="6064" y="1779"/>
                  </a:cubicBezTo>
                  <a:cubicBezTo>
                    <a:pt x="6098" y="1779"/>
                    <a:pt x="6133" y="1779"/>
                    <a:pt x="6168" y="1779"/>
                  </a:cubicBezTo>
                  <a:cubicBezTo>
                    <a:pt x="6348" y="1780"/>
                    <a:pt x="6529" y="1786"/>
                    <a:pt x="6708" y="1786"/>
                  </a:cubicBezTo>
                  <a:cubicBezTo>
                    <a:pt x="6977" y="1786"/>
                    <a:pt x="7244" y="1773"/>
                    <a:pt x="7506" y="1709"/>
                  </a:cubicBezTo>
                  <a:cubicBezTo>
                    <a:pt x="7414" y="1383"/>
                    <a:pt x="7312" y="1062"/>
                    <a:pt x="7203" y="743"/>
                  </a:cubicBezTo>
                  <a:cubicBezTo>
                    <a:pt x="5931" y="710"/>
                    <a:pt x="4647" y="750"/>
                    <a:pt x="3378" y="651"/>
                  </a:cubicBezTo>
                  <a:cubicBezTo>
                    <a:pt x="2788" y="607"/>
                    <a:pt x="2201" y="527"/>
                    <a:pt x="1619" y="415"/>
                  </a:cubicBezTo>
                  <a:cubicBezTo>
                    <a:pt x="1083" y="308"/>
                    <a:pt x="543" y="86"/>
                    <a:pt x="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2" name="Google Shape;282;p4"/>
            <p:cNvSpPr/>
            <p:nvPr/>
          </p:nvSpPr>
          <p:spPr>
            <a:xfrm>
              <a:off x="10574611" y="4377849"/>
              <a:ext cx="305042" cy="41031"/>
            </a:xfrm>
            <a:custGeom>
              <a:avLst/>
              <a:gdLst/>
              <a:ahLst/>
              <a:cxnLst/>
              <a:rect l="l" t="t" r="r" b="b"/>
              <a:pathLst>
                <a:path w="6297" h="847" extrusionOk="0">
                  <a:moveTo>
                    <a:pt x="0" y="1"/>
                  </a:moveTo>
                  <a:lnTo>
                    <a:pt x="0" y="1"/>
                  </a:lnTo>
                  <a:cubicBezTo>
                    <a:pt x="80" y="129"/>
                    <a:pt x="160" y="257"/>
                    <a:pt x="242" y="385"/>
                  </a:cubicBezTo>
                  <a:cubicBezTo>
                    <a:pt x="622" y="513"/>
                    <a:pt x="1025" y="521"/>
                    <a:pt x="1426" y="581"/>
                  </a:cubicBezTo>
                  <a:cubicBezTo>
                    <a:pt x="2039" y="672"/>
                    <a:pt x="2656" y="740"/>
                    <a:pt x="3274" y="785"/>
                  </a:cubicBezTo>
                  <a:cubicBezTo>
                    <a:pt x="3650" y="812"/>
                    <a:pt x="4017" y="831"/>
                    <a:pt x="4386" y="831"/>
                  </a:cubicBezTo>
                  <a:cubicBezTo>
                    <a:pt x="4621" y="831"/>
                    <a:pt x="4857" y="823"/>
                    <a:pt x="5096" y="805"/>
                  </a:cubicBezTo>
                  <a:cubicBezTo>
                    <a:pt x="5300" y="790"/>
                    <a:pt x="5507" y="771"/>
                    <a:pt x="5712" y="771"/>
                  </a:cubicBezTo>
                  <a:cubicBezTo>
                    <a:pt x="5910" y="771"/>
                    <a:pt x="6106" y="789"/>
                    <a:pt x="6296" y="846"/>
                  </a:cubicBezTo>
                  <a:cubicBezTo>
                    <a:pt x="6266" y="680"/>
                    <a:pt x="6234" y="513"/>
                    <a:pt x="6199" y="346"/>
                  </a:cubicBezTo>
                  <a:cubicBezTo>
                    <a:pt x="5345" y="371"/>
                    <a:pt x="4500" y="463"/>
                    <a:pt x="3648" y="463"/>
                  </a:cubicBezTo>
                  <a:cubicBezTo>
                    <a:pt x="3412" y="463"/>
                    <a:pt x="3176" y="456"/>
                    <a:pt x="2938" y="438"/>
                  </a:cubicBezTo>
                  <a:cubicBezTo>
                    <a:pt x="1955" y="366"/>
                    <a:pt x="966" y="203"/>
                    <a:pt x="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3" name="Google Shape;283;p4"/>
            <p:cNvSpPr/>
            <p:nvPr/>
          </p:nvSpPr>
          <p:spPr>
            <a:xfrm>
              <a:off x="10849764" y="4815430"/>
              <a:ext cx="31827" cy="93882"/>
            </a:xfrm>
            <a:custGeom>
              <a:avLst/>
              <a:gdLst/>
              <a:ahLst/>
              <a:cxnLst/>
              <a:rect l="l" t="t" r="r" b="b"/>
              <a:pathLst>
                <a:path w="657" h="1938" extrusionOk="0">
                  <a:moveTo>
                    <a:pt x="0" y="0"/>
                  </a:moveTo>
                  <a:lnTo>
                    <a:pt x="0" y="0"/>
                  </a:lnTo>
                  <a:cubicBezTo>
                    <a:pt x="75" y="182"/>
                    <a:pt x="141" y="366"/>
                    <a:pt x="177" y="556"/>
                  </a:cubicBezTo>
                  <a:cubicBezTo>
                    <a:pt x="250" y="952"/>
                    <a:pt x="280" y="1351"/>
                    <a:pt x="354" y="1749"/>
                  </a:cubicBezTo>
                  <a:cubicBezTo>
                    <a:pt x="454" y="1813"/>
                    <a:pt x="555" y="1874"/>
                    <a:pt x="656" y="1938"/>
                  </a:cubicBezTo>
                  <a:cubicBezTo>
                    <a:pt x="574" y="1500"/>
                    <a:pt x="531" y="1063"/>
                    <a:pt x="415" y="636"/>
                  </a:cubicBezTo>
                  <a:cubicBezTo>
                    <a:pt x="278" y="423"/>
                    <a:pt x="137" y="212"/>
                    <a:pt x="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4" name="Google Shape;284;p4"/>
            <p:cNvSpPr/>
            <p:nvPr/>
          </p:nvSpPr>
          <p:spPr>
            <a:xfrm>
              <a:off x="10876117" y="4856122"/>
              <a:ext cx="48297" cy="78477"/>
            </a:xfrm>
            <a:custGeom>
              <a:avLst/>
              <a:gdLst/>
              <a:ahLst/>
              <a:cxnLst/>
              <a:rect l="l" t="t" r="r" b="b"/>
              <a:pathLst>
                <a:path w="997" h="1620" extrusionOk="0">
                  <a:moveTo>
                    <a:pt x="0" y="0"/>
                  </a:moveTo>
                  <a:lnTo>
                    <a:pt x="0" y="0"/>
                  </a:lnTo>
                  <a:cubicBezTo>
                    <a:pt x="82" y="363"/>
                    <a:pt x="104" y="742"/>
                    <a:pt x="162" y="1106"/>
                  </a:cubicBezTo>
                  <a:cubicBezTo>
                    <a:pt x="163" y="1113"/>
                    <a:pt x="162" y="1119"/>
                    <a:pt x="156" y="1125"/>
                  </a:cubicBezTo>
                  <a:cubicBezTo>
                    <a:pt x="431" y="1295"/>
                    <a:pt x="711" y="1461"/>
                    <a:pt x="996" y="1619"/>
                  </a:cubicBezTo>
                  <a:cubicBezTo>
                    <a:pt x="912" y="1419"/>
                    <a:pt x="715" y="1162"/>
                    <a:pt x="652" y="1055"/>
                  </a:cubicBezTo>
                  <a:cubicBezTo>
                    <a:pt x="442" y="700"/>
                    <a:pt x="223" y="350"/>
                    <a:pt x="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5" name="Google Shape;285;p4"/>
            <p:cNvSpPr/>
            <p:nvPr/>
          </p:nvSpPr>
          <p:spPr>
            <a:xfrm>
              <a:off x="10749827" y="4643120"/>
              <a:ext cx="149009" cy="38221"/>
            </a:xfrm>
            <a:custGeom>
              <a:avLst/>
              <a:gdLst/>
              <a:ahLst/>
              <a:cxnLst/>
              <a:rect l="l" t="t" r="r" b="b"/>
              <a:pathLst>
                <a:path w="3076" h="789" extrusionOk="0">
                  <a:moveTo>
                    <a:pt x="0" y="0"/>
                  </a:moveTo>
                  <a:lnTo>
                    <a:pt x="0" y="0"/>
                  </a:lnTo>
                  <a:cubicBezTo>
                    <a:pt x="111" y="167"/>
                    <a:pt x="220" y="334"/>
                    <a:pt x="329" y="502"/>
                  </a:cubicBezTo>
                  <a:cubicBezTo>
                    <a:pt x="375" y="497"/>
                    <a:pt x="421" y="495"/>
                    <a:pt x="468" y="495"/>
                  </a:cubicBezTo>
                  <a:cubicBezTo>
                    <a:pt x="838" y="495"/>
                    <a:pt x="1238" y="626"/>
                    <a:pt x="1583" y="658"/>
                  </a:cubicBezTo>
                  <a:cubicBezTo>
                    <a:pt x="2080" y="703"/>
                    <a:pt x="2577" y="741"/>
                    <a:pt x="3074" y="789"/>
                  </a:cubicBezTo>
                  <a:cubicBezTo>
                    <a:pt x="3074" y="722"/>
                    <a:pt x="3074" y="657"/>
                    <a:pt x="3075" y="591"/>
                  </a:cubicBezTo>
                  <a:cubicBezTo>
                    <a:pt x="2562" y="507"/>
                    <a:pt x="2044" y="471"/>
                    <a:pt x="1535" y="358"/>
                  </a:cubicBezTo>
                  <a:cubicBezTo>
                    <a:pt x="1022" y="243"/>
                    <a:pt x="515" y="107"/>
                    <a:pt x="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6" name="Google Shape;286;p4"/>
            <p:cNvSpPr/>
            <p:nvPr/>
          </p:nvSpPr>
          <p:spPr>
            <a:xfrm>
              <a:off x="10708022" y="4579805"/>
              <a:ext cx="190718" cy="32505"/>
            </a:xfrm>
            <a:custGeom>
              <a:avLst/>
              <a:gdLst/>
              <a:ahLst/>
              <a:cxnLst/>
              <a:rect l="l" t="t" r="r" b="b"/>
              <a:pathLst>
                <a:path w="3937" h="671" extrusionOk="0">
                  <a:moveTo>
                    <a:pt x="0" y="1"/>
                  </a:moveTo>
                  <a:lnTo>
                    <a:pt x="0" y="1"/>
                  </a:lnTo>
                  <a:cubicBezTo>
                    <a:pt x="34" y="50"/>
                    <a:pt x="64" y="99"/>
                    <a:pt x="98" y="149"/>
                  </a:cubicBezTo>
                  <a:cubicBezTo>
                    <a:pt x="778" y="397"/>
                    <a:pt x="1482" y="537"/>
                    <a:pt x="2206" y="603"/>
                  </a:cubicBezTo>
                  <a:cubicBezTo>
                    <a:pt x="2335" y="615"/>
                    <a:pt x="2467" y="619"/>
                    <a:pt x="2600" y="619"/>
                  </a:cubicBezTo>
                  <a:cubicBezTo>
                    <a:pt x="2812" y="619"/>
                    <a:pt x="3027" y="610"/>
                    <a:pt x="3240" y="610"/>
                  </a:cubicBezTo>
                  <a:cubicBezTo>
                    <a:pt x="3478" y="610"/>
                    <a:pt x="3713" y="621"/>
                    <a:pt x="3937" y="670"/>
                  </a:cubicBezTo>
                  <a:cubicBezTo>
                    <a:pt x="3936" y="503"/>
                    <a:pt x="3932" y="338"/>
                    <a:pt x="3926" y="173"/>
                  </a:cubicBezTo>
                  <a:cubicBezTo>
                    <a:pt x="3504" y="232"/>
                    <a:pt x="3084" y="259"/>
                    <a:pt x="2661" y="259"/>
                  </a:cubicBezTo>
                  <a:cubicBezTo>
                    <a:pt x="2402" y="259"/>
                    <a:pt x="2142" y="249"/>
                    <a:pt x="1881" y="230"/>
                  </a:cubicBezTo>
                  <a:cubicBezTo>
                    <a:pt x="1272" y="187"/>
                    <a:pt x="594" y="171"/>
                    <a:pt x="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7" name="Google Shape;287;p4"/>
            <p:cNvSpPr/>
            <p:nvPr/>
          </p:nvSpPr>
          <p:spPr>
            <a:xfrm>
              <a:off x="10690049" y="4552920"/>
              <a:ext cx="208012" cy="34443"/>
            </a:xfrm>
            <a:custGeom>
              <a:avLst/>
              <a:gdLst/>
              <a:ahLst/>
              <a:cxnLst/>
              <a:rect l="l" t="t" r="r" b="b"/>
              <a:pathLst>
                <a:path w="4294" h="711" extrusionOk="0">
                  <a:moveTo>
                    <a:pt x="0" y="1"/>
                  </a:moveTo>
                  <a:cubicBezTo>
                    <a:pt x="109" y="165"/>
                    <a:pt x="218" y="326"/>
                    <a:pt x="327" y="490"/>
                  </a:cubicBezTo>
                  <a:cubicBezTo>
                    <a:pt x="342" y="490"/>
                    <a:pt x="357" y="490"/>
                    <a:pt x="372" y="490"/>
                  </a:cubicBezTo>
                  <a:cubicBezTo>
                    <a:pt x="994" y="490"/>
                    <a:pt x="1633" y="650"/>
                    <a:pt x="2256" y="688"/>
                  </a:cubicBezTo>
                  <a:cubicBezTo>
                    <a:pt x="2511" y="703"/>
                    <a:pt x="2767" y="710"/>
                    <a:pt x="3024" y="710"/>
                  </a:cubicBezTo>
                  <a:cubicBezTo>
                    <a:pt x="3447" y="710"/>
                    <a:pt x="3871" y="690"/>
                    <a:pt x="4293" y="649"/>
                  </a:cubicBezTo>
                  <a:cubicBezTo>
                    <a:pt x="4291" y="545"/>
                    <a:pt x="4287" y="441"/>
                    <a:pt x="4281" y="338"/>
                  </a:cubicBezTo>
                  <a:cubicBezTo>
                    <a:pt x="4129" y="348"/>
                    <a:pt x="3974" y="352"/>
                    <a:pt x="3817" y="352"/>
                  </a:cubicBezTo>
                  <a:cubicBezTo>
                    <a:pt x="3189" y="352"/>
                    <a:pt x="2537" y="288"/>
                    <a:pt x="1922" y="261"/>
                  </a:cubicBezTo>
                  <a:cubicBezTo>
                    <a:pt x="1270" y="232"/>
                    <a:pt x="633" y="161"/>
                    <a:pt x="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8" name="Google Shape;288;p4"/>
            <p:cNvSpPr/>
            <p:nvPr/>
          </p:nvSpPr>
          <p:spPr>
            <a:xfrm>
              <a:off x="10532999" y="4366029"/>
              <a:ext cx="32360" cy="252385"/>
            </a:xfrm>
            <a:custGeom>
              <a:avLst/>
              <a:gdLst/>
              <a:ahLst/>
              <a:cxnLst/>
              <a:rect l="l" t="t" r="r" b="b"/>
              <a:pathLst>
                <a:path w="668" h="5210" extrusionOk="0">
                  <a:moveTo>
                    <a:pt x="378" y="1"/>
                  </a:moveTo>
                  <a:cubicBezTo>
                    <a:pt x="91" y="501"/>
                    <a:pt x="193" y="1425"/>
                    <a:pt x="178" y="1953"/>
                  </a:cubicBezTo>
                  <a:cubicBezTo>
                    <a:pt x="155" y="2812"/>
                    <a:pt x="1" y="3655"/>
                    <a:pt x="47" y="4512"/>
                  </a:cubicBezTo>
                  <a:cubicBezTo>
                    <a:pt x="229" y="4747"/>
                    <a:pt x="414" y="4979"/>
                    <a:pt x="601" y="5210"/>
                  </a:cubicBezTo>
                  <a:cubicBezTo>
                    <a:pt x="667" y="4400"/>
                    <a:pt x="666" y="3588"/>
                    <a:pt x="637" y="2776"/>
                  </a:cubicBezTo>
                  <a:cubicBezTo>
                    <a:pt x="605" y="1892"/>
                    <a:pt x="599" y="1030"/>
                    <a:pt x="446" y="158"/>
                  </a:cubicBezTo>
                  <a:cubicBezTo>
                    <a:pt x="445" y="146"/>
                    <a:pt x="449" y="134"/>
                    <a:pt x="458" y="127"/>
                  </a:cubicBezTo>
                  <a:cubicBezTo>
                    <a:pt x="431" y="85"/>
                    <a:pt x="405" y="42"/>
                    <a:pt x="37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9" name="Google Shape;289;p4"/>
            <p:cNvSpPr/>
            <p:nvPr/>
          </p:nvSpPr>
          <p:spPr>
            <a:xfrm>
              <a:off x="10834069" y="4791451"/>
              <a:ext cx="30083" cy="107009"/>
            </a:xfrm>
            <a:custGeom>
              <a:avLst/>
              <a:gdLst/>
              <a:ahLst/>
              <a:cxnLst/>
              <a:rect l="l" t="t" r="r" b="b"/>
              <a:pathLst>
                <a:path w="621" h="2209" extrusionOk="0">
                  <a:moveTo>
                    <a:pt x="0" y="0"/>
                  </a:moveTo>
                  <a:lnTo>
                    <a:pt x="0" y="0"/>
                  </a:lnTo>
                  <a:cubicBezTo>
                    <a:pt x="101" y="581"/>
                    <a:pt x="28" y="1227"/>
                    <a:pt x="9" y="1794"/>
                  </a:cubicBezTo>
                  <a:cubicBezTo>
                    <a:pt x="211" y="1934"/>
                    <a:pt x="413" y="2074"/>
                    <a:pt x="620" y="2209"/>
                  </a:cubicBezTo>
                  <a:cubicBezTo>
                    <a:pt x="453" y="1851"/>
                    <a:pt x="495" y="1457"/>
                    <a:pt x="404" y="1074"/>
                  </a:cubicBezTo>
                  <a:cubicBezTo>
                    <a:pt x="329" y="763"/>
                    <a:pt x="216" y="466"/>
                    <a:pt x="109" y="167"/>
                  </a:cubicBezTo>
                  <a:cubicBezTo>
                    <a:pt x="72" y="111"/>
                    <a:pt x="36" y="55"/>
                    <a:pt x="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0" name="Google Shape;290;p4"/>
            <p:cNvSpPr/>
            <p:nvPr/>
          </p:nvSpPr>
          <p:spPr>
            <a:xfrm>
              <a:off x="10757627" y="4676690"/>
              <a:ext cx="26789" cy="161556"/>
            </a:xfrm>
            <a:custGeom>
              <a:avLst/>
              <a:gdLst/>
              <a:ahLst/>
              <a:cxnLst/>
              <a:rect l="l" t="t" r="r" b="b"/>
              <a:pathLst>
                <a:path w="553" h="3335" extrusionOk="0">
                  <a:moveTo>
                    <a:pt x="0" y="1"/>
                  </a:moveTo>
                  <a:lnTo>
                    <a:pt x="0" y="1"/>
                  </a:lnTo>
                  <a:cubicBezTo>
                    <a:pt x="90" y="324"/>
                    <a:pt x="147" y="656"/>
                    <a:pt x="171" y="990"/>
                  </a:cubicBezTo>
                  <a:cubicBezTo>
                    <a:pt x="220" y="1733"/>
                    <a:pt x="90" y="2437"/>
                    <a:pt x="263" y="3162"/>
                  </a:cubicBezTo>
                  <a:cubicBezTo>
                    <a:pt x="334" y="3220"/>
                    <a:pt x="405" y="3278"/>
                    <a:pt x="477" y="3335"/>
                  </a:cubicBezTo>
                  <a:cubicBezTo>
                    <a:pt x="553" y="2427"/>
                    <a:pt x="530" y="1515"/>
                    <a:pt x="411" y="612"/>
                  </a:cubicBezTo>
                  <a:cubicBezTo>
                    <a:pt x="274" y="408"/>
                    <a:pt x="138" y="205"/>
                    <a:pt x="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1" name="Google Shape;291;p4"/>
            <p:cNvSpPr/>
            <p:nvPr/>
          </p:nvSpPr>
          <p:spPr>
            <a:xfrm>
              <a:off x="10784561" y="4716898"/>
              <a:ext cx="30131" cy="147265"/>
            </a:xfrm>
            <a:custGeom>
              <a:avLst/>
              <a:gdLst/>
              <a:ahLst/>
              <a:cxnLst/>
              <a:rect l="l" t="t" r="r" b="b"/>
              <a:pathLst>
                <a:path w="622" h="3040" extrusionOk="0">
                  <a:moveTo>
                    <a:pt x="1" y="0"/>
                  </a:moveTo>
                  <a:lnTo>
                    <a:pt x="1" y="0"/>
                  </a:lnTo>
                  <a:cubicBezTo>
                    <a:pt x="157" y="841"/>
                    <a:pt x="130" y="1737"/>
                    <a:pt x="2" y="2570"/>
                  </a:cubicBezTo>
                  <a:cubicBezTo>
                    <a:pt x="206" y="2732"/>
                    <a:pt x="413" y="2886"/>
                    <a:pt x="622" y="3040"/>
                  </a:cubicBezTo>
                  <a:cubicBezTo>
                    <a:pt x="494" y="2702"/>
                    <a:pt x="542" y="2316"/>
                    <a:pt x="514" y="1953"/>
                  </a:cubicBezTo>
                  <a:cubicBezTo>
                    <a:pt x="467" y="1335"/>
                    <a:pt x="247" y="753"/>
                    <a:pt x="102" y="152"/>
                  </a:cubicBezTo>
                  <a:lnTo>
                    <a:pt x="1" y="0"/>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2" name="Google Shape;292;p4"/>
            <p:cNvSpPr/>
            <p:nvPr/>
          </p:nvSpPr>
          <p:spPr>
            <a:xfrm>
              <a:off x="10483442" y="4279074"/>
              <a:ext cx="39093" cy="282371"/>
            </a:xfrm>
            <a:custGeom>
              <a:avLst/>
              <a:gdLst/>
              <a:ahLst/>
              <a:cxnLst/>
              <a:rect l="l" t="t" r="r" b="b"/>
              <a:pathLst>
                <a:path w="807" h="5829" extrusionOk="0">
                  <a:moveTo>
                    <a:pt x="305" y="1"/>
                  </a:moveTo>
                  <a:lnTo>
                    <a:pt x="305" y="1"/>
                  </a:lnTo>
                  <a:cubicBezTo>
                    <a:pt x="379" y="1624"/>
                    <a:pt x="9" y="3247"/>
                    <a:pt x="1" y="4870"/>
                  </a:cubicBezTo>
                  <a:cubicBezTo>
                    <a:pt x="231" y="5192"/>
                    <a:pt x="465" y="5512"/>
                    <a:pt x="703" y="5829"/>
                  </a:cubicBezTo>
                  <a:cubicBezTo>
                    <a:pt x="806" y="3968"/>
                    <a:pt x="702" y="2048"/>
                    <a:pt x="429" y="207"/>
                  </a:cubicBezTo>
                  <a:cubicBezTo>
                    <a:pt x="387" y="139"/>
                    <a:pt x="345" y="70"/>
                    <a:pt x="30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3" name="Google Shape;293;p4"/>
            <p:cNvSpPr/>
            <p:nvPr/>
          </p:nvSpPr>
          <p:spPr>
            <a:xfrm>
              <a:off x="10452633" y="4252964"/>
              <a:ext cx="43453" cy="257375"/>
            </a:xfrm>
            <a:custGeom>
              <a:avLst/>
              <a:gdLst/>
              <a:ahLst/>
              <a:cxnLst/>
              <a:rect l="l" t="t" r="r" b="b"/>
              <a:pathLst>
                <a:path w="897" h="5313" extrusionOk="0">
                  <a:moveTo>
                    <a:pt x="633" y="1"/>
                  </a:moveTo>
                  <a:lnTo>
                    <a:pt x="633" y="1"/>
                  </a:lnTo>
                  <a:cubicBezTo>
                    <a:pt x="722" y="694"/>
                    <a:pt x="495" y="1445"/>
                    <a:pt x="357" y="2108"/>
                  </a:cubicBezTo>
                  <a:cubicBezTo>
                    <a:pt x="165" y="3034"/>
                    <a:pt x="1" y="3971"/>
                    <a:pt x="270" y="4889"/>
                  </a:cubicBezTo>
                  <a:cubicBezTo>
                    <a:pt x="369" y="5030"/>
                    <a:pt x="469" y="5171"/>
                    <a:pt x="569" y="5313"/>
                  </a:cubicBezTo>
                  <a:cubicBezTo>
                    <a:pt x="518" y="4563"/>
                    <a:pt x="683" y="3800"/>
                    <a:pt x="713" y="3055"/>
                  </a:cubicBezTo>
                  <a:cubicBezTo>
                    <a:pt x="747" y="2191"/>
                    <a:pt x="886" y="1331"/>
                    <a:pt x="897" y="465"/>
                  </a:cubicBezTo>
                  <a:cubicBezTo>
                    <a:pt x="807" y="312"/>
                    <a:pt x="721" y="156"/>
                    <a:pt x="63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4" name="Google Shape;294;p4"/>
            <p:cNvSpPr/>
            <p:nvPr/>
          </p:nvSpPr>
          <p:spPr>
            <a:xfrm>
              <a:off x="10649067" y="4489702"/>
              <a:ext cx="244053" cy="28920"/>
            </a:xfrm>
            <a:custGeom>
              <a:avLst/>
              <a:gdLst/>
              <a:ahLst/>
              <a:cxnLst/>
              <a:rect l="l" t="t" r="r" b="b"/>
              <a:pathLst>
                <a:path w="5038" h="597" extrusionOk="0">
                  <a:moveTo>
                    <a:pt x="4982" y="0"/>
                  </a:moveTo>
                  <a:cubicBezTo>
                    <a:pt x="4106" y="115"/>
                    <a:pt x="3191" y="80"/>
                    <a:pt x="2311" y="107"/>
                  </a:cubicBezTo>
                  <a:cubicBezTo>
                    <a:pt x="1900" y="120"/>
                    <a:pt x="1467" y="157"/>
                    <a:pt x="1037" y="157"/>
                  </a:cubicBezTo>
                  <a:cubicBezTo>
                    <a:pt x="684" y="157"/>
                    <a:pt x="334" y="132"/>
                    <a:pt x="1" y="48"/>
                  </a:cubicBezTo>
                  <a:lnTo>
                    <a:pt x="1" y="48"/>
                  </a:lnTo>
                  <a:cubicBezTo>
                    <a:pt x="41" y="107"/>
                    <a:pt x="78" y="166"/>
                    <a:pt x="118" y="224"/>
                  </a:cubicBezTo>
                  <a:cubicBezTo>
                    <a:pt x="129" y="242"/>
                    <a:pt x="140" y="258"/>
                    <a:pt x="152" y="274"/>
                  </a:cubicBezTo>
                  <a:cubicBezTo>
                    <a:pt x="1111" y="513"/>
                    <a:pt x="2079" y="597"/>
                    <a:pt x="3054" y="597"/>
                  </a:cubicBezTo>
                  <a:cubicBezTo>
                    <a:pt x="3713" y="597"/>
                    <a:pt x="4375" y="559"/>
                    <a:pt x="5038" y="504"/>
                  </a:cubicBezTo>
                  <a:cubicBezTo>
                    <a:pt x="5021" y="336"/>
                    <a:pt x="5002" y="168"/>
                    <a:pt x="498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5" name="Google Shape;295;p4"/>
            <p:cNvSpPr/>
            <p:nvPr/>
          </p:nvSpPr>
          <p:spPr>
            <a:xfrm>
              <a:off x="10514833" y="4306977"/>
              <a:ext cx="34346" cy="273506"/>
            </a:xfrm>
            <a:custGeom>
              <a:avLst/>
              <a:gdLst/>
              <a:ahLst/>
              <a:cxnLst/>
              <a:rect l="l" t="t" r="r" b="b"/>
              <a:pathLst>
                <a:path w="709" h="5646" extrusionOk="0">
                  <a:moveTo>
                    <a:pt x="1" y="1"/>
                  </a:moveTo>
                  <a:lnTo>
                    <a:pt x="1" y="1"/>
                  </a:lnTo>
                  <a:cubicBezTo>
                    <a:pt x="31" y="196"/>
                    <a:pt x="41" y="397"/>
                    <a:pt x="49" y="586"/>
                  </a:cubicBezTo>
                  <a:cubicBezTo>
                    <a:pt x="69" y="1122"/>
                    <a:pt x="103" y="1656"/>
                    <a:pt x="138" y="2191"/>
                  </a:cubicBezTo>
                  <a:cubicBezTo>
                    <a:pt x="205" y="3236"/>
                    <a:pt x="254" y="4287"/>
                    <a:pt x="113" y="5327"/>
                  </a:cubicBezTo>
                  <a:cubicBezTo>
                    <a:pt x="194" y="5434"/>
                    <a:pt x="276" y="5541"/>
                    <a:pt x="357" y="5646"/>
                  </a:cubicBezTo>
                  <a:cubicBezTo>
                    <a:pt x="278" y="5055"/>
                    <a:pt x="388" y="4434"/>
                    <a:pt x="416" y="3844"/>
                  </a:cubicBezTo>
                  <a:cubicBezTo>
                    <a:pt x="432" y="3500"/>
                    <a:pt x="432" y="3156"/>
                    <a:pt x="446" y="2812"/>
                  </a:cubicBezTo>
                  <a:cubicBezTo>
                    <a:pt x="458" y="2509"/>
                    <a:pt x="385" y="1417"/>
                    <a:pt x="709" y="1149"/>
                  </a:cubicBezTo>
                  <a:cubicBezTo>
                    <a:pt x="468" y="769"/>
                    <a:pt x="232" y="386"/>
                    <a:pt x="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6" name="Google Shape;296;p4"/>
            <p:cNvSpPr/>
            <p:nvPr/>
          </p:nvSpPr>
          <p:spPr>
            <a:xfrm>
              <a:off x="10598396" y="4438402"/>
              <a:ext cx="28726" cy="246475"/>
            </a:xfrm>
            <a:custGeom>
              <a:avLst/>
              <a:gdLst/>
              <a:ahLst/>
              <a:cxnLst/>
              <a:rect l="l" t="t" r="r" b="b"/>
              <a:pathLst>
                <a:path w="593" h="5088" extrusionOk="0">
                  <a:moveTo>
                    <a:pt x="0" y="0"/>
                  </a:moveTo>
                  <a:cubicBezTo>
                    <a:pt x="175" y="1003"/>
                    <a:pt x="295" y="2061"/>
                    <a:pt x="226" y="3061"/>
                  </a:cubicBezTo>
                  <a:cubicBezTo>
                    <a:pt x="203" y="3373"/>
                    <a:pt x="149" y="3682"/>
                    <a:pt x="107" y="3992"/>
                  </a:cubicBezTo>
                  <a:cubicBezTo>
                    <a:pt x="81" y="4173"/>
                    <a:pt x="4" y="4417"/>
                    <a:pt x="3" y="4616"/>
                  </a:cubicBezTo>
                  <a:cubicBezTo>
                    <a:pt x="140" y="4775"/>
                    <a:pt x="282" y="4932"/>
                    <a:pt x="423" y="5088"/>
                  </a:cubicBezTo>
                  <a:cubicBezTo>
                    <a:pt x="516" y="4325"/>
                    <a:pt x="592" y="3584"/>
                    <a:pt x="588" y="2812"/>
                  </a:cubicBezTo>
                  <a:cubicBezTo>
                    <a:pt x="583" y="2169"/>
                    <a:pt x="515" y="1507"/>
                    <a:pt x="570" y="865"/>
                  </a:cubicBezTo>
                  <a:cubicBezTo>
                    <a:pt x="379" y="578"/>
                    <a:pt x="189" y="290"/>
                    <a:pt x="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7" name="Google Shape;297;p4"/>
            <p:cNvSpPr/>
            <p:nvPr/>
          </p:nvSpPr>
          <p:spPr>
            <a:xfrm>
              <a:off x="10626977" y="4458990"/>
              <a:ext cx="262752" cy="28339"/>
            </a:xfrm>
            <a:custGeom>
              <a:avLst/>
              <a:gdLst/>
              <a:ahLst/>
              <a:cxnLst/>
              <a:rect l="l" t="t" r="r" b="b"/>
              <a:pathLst>
                <a:path w="5424" h="585" extrusionOk="0">
                  <a:moveTo>
                    <a:pt x="1" y="1"/>
                  </a:moveTo>
                  <a:lnTo>
                    <a:pt x="1" y="1"/>
                  </a:lnTo>
                  <a:cubicBezTo>
                    <a:pt x="126" y="190"/>
                    <a:pt x="253" y="378"/>
                    <a:pt x="380" y="568"/>
                  </a:cubicBezTo>
                  <a:cubicBezTo>
                    <a:pt x="640" y="580"/>
                    <a:pt x="900" y="585"/>
                    <a:pt x="1161" y="585"/>
                  </a:cubicBezTo>
                  <a:cubicBezTo>
                    <a:pt x="2258" y="585"/>
                    <a:pt x="3358" y="497"/>
                    <a:pt x="4453" y="497"/>
                  </a:cubicBezTo>
                  <a:cubicBezTo>
                    <a:pt x="4777" y="497"/>
                    <a:pt x="5100" y="505"/>
                    <a:pt x="5423" y="525"/>
                  </a:cubicBezTo>
                  <a:cubicBezTo>
                    <a:pt x="5407" y="398"/>
                    <a:pt x="5391" y="271"/>
                    <a:pt x="5374" y="145"/>
                  </a:cubicBezTo>
                  <a:cubicBezTo>
                    <a:pt x="4396" y="219"/>
                    <a:pt x="3373" y="350"/>
                    <a:pt x="2364" y="350"/>
                  </a:cubicBezTo>
                  <a:cubicBezTo>
                    <a:pt x="1557" y="350"/>
                    <a:pt x="759" y="266"/>
                    <a:pt x="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8" name="Google Shape;298;p4"/>
            <p:cNvSpPr/>
            <p:nvPr/>
          </p:nvSpPr>
          <p:spPr>
            <a:xfrm>
              <a:off x="10315444" y="3897880"/>
              <a:ext cx="307319" cy="50622"/>
            </a:xfrm>
            <a:custGeom>
              <a:avLst/>
              <a:gdLst/>
              <a:ahLst/>
              <a:cxnLst/>
              <a:rect l="l" t="t" r="r" b="b"/>
              <a:pathLst>
                <a:path w="6344" h="1045" extrusionOk="0">
                  <a:moveTo>
                    <a:pt x="0" y="0"/>
                  </a:moveTo>
                  <a:cubicBezTo>
                    <a:pt x="93" y="198"/>
                    <a:pt x="185" y="396"/>
                    <a:pt x="280" y="594"/>
                  </a:cubicBezTo>
                  <a:cubicBezTo>
                    <a:pt x="381" y="565"/>
                    <a:pt x="484" y="554"/>
                    <a:pt x="587" y="554"/>
                  </a:cubicBezTo>
                  <a:cubicBezTo>
                    <a:pt x="835" y="554"/>
                    <a:pt x="1088" y="618"/>
                    <a:pt x="1343" y="650"/>
                  </a:cubicBezTo>
                  <a:cubicBezTo>
                    <a:pt x="1944" y="726"/>
                    <a:pt x="2547" y="787"/>
                    <a:pt x="3151" y="844"/>
                  </a:cubicBezTo>
                  <a:cubicBezTo>
                    <a:pt x="4218" y="948"/>
                    <a:pt x="5278" y="987"/>
                    <a:pt x="6344" y="1044"/>
                  </a:cubicBezTo>
                  <a:cubicBezTo>
                    <a:pt x="6219" y="928"/>
                    <a:pt x="6093" y="816"/>
                    <a:pt x="5965" y="706"/>
                  </a:cubicBezTo>
                  <a:cubicBezTo>
                    <a:pt x="4896" y="618"/>
                    <a:pt x="3833" y="414"/>
                    <a:pt x="2774" y="244"/>
                  </a:cubicBezTo>
                  <a:cubicBezTo>
                    <a:pt x="1864" y="100"/>
                    <a:pt x="894" y="202"/>
                    <a:pt x="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9" name="Google Shape;299;p4"/>
            <p:cNvSpPr/>
            <p:nvPr/>
          </p:nvSpPr>
          <p:spPr>
            <a:xfrm>
              <a:off x="10330800" y="3929998"/>
              <a:ext cx="332316" cy="59536"/>
            </a:xfrm>
            <a:custGeom>
              <a:avLst/>
              <a:gdLst/>
              <a:ahLst/>
              <a:cxnLst/>
              <a:rect l="l" t="t" r="r" b="b"/>
              <a:pathLst>
                <a:path w="6860" h="1229" extrusionOk="0">
                  <a:moveTo>
                    <a:pt x="182" y="0"/>
                  </a:moveTo>
                  <a:cubicBezTo>
                    <a:pt x="121" y="0"/>
                    <a:pt x="61" y="4"/>
                    <a:pt x="0" y="11"/>
                  </a:cubicBezTo>
                  <a:cubicBezTo>
                    <a:pt x="28" y="67"/>
                    <a:pt x="56" y="124"/>
                    <a:pt x="83" y="181"/>
                  </a:cubicBezTo>
                  <a:cubicBezTo>
                    <a:pt x="1153" y="579"/>
                    <a:pt x="2237" y="655"/>
                    <a:pt x="3361" y="815"/>
                  </a:cubicBezTo>
                  <a:cubicBezTo>
                    <a:pt x="4529" y="981"/>
                    <a:pt x="5685" y="1134"/>
                    <a:pt x="6859" y="1228"/>
                  </a:cubicBezTo>
                  <a:cubicBezTo>
                    <a:pt x="6626" y="972"/>
                    <a:pt x="6384" y="723"/>
                    <a:pt x="6134" y="483"/>
                  </a:cubicBezTo>
                  <a:cubicBezTo>
                    <a:pt x="5998" y="488"/>
                    <a:pt x="5862" y="490"/>
                    <a:pt x="5726" y="490"/>
                  </a:cubicBezTo>
                  <a:cubicBezTo>
                    <a:pt x="4830" y="490"/>
                    <a:pt x="3918" y="386"/>
                    <a:pt x="3037" y="315"/>
                  </a:cubicBezTo>
                  <a:cubicBezTo>
                    <a:pt x="2410" y="263"/>
                    <a:pt x="1782" y="219"/>
                    <a:pt x="1159" y="135"/>
                  </a:cubicBezTo>
                  <a:cubicBezTo>
                    <a:pt x="833" y="91"/>
                    <a:pt x="508" y="0"/>
                    <a:pt x="18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0" name="Google Shape;300;p4"/>
            <p:cNvSpPr/>
            <p:nvPr/>
          </p:nvSpPr>
          <p:spPr>
            <a:xfrm>
              <a:off x="10328135" y="3849244"/>
              <a:ext cx="197209" cy="28000"/>
            </a:xfrm>
            <a:custGeom>
              <a:avLst/>
              <a:gdLst/>
              <a:ahLst/>
              <a:cxnLst/>
              <a:rect l="l" t="t" r="r" b="b"/>
              <a:pathLst>
                <a:path w="4071" h="578" extrusionOk="0">
                  <a:moveTo>
                    <a:pt x="1920" y="1"/>
                  </a:moveTo>
                  <a:cubicBezTo>
                    <a:pt x="1287" y="1"/>
                    <a:pt x="645" y="161"/>
                    <a:pt x="1" y="528"/>
                  </a:cubicBezTo>
                  <a:cubicBezTo>
                    <a:pt x="294" y="444"/>
                    <a:pt x="606" y="415"/>
                    <a:pt x="922" y="415"/>
                  </a:cubicBezTo>
                  <a:cubicBezTo>
                    <a:pt x="1461" y="415"/>
                    <a:pt x="2013" y="498"/>
                    <a:pt x="2511" y="525"/>
                  </a:cubicBezTo>
                  <a:cubicBezTo>
                    <a:pt x="2980" y="552"/>
                    <a:pt x="3544" y="512"/>
                    <a:pt x="4071" y="577"/>
                  </a:cubicBezTo>
                  <a:cubicBezTo>
                    <a:pt x="3378" y="218"/>
                    <a:pt x="2656" y="1"/>
                    <a:pt x="19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1" name="Google Shape;301;p4"/>
            <p:cNvSpPr/>
            <p:nvPr/>
          </p:nvSpPr>
          <p:spPr>
            <a:xfrm>
              <a:off x="10310260" y="3876178"/>
              <a:ext cx="287894" cy="50526"/>
            </a:xfrm>
            <a:custGeom>
              <a:avLst/>
              <a:gdLst/>
              <a:ahLst/>
              <a:cxnLst/>
              <a:rect l="l" t="t" r="r" b="b"/>
              <a:pathLst>
                <a:path w="5943" h="1043" extrusionOk="0">
                  <a:moveTo>
                    <a:pt x="1469" y="0"/>
                  </a:moveTo>
                  <a:cubicBezTo>
                    <a:pt x="967" y="0"/>
                    <a:pt x="469" y="50"/>
                    <a:pt x="0" y="224"/>
                  </a:cubicBezTo>
                  <a:cubicBezTo>
                    <a:pt x="18" y="260"/>
                    <a:pt x="34" y="296"/>
                    <a:pt x="51" y="331"/>
                  </a:cubicBezTo>
                  <a:cubicBezTo>
                    <a:pt x="2035" y="435"/>
                    <a:pt x="3988" y="683"/>
                    <a:pt x="5943" y="1043"/>
                  </a:cubicBezTo>
                  <a:cubicBezTo>
                    <a:pt x="5608" y="762"/>
                    <a:pt x="5255" y="506"/>
                    <a:pt x="4884" y="275"/>
                  </a:cubicBezTo>
                  <a:cubicBezTo>
                    <a:pt x="4617" y="187"/>
                    <a:pt x="4341" y="131"/>
                    <a:pt x="4061" y="108"/>
                  </a:cubicBezTo>
                  <a:cubicBezTo>
                    <a:pt x="3618" y="75"/>
                    <a:pt x="3174" y="91"/>
                    <a:pt x="2732" y="63"/>
                  </a:cubicBezTo>
                  <a:cubicBezTo>
                    <a:pt x="2318" y="36"/>
                    <a:pt x="1892" y="0"/>
                    <a:pt x="146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2" name="Google Shape;302;p4"/>
            <p:cNvSpPr/>
            <p:nvPr/>
          </p:nvSpPr>
          <p:spPr>
            <a:xfrm>
              <a:off x="10377159" y="4025187"/>
              <a:ext cx="382405" cy="87487"/>
            </a:xfrm>
            <a:custGeom>
              <a:avLst/>
              <a:gdLst/>
              <a:ahLst/>
              <a:cxnLst/>
              <a:rect l="l" t="t" r="r" b="b"/>
              <a:pathLst>
                <a:path w="7894" h="1806" extrusionOk="0">
                  <a:moveTo>
                    <a:pt x="211" y="1"/>
                  </a:moveTo>
                  <a:cubicBezTo>
                    <a:pt x="141" y="1"/>
                    <a:pt x="71" y="3"/>
                    <a:pt x="1" y="9"/>
                  </a:cubicBezTo>
                  <a:cubicBezTo>
                    <a:pt x="86" y="181"/>
                    <a:pt x="172" y="354"/>
                    <a:pt x="257" y="527"/>
                  </a:cubicBezTo>
                  <a:cubicBezTo>
                    <a:pt x="270" y="551"/>
                    <a:pt x="282" y="575"/>
                    <a:pt x="294" y="599"/>
                  </a:cubicBezTo>
                  <a:cubicBezTo>
                    <a:pt x="298" y="603"/>
                    <a:pt x="300" y="609"/>
                    <a:pt x="302" y="614"/>
                  </a:cubicBezTo>
                  <a:cubicBezTo>
                    <a:pt x="321" y="650"/>
                    <a:pt x="340" y="687"/>
                    <a:pt x="358" y="723"/>
                  </a:cubicBezTo>
                  <a:cubicBezTo>
                    <a:pt x="1004" y="746"/>
                    <a:pt x="1663" y="882"/>
                    <a:pt x="2305" y="941"/>
                  </a:cubicBezTo>
                  <a:cubicBezTo>
                    <a:pt x="3019" y="1006"/>
                    <a:pt x="3732" y="1069"/>
                    <a:pt x="4443" y="1150"/>
                  </a:cubicBezTo>
                  <a:cubicBezTo>
                    <a:pt x="5606" y="1284"/>
                    <a:pt x="6774" y="1457"/>
                    <a:pt x="7893" y="1805"/>
                  </a:cubicBezTo>
                  <a:cubicBezTo>
                    <a:pt x="7614" y="1398"/>
                    <a:pt x="7298" y="958"/>
                    <a:pt x="6950" y="510"/>
                  </a:cubicBezTo>
                  <a:cubicBezTo>
                    <a:pt x="6948" y="510"/>
                    <a:pt x="6948" y="511"/>
                    <a:pt x="6945" y="511"/>
                  </a:cubicBezTo>
                  <a:cubicBezTo>
                    <a:pt x="6827" y="516"/>
                    <a:pt x="6707" y="528"/>
                    <a:pt x="6588" y="528"/>
                  </a:cubicBezTo>
                  <a:cubicBezTo>
                    <a:pt x="6543" y="528"/>
                    <a:pt x="6499" y="526"/>
                    <a:pt x="6454" y="522"/>
                  </a:cubicBezTo>
                  <a:cubicBezTo>
                    <a:pt x="6431" y="521"/>
                    <a:pt x="6415" y="499"/>
                    <a:pt x="6419" y="477"/>
                  </a:cubicBezTo>
                  <a:lnTo>
                    <a:pt x="6419" y="477"/>
                  </a:lnTo>
                  <a:cubicBezTo>
                    <a:pt x="6319" y="488"/>
                    <a:pt x="6216" y="492"/>
                    <a:pt x="6112" y="492"/>
                  </a:cubicBezTo>
                  <a:cubicBezTo>
                    <a:pt x="5722" y="492"/>
                    <a:pt x="5318" y="428"/>
                    <a:pt x="4953" y="397"/>
                  </a:cubicBezTo>
                  <a:cubicBezTo>
                    <a:pt x="4335" y="343"/>
                    <a:pt x="3714" y="338"/>
                    <a:pt x="3095" y="305"/>
                  </a:cubicBezTo>
                  <a:cubicBezTo>
                    <a:pt x="2524" y="274"/>
                    <a:pt x="1951" y="241"/>
                    <a:pt x="1387" y="146"/>
                  </a:cubicBezTo>
                  <a:cubicBezTo>
                    <a:pt x="997" y="81"/>
                    <a:pt x="605" y="1"/>
                    <a:pt x="21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3" name="Google Shape;303;p4"/>
            <p:cNvSpPr/>
            <p:nvPr/>
          </p:nvSpPr>
          <p:spPr>
            <a:xfrm>
              <a:off x="10397990" y="4067139"/>
              <a:ext cx="371845" cy="61958"/>
            </a:xfrm>
            <a:custGeom>
              <a:avLst/>
              <a:gdLst/>
              <a:ahLst/>
              <a:cxnLst/>
              <a:rect l="l" t="t" r="r" b="b"/>
              <a:pathLst>
                <a:path w="7676" h="1279" extrusionOk="0">
                  <a:moveTo>
                    <a:pt x="0" y="0"/>
                  </a:moveTo>
                  <a:lnTo>
                    <a:pt x="0" y="0"/>
                  </a:lnTo>
                  <a:cubicBezTo>
                    <a:pt x="155" y="306"/>
                    <a:pt x="311" y="610"/>
                    <a:pt x="470" y="912"/>
                  </a:cubicBezTo>
                  <a:cubicBezTo>
                    <a:pt x="640" y="875"/>
                    <a:pt x="812" y="862"/>
                    <a:pt x="986" y="862"/>
                  </a:cubicBezTo>
                  <a:cubicBezTo>
                    <a:pt x="1395" y="862"/>
                    <a:pt x="1811" y="937"/>
                    <a:pt x="2213" y="959"/>
                  </a:cubicBezTo>
                  <a:cubicBezTo>
                    <a:pt x="2860" y="996"/>
                    <a:pt x="3509" y="1015"/>
                    <a:pt x="4153" y="1080"/>
                  </a:cubicBezTo>
                  <a:cubicBezTo>
                    <a:pt x="4795" y="1144"/>
                    <a:pt x="5431" y="1206"/>
                    <a:pt x="6075" y="1220"/>
                  </a:cubicBezTo>
                  <a:cubicBezTo>
                    <a:pt x="6480" y="1229"/>
                    <a:pt x="6884" y="1279"/>
                    <a:pt x="7288" y="1279"/>
                  </a:cubicBezTo>
                  <a:cubicBezTo>
                    <a:pt x="7417" y="1279"/>
                    <a:pt x="7546" y="1274"/>
                    <a:pt x="7675" y="1260"/>
                  </a:cubicBezTo>
                  <a:cubicBezTo>
                    <a:pt x="7634" y="1199"/>
                    <a:pt x="7596" y="1136"/>
                    <a:pt x="7555" y="1075"/>
                  </a:cubicBezTo>
                  <a:cubicBezTo>
                    <a:pt x="7544" y="1060"/>
                    <a:pt x="7535" y="1046"/>
                    <a:pt x="7526" y="1032"/>
                  </a:cubicBezTo>
                  <a:cubicBezTo>
                    <a:pt x="6266" y="642"/>
                    <a:pt x="4968" y="475"/>
                    <a:pt x="3652" y="378"/>
                  </a:cubicBezTo>
                  <a:cubicBezTo>
                    <a:pt x="2938" y="326"/>
                    <a:pt x="2225" y="282"/>
                    <a:pt x="1513" y="210"/>
                  </a:cubicBezTo>
                  <a:cubicBezTo>
                    <a:pt x="1021" y="159"/>
                    <a:pt x="487" y="130"/>
                    <a:pt x="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4" name="Google Shape;304;p4"/>
            <p:cNvSpPr/>
            <p:nvPr/>
          </p:nvSpPr>
          <p:spPr>
            <a:xfrm>
              <a:off x="10466342" y="4195414"/>
              <a:ext cx="376495" cy="82740"/>
            </a:xfrm>
            <a:custGeom>
              <a:avLst/>
              <a:gdLst/>
              <a:ahLst/>
              <a:cxnLst/>
              <a:rect l="l" t="t" r="r" b="b"/>
              <a:pathLst>
                <a:path w="7772" h="1708" extrusionOk="0">
                  <a:moveTo>
                    <a:pt x="0" y="1"/>
                  </a:moveTo>
                  <a:lnTo>
                    <a:pt x="0" y="1"/>
                  </a:lnTo>
                  <a:cubicBezTo>
                    <a:pt x="47" y="85"/>
                    <a:pt x="95" y="170"/>
                    <a:pt x="142" y="255"/>
                  </a:cubicBezTo>
                  <a:cubicBezTo>
                    <a:pt x="730" y="455"/>
                    <a:pt x="1343" y="498"/>
                    <a:pt x="1957" y="574"/>
                  </a:cubicBezTo>
                  <a:cubicBezTo>
                    <a:pt x="2565" y="650"/>
                    <a:pt x="3157" y="802"/>
                    <a:pt x="3760" y="908"/>
                  </a:cubicBezTo>
                  <a:cubicBezTo>
                    <a:pt x="4472" y="1034"/>
                    <a:pt x="5164" y="1076"/>
                    <a:pt x="5885" y="1076"/>
                  </a:cubicBezTo>
                  <a:cubicBezTo>
                    <a:pt x="5944" y="1076"/>
                    <a:pt x="6002" y="1075"/>
                    <a:pt x="6061" y="1075"/>
                  </a:cubicBezTo>
                  <a:cubicBezTo>
                    <a:pt x="6577" y="1075"/>
                    <a:pt x="7104" y="1085"/>
                    <a:pt x="7588" y="1274"/>
                  </a:cubicBezTo>
                  <a:cubicBezTo>
                    <a:pt x="7608" y="1280"/>
                    <a:pt x="7602" y="1308"/>
                    <a:pt x="7584" y="1308"/>
                  </a:cubicBezTo>
                  <a:cubicBezTo>
                    <a:pt x="7582" y="1308"/>
                    <a:pt x="7580" y="1308"/>
                    <a:pt x="7578" y="1308"/>
                  </a:cubicBezTo>
                  <a:cubicBezTo>
                    <a:pt x="6243" y="1036"/>
                    <a:pt x="4891" y="1204"/>
                    <a:pt x="3550" y="958"/>
                  </a:cubicBezTo>
                  <a:cubicBezTo>
                    <a:pt x="2853" y="830"/>
                    <a:pt x="2157" y="736"/>
                    <a:pt x="1454" y="647"/>
                  </a:cubicBezTo>
                  <a:cubicBezTo>
                    <a:pt x="1014" y="593"/>
                    <a:pt x="595" y="518"/>
                    <a:pt x="192" y="346"/>
                  </a:cubicBezTo>
                  <a:lnTo>
                    <a:pt x="192" y="346"/>
                  </a:lnTo>
                  <a:cubicBezTo>
                    <a:pt x="310" y="555"/>
                    <a:pt x="428" y="762"/>
                    <a:pt x="548" y="970"/>
                  </a:cubicBezTo>
                  <a:cubicBezTo>
                    <a:pt x="1063" y="1005"/>
                    <a:pt x="1563" y="1216"/>
                    <a:pt x="2066" y="1313"/>
                  </a:cubicBezTo>
                  <a:cubicBezTo>
                    <a:pt x="2762" y="1448"/>
                    <a:pt x="3468" y="1568"/>
                    <a:pt x="4177" y="1612"/>
                  </a:cubicBezTo>
                  <a:cubicBezTo>
                    <a:pt x="4523" y="1633"/>
                    <a:pt x="4871" y="1638"/>
                    <a:pt x="5219" y="1638"/>
                  </a:cubicBezTo>
                  <a:cubicBezTo>
                    <a:pt x="5543" y="1638"/>
                    <a:pt x="5867" y="1634"/>
                    <a:pt x="6191" y="1634"/>
                  </a:cubicBezTo>
                  <a:cubicBezTo>
                    <a:pt x="6720" y="1634"/>
                    <a:pt x="7247" y="1645"/>
                    <a:pt x="7771" y="1708"/>
                  </a:cubicBezTo>
                  <a:cubicBezTo>
                    <a:pt x="7662" y="1393"/>
                    <a:pt x="7540" y="1084"/>
                    <a:pt x="7411" y="777"/>
                  </a:cubicBezTo>
                  <a:cubicBezTo>
                    <a:pt x="7109" y="807"/>
                    <a:pt x="6802" y="820"/>
                    <a:pt x="6491" y="820"/>
                  </a:cubicBezTo>
                  <a:cubicBezTo>
                    <a:pt x="5583" y="820"/>
                    <a:pt x="4650" y="712"/>
                    <a:pt x="3777" y="625"/>
                  </a:cubicBezTo>
                  <a:cubicBezTo>
                    <a:pt x="3185" y="566"/>
                    <a:pt x="2595" y="510"/>
                    <a:pt x="2013" y="387"/>
                  </a:cubicBezTo>
                  <a:cubicBezTo>
                    <a:pt x="1353" y="250"/>
                    <a:pt x="675" y="47"/>
                    <a:pt x="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5" name="Google Shape;305;p4"/>
            <p:cNvSpPr/>
            <p:nvPr/>
          </p:nvSpPr>
          <p:spPr>
            <a:xfrm>
              <a:off x="10337969" y="3945354"/>
              <a:ext cx="362059" cy="87148"/>
            </a:xfrm>
            <a:custGeom>
              <a:avLst/>
              <a:gdLst/>
              <a:ahLst/>
              <a:cxnLst/>
              <a:rect l="l" t="t" r="r" b="b"/>
              <a:pathLst>
                <a:path w="7474" h="1799" extrusionOk="0">
                  <a:moveTo>
                    <a:pt x="0" y="0"/>
                  </a:moveTo>
                  <a:lnTo>
                    <a:pt x="0" y="0"/>
                  </a:lnTo>
                  <a:cubicBezTo>
                    <a:pt x="118" y="244"/>
                    <a:pt x="236" y="490"/>
                    <a:pt x="355" y="734"/>
                  </a:cubicBezTo>
                  <a:cubicBezTo>
                    <a:pt x="2741" y="983"/>
                    <a:pt x="5141" y="1227"/>
                    <a:pt x="7474" y="1798"/>
                  </a:cubicBezTo>
                  <a:cubicBezTo>
                    <a:pt x="7260" y="1535"/>
                    <a:pt x="7038" y="1273"/>
                    <a:pt x="6807" y="1015"/>
                  </a:cubicBezTo>
                  <a:cubicBezTo>
                    <a:pt x="6706" y="1019"/>
                    <a:pt x="6605" y="1021"/>
                    <a:pt x="6504" y="1021"/>
                  </a:cubicBezTo>
                  <a:cubicBezTo>
                    <a:pt x="5272" y="1021"/>
                    <a:pt x="4040" y="751"/>
                    <a:pt x="2824" y="602"/>
                  </a:cubicBezTo>
                  <a:cubicBezTo>
                    <a:pt x="1923" y="491"/>
                    <a:pt x="801" y="503"/>
                    <a:pt x="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6" name="Google Shape;306;p4"/>
            <p:cNvSpPr/>
            <p:nvPr/>
          </p:nvSpPr>
          <p:spPr>
            <a:xfrm>
              <a:off x="10358121" y="3987063"/>
              <a:ext cx="352371" cy="58712"/>
            </a:xfrm>
            <a:custGeom>
              <a:avLst/>
              <a:gdLst/>
              <a:ahLst/>
              <a:cxnLst/>
              <a:rect l="l" t="t" r="r" b="b"/>
              <a:pathLst>
                <a:path w="7274" h="1212" extrusionOk="0">
                  <a:moveTo>
                    <a:pt x="1" y="1"/>
                  </a:moveTo>
                  <a:lnTo>
                    <a:pt x="1" y="1"/>
                  </a:lnTo>
                  <a:cubicBezTo>
                    <a:pt x="119" y="244"/>
                    <a:pt x="239" y="485"/>
                    <a:pt x="359" y="728"/>
                  </a:cubicBezTo>
                  <a:cubicBezTo>
                    <a:pt x="485" y="707"/>
                    <a:pt x="610" y="699"/>
                    <a:pt x="735" y="699"/>
                  </a:cubicBezTo>
                  <a:cubicBezTo>
                    <a:pt x="980" y="699"/>
                    <a:pt x="1225" y="732"/>
                    <a:pt x="1473" y="773"/>
                  </a:cubicBezTo>
                  <a:cubicBezTo>
                    <a:pt x="2144" y="888"/>
                    <a:pt x="2812" y="944"/>
                    <a:pt x="3491" y="985"/>
                  </a:cubicBezTo>
                  <a:cubicBezTo>
                    <a:pt x="4175" y="1028"/>
                    <a:pt x="4860" y="1053"/>
                    <a:pt x="5544" y="1105"/>
                  </a:cubicBezTo>
                  <a:cubicBezTo>
                    <a:pt x="6055" y="1144"/>
                    <a:pt x="6596" y="1093"/>
                    <a:pt x="7097" y="1186"/>
                  </a:cubicBezTo>
                  <a:cubicBezTo>
                    <a:pt x="7111" y="1189"/>
                    <a:pt x="7109" y="1206"/>
                    <a:pt x="7098" y="1212"/>
                  </a:cubicBezTo>
                  <a:cubicBezTo>
                    <a:pt x="7135" y="1209"/>
                    <a:pt x="7172" y="1208"/>
                    <a:pt x="7209" y="1208"/>
                  </a:cubicBezTo>
                  <a:cubicBezTo>
                    <a:pt x="7231" y="1208"/>
                    <a:pt x="7252" y="1209"/>
                    <a:pt x="7274" y="1209"/>
                  </a:cubicBezTo>
                  <a:cubicBezTo>
                    <a:pt x="7227" y="1149"/>
                    <a:pt x="7181" y="1089"/>
                    <a:pt x="7133" y="1029"/>
                  </a:cubicBezTo>
                  <a:cubicBezTo>
                    <a:pt x="5972" y="830"/>
                    <a:pt x="4831" y="540"/>
                    <a:pt x="3656" y="424"/>
                  </a:cubicBezTo>
                  <a:cubicBezTo>
                    <a:pt x="2438" y="302"/>
                    <a:pt x="1209" y="198"/>
                    <a:pt x="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7" name="Google Shape;307;p4"/>
            <p:cNvSpPr/>
            <p:nvPr/>
          </p:nvSpPr>
          <p:spPr>
            <a:xfrm>
              <a:off x="10447352" y="4161069"/>
              <a:ext cx="375526" cy="66076"/>
            </a:xfrm>
            <a:custGeom>
              <a:avLst/>
              <a:gdLst/>
              <a:ahLst/>
              <a:cxnLst/>
              <a:rect l="l" t="t" r="r" b="b"/>
              <a:pathLst>
                <a:path w="7752" h="1364" extrusionOk="0">
                  <a:moveTo>
                    <a:pt x="0" y="0"/>
                  </a:moveTo>
                  <a:lnTo>
                    <a:pt x="0" y="0"/>
                  </a:lnTo>
                  <a:cubicBezTo>
                    <a:pt x="123" y="227"/>
                    <a:pt x="248" y="451"/>
                    <a:pt x="372" y="675"/>
                  </a:cubicBezTo>
                  <a:cubicBezTo>
                    <a:pt x="1655" y="736"/>
                    <a:pt x="2891" y="1108"/>
                    <a:pt x="4173" y="1227"/>
                  </a:cubicBezTo>
                  <a:cubicBezTo>
                    <a:pt x="5367" y="1338"/>
                    <a:pt x="6560" y="1290"/>
                    <a:pt x="7751" y="1363"/>
                  </a:cubicBezTo>
                  <a:cubicBezTo>
                    <a:pt x="7654" y="1140"/>
                    <a:pt x="7552" y="918"/>
                    <a:pt x="7444" y="700"/>
                  </a:cubicBezTo>
                  <a:cubicBezTo>
                    <a:pt x="7440" y="704"/>
                    <a:pt x="7436" y="708"/>
                    <a:pt x="7430" y="710"/>
                  </a:cubicBezTo>
                  <a:cubicBezTo>
                    <a:pt x="7044" y="823"/>
                    <a:pt x="6643" y="852"/>
                    <a:pt x="6242" y="852"/>
                  </a:cubicBezTo>
                  <a:cubicBezTo>
                    <a:pt x="6010" y="852"/>
                    <a:pt x="5777" y="842"/>
                    <a:pt x="5548" y="834"/>
                  </a:cubicBezTo>
                  <a:cubicBezTo>
                    <a:pt x="4912" y="812"/>
                    <a:pt x="4281" y="786"/>
                    <a:pt x="3649" y="699"/>
                  </a:cubicBezTo>
                  <a:cubicBezTo>
                    <a:pt x="2421" y="528"/>
                    <a:pt x="1216" y="236"/>
                    <a:pt x="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8" name="Google Shape;308;p4"/>
            <p:cNvSpPr/>
            <p:nvPr/>
          </p:nvSpPr>
          <p:spPr>
            <a:xfrm>
              <a:off x="10422405" y="4113450"/>
              <a:ext cx="384294" cy="81868"/>
            </a:xfrm>
            <a:custGeom>
              <a:avLst/>
              <a:gdLst/>
              <a:ahLst/>
              <a:cxnLst/>
              <a:rect l="l" t="t" r="r" b="b"/>
              <a:pathLst>
                <a:path w="7933" h="1690" extrusionOk="0">
                  <a:moveTo>
                    <a:pt x="372" y="0"/>
                  </a:moveTo>
                  <a:cubicBezTo>
                    <a:pt x="246" y="0"/>
                    <a:pt x="122" y="7"/>
                    <a:pt x="0" y="23"/>
                  </a:cubicBezTo>
                  <a:cubicBezTo>
                    <a:pt x="52" y="122"/>
                    <a:pt x="106" y="218"/>
                    <a:pt x="156" y="316"/>
                  </a:cubicBezTo>
                  <a:cubicBezTo>
                    <a:pt x="895" y="519"/>
                    <a:pt x="1630" y="564"/>
                    <a:pt x="2390" y="673"/>
                  </a:cubicBezTo>
                  <a:cubicBezTo>
                    <a:pt x="3248" y="795"/>
                    <a:pt x="4103" y="930"/>
                    <a:pt x="4964" y="1027"/>
                  </a:cubicBezTo>
                  <a:cubicBezTo>
                    <a:pt x="4985" y="1030"/>
                    <a:pt x="4984" y="1061"/>
                    <a:pt x="4965" y="1061"/>
                  </a:cubicBezTo>
                  <a:cubicBezTo>
                    <a:pt x="4964" y="1061"/>
                    <a:pt x="4964" y="1061"/>
                    <a:pt x="4963" y="1061"/>
                  </a:cubicBezTo>
                  <a:cubicBezTo>
                    <a:pt x="3971" y="971"/>
                    <a:pt x="2984" y="823"/>
                    <a:pt x="1993" y="722"/>
                  </a:cubicBezTo>
                  <a:cubicBezTo>
                    <a:pt x="1461" y="667"/>
                    <a:pt x="771" y="725"/>
                    <a:pt x="252" y="494"/>
                  </a:cubicBezTo>
                  <a:lnTo>
                    <a:pt x="252" y="494"/>
                  </a:lnTo>
                  <a:cubicBezTo>
                    <a:pt x="328" y="634"/>
                    <a:pt x="402" y="774"/>
                    <a:pt x="478" y="913"/>
                  </a:cubicBezTo>
                  <a:cubicBezTo>
                    <a:pt x="2539" y="1258"/>
                    <a:pt x="4545" y="1689"/>
                    <a:pt x="6616" y="1689"/>
                  </a:cubicBezTo>
                  <a:cubicBezTo>
                    <a:pt x="7051" y="1689"/>
                    <a:pt x="7488" y="1670"/>
                    <a:pt x="7930" y="1627"/>
                  </a:cubicBezTo>
                  <a:cubicBezTo>
                    <a:pt x="7931" y="1627"/>
                    <a:pt x="7932" y="1628"/>
                    <a:pt x="7932" y="1628"/>
                  </a:cubicBezTo>
                  <a:cubicBezTo>
                    <a:pt x="7932" y="1628"/>
                    <a:pt x="7933" y="1628"/>
                    <a:pt x="7933" y="1627"/>
                  </a:cubicBezTo>
                  <a:cubicBezTo>
                    <a:pt x="7898" y="1558"/>
                    <a:pt x="7861" y="1490"/>
                    <a:pt x="7825" y="1421"/>
                  </a:cubicBezTo>
                  <a:cubicBezTo>
                    <a:pt x="7011" y="1409"/>
                    <a:pt x="6234" y="1146"/>
                    <a:pt x="5429" y="1046"/>
                  </a:cubicBezTo>
                  <a:cubicBezTo>
                    <a:pt x="5425" y="1045"/>
                    <a:pt x="5425" y="1039"/>
                    <a:pt x="5428" y="1039"/>
                  </a:cubicBezTo>
                  <a:lnTo>
                    <a:pt x="5428" y="1039"/>
                  </a:lnTo>
                  <a:cubicBezTo>
                    <a:pt x="5429" y="1039"/>
                    <a:pt x="5429" y="1039"/>
                    <a:pt x="5429" y="1039"/>
                  </a:cubicBezTo>
                  <a:cubicBezTo>
                    <a:pt x="6224" y="1130"/>
                    <a:pt x="6999" y="1347"/>
                    <a:pt x="7799" y="1374"/>
                  </a:cubicBezTo>
                  <a:cubicBezTo>
                    <a:pt x="7627" y="1047"/>
                    <a:pt x="7441" y="726"/>
                    <a:pt x="7239" y="411"/>
                  </a:cubicBezTo>
                  <a:cubicBezTo>
                    <a:pt x="7062" y="467"/>
                    <a:pt x="6883" y="488"/>
                    <a:pt x="6703" y="488"/>
                  </a:cubicBezTo>
                  <a:cubicBezTo>
                    <a:pt x="6431" y="488"/>
                    <a:pt x="6155" y="441"/>
                    <a:pt x="5876" y="404"/>
                  </a:cubicBezTo>
                  <a:cubicBezTo>
                    <a:pt x="5267" y="322"/>
                    <a:pt x="4641" y="307"/>
                    <a:pt x="4028" y="252"/>
                  </a:cubicBezTo>
                  <a:cubicBezTo>
                    <a:pt x="3318" y="191"/>
                    <a:pt x="2612" y="171"/>
                    <a:pt x="1901" y="135"/>
                  </a:cubicBezTo>
                  <a:cubicBezTo>
                    <a:pt x="1409" y="108"/>
                    <a:pt x="879" y="0"/>
                    <a:pt x="37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9" name="Google Shape;309;p4"/>
            <p:cNvSpPr/>
            <p:nvPr/>
          </p:nvSpPr>
          <p:spPr>
            <a:xfrm>
              <a:off x="10386363" y="4167899"/>
              <a:ext cx="74892" cy="253596"/>
            </a:xfrm>
            <a:custGeom>
              <a:avLst/>
              <a:gdLst/>
              <a:ahLst/>
              <a:cxnLst/>
              <a:rect l="l" t="t" r="r" b="b"/>
              <a:pathLst>
                <a:path w="1546" h="5235" extrusionOk="0">
                  <a:moveTo>
                    <a:pt x="1028" y="1"/>
                  </a:moveTo>
                  <a:cubicBezTo>
                    <a:pt x="1167" y="1422"/>
                    <a:pt x="412" y="2762"/>
                    <a:pt x="0" y="4100"/>
                  </a:cubicBezTo>
                  <a:cubicBezTo>
                    <a:pt x="220" y="4484"/>
                    <a:pt x="451" y="4863"/>
                    <a:pt x="691" y="5235"/>
                  </a:cubicBezTo>
                  <a:cubicBezTo>
                    <a:pt x="692" y="4690"/>
                    <a:pt x="896" y="4148"/>
                    <a:pt x="1008" y="3619"/>
                  </a:cubicBezTo>
                  <a:cubicBezTo>
                    <a:pt x="1195" y="2733"/>
                    <a:pt x="1390" y="1848"/>
                    <a:pt x="1546" y="955"/>
                  </a:cubicBezTo>
                  <a:cubicBezTo>
                    <a:pt x="1371" y="639"/>
                    <a:pt x="1198" y="321"/>
                    <a:pt x="102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0" name="Google Shape;310;p4"/>
            <p:cNvSpPr/>
            <p:nvPr/>
          </p:nvSpPr>
          <p:spPr>
            <a:xfrm>
              <a:off x="10354973" y="4096010"/>
              <a:ext cx="64622" cy="228649"/>
            </a:xfrm>
            <a:custGeom>
              <a:avLst/>
              <a:gdLst/>
              <a:ahLst/>
              <a:cxnLst/>
              <a:rect l="l" t="t" r="r" b="b"/>
              <a:pathLst>
                <a:path w="1334" h="4720" extrusionOk="0">
                  <a:moveTo>
                    <a:pt x="900" y="0"/>
                  </a:moveTo>
                  <a:cubicBezTo>
                    <a:pt x="903" y="1473"/>
                    <a:pt x="278" y="2916"/>
                    <a:pt x="19" y="4352"/>
                  </a:cubicBezTo>
                  <a:cubicBezTo>
                    <a:pt x="18" y="4361"/>
                    <a:pt x="10" y="4368"/>
                    <a:pt x="0" y="4368"/>
                  </a:cubicBezTo>
                  <a:cubicBezTo>
                    <a:pt x="59" y="4487"/>
                    <a:pt x="118" y="4604"/>
                    <a:pt x="178" y="4720"/>
                  </a:cubicBezTo>
                  <a:cubicBezTo>
                    <a:pt x="720" y="3461"/>
                    <a:pt x="1068" y="2179"/>
                    <a:pt x="1334" y="838"/>
                  </a:cubicBezTo>
                  <a:lnTo>
                    <a:pt x="1334" y="836"/>
                  </a:lnTo>
                  <a:cubicBezTo>
                    <a:pt x="1188" y="559"/>
                    <a:pt x="1043" y="280"/>
                    <a:pt x="90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1" name="Google Shape;311;p4"/>
            <p:cNvSpPr/>
            <p:nvPr/>
          </p:nvSpPr>
          <p:spPr>
            <a:xfrm>
              <a:off x="10335111" y="4073969"/>
              <a:ext cx="59681" cy="230683"/>
            </a:xfrm>
            <a:custGeom>
              <a:avLst/>
              <a:gdLst/>
              <a:ahLst/>
              <a:cxnLst/>
              <a:rect l="l" t="t" r="r" b="b"/>
              <a:pathLst>
                <a:path w="1232" h="4762" extrusionOk="0">
                  <a:moveTo>
                    <a:pt x="1080" y="1"/>
                  </a:moveTo>
                  <a:cubicBezTo>
                    <a:pt x="745" y="1311"/>
                    <a:pt x="350" y="2613"/>
                    <a:pt x="1" y="3923"/>
                  </a:cubicBezTo>
                  <a:cubicBezTo>
                    <a:pt x="119" y="4205"/>
                    <a:pt x="246" y="4484"/>
                    <a:pt x="381" y="4761"/>
                  </a:cubicBezTo>
                  <a:cubicBezTo>
                    <a:pt x="442" y="3243"/>
                    <a:pt x="1190" y="1836"/>
                    <a:pt x="1232" y="301"/>
                  </a:cubicBezTo>
                  <a:cubicBezTo>
                    <a:pt x="1181" y="201"/>
                    <a:pt x="1132" y="101"/>
                    <a:pt x="108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2" name="Google Shape;312;p4"/>
            <p:cNvSpPr/>
            <p:nvPr/>
          </p:nvSpPr>
          <p:spPr>
            <a:xfrm>
              <a:off x="10365242" y="4146148"/>
              <a:ext cx="73294" cy="215666"/>
            </a:xfrm>
            <a:custGeom>
              <a:avLst/>
              <a:gdLst/>
              <a:ahLst/>
              <a:cxnLst/>
              <a:rect l="l" t="t" r="r" b="b"/>
              <a:pathLst>
                <a:path w="1513" h="4452" extrusionOk="0">
                  <a:moveTo>
                    <a:pt x="1226" y="0"/>
                  </a:moveTo>
                  <a:cubicBezTo>
                    <a:pt x="1080" y="1300"/>
                    <a:pt x="586" y="2590"/>
                    <a:pt x="4" y="3748"/>
                  </a:cubicBezTo>
                  <a:cubicBezTo>
                    <a:pt x="3" y="3749"/>
                    <a:pt x="2" y="3749"/>
                    <a:pt x="0" y="3750"/>
                  </a:cubicBezTo>
                  <a:cubicBezTo>
                    <a:pt x="123" y="3986"/>
                    <a:pt x="250" y="4221"/>
                    <a:pt x="380" y="4452"/>
                  </a:cubicBezTo>
                  <a:cubicBezTo>
                    <a:pt x="718" y="3018"/>
                    <a:pt x="1512" y="1754"/>
                    <a:pt x="1343" y="224"/>
                  </a:cubicBezTo>
                  <a:cubicBezTo>
                    <a:pt x="1303" y="150"/>
                    <a:pt x="1264" y="74"/>
                    <a:pt x="122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3" name="Google Shape;313;p4"/>
            <p:cNvSpPr/>
            <p:nvPr/>
          </p:nvSpPr>
          <p:spPr>
            <a:xfrm>
              <a:off x="9909399" y="2982269"/>
              <a:ext cx="1031535" cy="1967492"/>
            </a:xfrm>
            <a:custGeom>
              <a:avLst/>
              <a:gdLst/>
              <a:ahLst/>
              <a:cxnLst/>
              <a:rect l="l" t="t" r="r" b="b"/>
              <a:pathLst>
                <a:path w="21294" h="40615" extrusionOk="0">
                  <a:moveTo>
                    <a:pt x="10563" y="17898"/>
                  </a:moveTo>
                  <a:cubicBezTo>
                    <a:pt x="11299" y="17898"/>
                    <a:pt x="12022" y="18115"/>
                    <a:pt x="12714" y="18474"/>
                  </a:cubicBezTo>
                  <a:lnTo>
                    <a:pt x="12714" y="18474"/>
                  </a:lnTo>
                  <a:cubicBezTo>
                    <a:pt x="12188" y="18409"/>
                    <a:pt x="11623" y="18449"/>
                    <a:pt x="11155" y="18422"/>
                  </a:cubicBezTo>
                  <a:cubicBezTo>
                    <a:pt x="10656" y="18395"/>
                    <a:pt x="10103" y="18312"/>
                    <a:pt x="9563" y="18312"/>
                  </a:cubicBezTo>
                  <a:cubicBezTo>
                    <a:pt x="9248" y="18312"/>
                    <a:pt x="8938" y="18340"/>
                    <a:pt x="8646" y="18424"/>
                  </a:cubicBezTo>
                  <a:cubicBezTo>
                    <a:pt x="9289" y="18057"/>
                    <a:pt x="9931" y="17898"/>
                    <a:pt x="10563" y="17898"/>
                  </a:cubicBezTo>
                  <a:close/>
                  <a:moveTo>
                    <a:pt x="9745" y="18453"/>
                  </a:moveTo>
                  <a:cubicBezTo>
                    <a:pt x="10168" y="18453"/>
                    <a:pt x="10594" y="18489"/>
                    <a:pt x="11007" y="18516"/>
                  </a:cubicBezTo>
                  <a:cubicBezTo>
                    <a:pt x="11451" y="18544"/>
                    <a:pt x="11893" y="18528"/>
                    <a:pt x="12337" y="18561"/>
                  </a:cubicBezTo>
                  <a:cubicBezTo>
                    <a:pt x="12617" y="18584"/>
                    <a:pt x="12894" y="18640"/>
                    <a:pt x="13160" y="18728"/>
                  </a:cubicBezTo>
                  <a:cubicBezTo>
                    <a:pt x="13531" y="18959"/>
                    <a:pt x="13884" y="19216"/>
                    <a:pt x="14218" y="19496"/>
                  </a:cubicBezTo>
                  <a:cubicBezTo>
                    <a:pt x="12263" y="19136"/>
                    <a:pt x="10312" y="18888"/>
                    <a:pt x="8326" y="18784"/>
                  </a:cubicBezTo>
                  <a:cubicBezTo>
                    <a:pt x="8310" y="18749"/>
                    <a:pt x="8293" y="18713"/>
                    <a:pt x="8277" y="18677"/>
                  </a:cubicBezTo>
                  <a:cubicBezTo>
                    <a:pt x="8746" y="18503"/>
                    <a:pt x="9244" y="18453"/>
                    <a:pt x="9745" y="18453"/>
                  </a:cubicBezTo>
                  <a:close/>
                  <a:moveTo>
                    <a:pt x="8382" y="18901"/>
                  </a:moveTo>
                  <a:cubicBezTo>
                    <a:pt x="9277" y="19103"/>
                    <a:pt x="10248" y="19001"/>
                    <a:pt x="11156" y="19145"/>
                  </a:cubicBezTo>
                  <a:cubicBezTo>
                    <a:pt x="12216" y="19315"/>
                    <a:pt x="13278" y="19519"/>
                    <a:pt x="14348" y="19607"/>
                  </a:cubicBezTo>
                  <a:cubicBezTo>
                    <a:pt x="14475" y="19716"/>
                    <a:pt x="14602" y="19829"/>
                    <a:pt x="14726" y="19945"/>
                  </a:cubicBezTo>
                  <a:cubicBezTo>
                    <a:pt x="13660" y="19888"/>
                    <a:pt x="12600" y="19849"/>
                    <a:pt x="11533" y="19745"/>
                  </a:cubicBezTo>
                  <a:cubicBezTo>
                    <a:pt x="10929" y="19688"/>
                    <a:pt x="10326" y="19627"/>
                    <a:pt x="9725" y="19551"/>
                  </a:cubicBezTo>
                  <a:cubicBezTo>
                    <a:pt x="9471" y="19519"/>
                    <a:pt x="9217" y="19455"/>
                    <a:pt x="8969" y="19455"/>
                  </a:cubicBezTo>
                  <a:cubicBezTo>
                    <a:pt x="8866" y="19455"/>
                    <a:pt x="8763" y="19466"/>
                    <a:pt x="8662" y="19495"/>
                  </a:cubicBezTo>
                  <a:cubicBezTo>
                    <a:pt x="8569" y="19297"/>
                    <a:pt x="8475" y="19099"/>
                    <a:pt x="8382" y="18901"/>
                  </a:cubicBezTo>
                  <a:close/>
                  <a:moveTo>
                    <a:pt x="8878" y="19564"/>
                  </a:moveTo>
                  <a:cubicBezTo>
                    <a:pt x="9205" y="19564"/>
                    <a:pt x="9532" y="19655"/>
                    <a:pt x="9858" y="19699"/>
                  </a:cubicBezTo>
                  <a:cubicBezTo>
                    <a:pt x="10482" y="19781"/>
                    <a:pt x="11109" y="19827"/>
                    <a:pt x="11736" y="19879"/>
                  </a:cubicBezTo>
                  <a:cubicBezTo>
                    <a:pt x="12620" y="19951"/>
                    <a:pt x="13535" y="20054"/>
                    <a:pt x="14433" y="20054"/>
                  </a:cubicBezTo>
                  <a:cubicBezTo>
                    <a:pt x="14567" y="20054"/>
                    <a:pt x="14700" y="20052"/>
                    <a:pt x="14833" y="20047"/>
                  </a:cubicBezTo>
                  <a:cubicBezTo>
                    <a:pt x="15083" y="20285"/>
                    <a:pt x="15325" y="20536"/>
                    <a:pt x="15558" y="20791"/>
                  </a:cubicBezTo>
                  <a:lnTo>
                    <a:pt x="15558" y="20791"/>
                  </a:lnTo>
                  <a:cubicBezTo>
                    <a:pt x="14385" y="20697"/>
                    <a:pt x="13228" y="20545"/>
                    <a:pt x="12060" y="20379"/>
                  </a:cubicBezTo>
                  <a:cubicBezTo>
                    <a:pt x="10936" y="20219"/>
                    <a:pt x="9853" y="20143"/>
                    <a:pt x="8783" y="19745"/>
                  </a:cubicBezTo>
                  <a:cubicBezTo>
                    <a:pt x="8755" y="19688"/>
                    <a:pt x="8727" y="19631"/>
                    <a:pt x="8701" y="19573"/>
                  </a:cubicBezTo>
                  <a:cubicBezTo>
                    <a:pt x="8760" y="19567"/>
                    <a:pt x="8819" y="19564"/>
                    <a:pt x="8878" y="19564"/>
                  </a:cubicBezTo>
                  <a:close/>
                  <a:moveTo>
                    <a:pt x="8847" y="19881"/>
                  </a:moveTo>
                  <a:lnTo>
                    <a:pt x="8847" y="19881"/>
                  </a:lnTo>
                  <a:cubicBezTo>
                    <a:pt x="9648" y="20384"/>
                    <a:pt x="10772" y="20372"/>
                    <a:pt x="11671" y="20483"/>
                  </a:cubicBezTo>
                  <a:cubicBezTo>
                    <a:pt x="12887" y="20632"/>
                    <a:pt x="14120" y="20902"/>
                    <a:pt x="15351" y="20902"/>
                  </a:cubicBezTo>
                  <a:cubicBezTo>
                    <a:pt x="15452" y="20902"/>
                    <a:pt x="15553" y="20900"/>
                    <a:pt x="15654" y="20896"/>
                  </a:cubicBezTo>
                  <a:cubicBezTo>
                    <a:pt x="15886" y="21154"/>
                    <a:pt x="16109" y="21416"/>
                    <a:pt x="16321" y="21679"/>
                  </a:cubicBezTo>
                  <a:cubicBezTo>
                    <a:pt x="13988" y="21108"/>
                    <a:pt x="11588" y="20864"/>
                    <a:pt x="9202" y="20615"/>
                  </a:cubicBezTo>
                  <a:cubicBezTo>
                    <a:pt x="9083" y="20371"/>
                    <a:pt x="8965" y="20125"/>
                    <a:pt x="8847" y="19881"/>
                  </a:cubicBezTo>
                  <a:close/>
                  <a:moveTo>
                    <a:pt x="9264" y="20743"/>
                  </a:moveTo>
                  <a:lnTo>
                    <a:pt x="9264" y="20743"/>
                  </a:lnTo>
                  <a:cubicBezTo>
                    <a:pt x="10472" y="20940"/>
                    <a:pt x="11701" y="21044"/>
                    <a:pt x="12918" y="21166"/>
                  </a:cubicBezTo>
                  <a:cubicBezTo>
                    <a:pt x="14092" y="21282"/>
                    <a:pt x="15235" y="21572"/>
                    <a:pt x="16394" y="21771"/>
                  </a:cubicBezTo>
                  <a:cubicBezTo>
                    <a:pt x="16444" y="21831"/>
                    <a:pt x="16490" y="21891"/>
                    <a:pt x="16537" y="21951"/>
                  </a:cubicBezTo>
                  <a:cubicBezTo>
                    <a:pt x="16515" y="21951"/>
                    <a:pt x="16494" y="21950"/>
                    <a:pt x="16472" y="21950"/>
                  </a:cubicBezTo>
                  <a:cubicBezTo>
                    <a:pt x="16435" y="21950"/>
                    <a:pt x="16398" y="21951"/>
                    <a:pt x="16361" y="21954"/>
                  </a:cubicBezTo>
                  <a:cubicBezTo>
                    <a:pt x="16370" y="21947"/>
                    <a:pt x="16373" y="21931"/>
                    <a:pt x="16360" y="21928"/>
                  </a:cubicBezTo>
                  <a:cubicBezTo>
                    <a:pt x="15859" y="21835"/>
                    <a:pt x="15318" y="21886"/>
                    <a:pt x="14807" y="21847"/>
                  </a:cubicBezTo>
                  <a:cubicBezTo>
                    <a:pt x="14123" y="21795"/>
                    <a:pt x="13438" y="21770"/>
                    <a:pt x="12754" y="21727"/>
                  </a:cubicBezTo>
                  <a:cubicBezTo>
                    <a:pt x="12075" y="21686"/>
                    <a:pt x="11405" y="21630"/>
                    <a:pt x="10734" y="21515"/>
                  </a:cubicBezTo>
                  <a:cubicBezTo>
                    <a:pt x="10487" y="21474"/>
                    <a:pt x="10242" y="21441"/>
                    <a:pt x="9997" y="21441"/>
                  </a:cubicBezTo>
                  <a:cubicBezTo>
                    <a:pt x="9872" y="21441"/>
                    <a:pt x="9747" y="21449"/>
                    <a:pt x="9622" y="21470"/>
                  </a:cubicBezTo>
                  <a:cubicBezTo>
                    <a:pt x="9502" y="21227"/>
                    <a:pt x="9382" y="20986"/>
                    <a:pt x="9264" y="20743"/>
                  </a:cubicBezTo>
                  <a:close/>
                  <a:moveTo>
                    <a:pt x="9866" y="21530"/>
                  </a:moveTo>
                  <a:cubicBezTo>
                    <a:pt x="10260" y="21530"/>
                    <a:pt x="10653" y="21610"/>
                    <a:pt x="11043" y="21675"/>
                  </a:cubicBezTo>
                  <a:cubicBezTo>
                    <a:pt x="11607" y="21770"/>
                    <a:pt x="12180" y="21803"/>
                    <a:pt x="12751" y="21834"/>
                  </a:cubicBezTo>
                  <a:cubicBezTo>
                    <a:pt x="13370" y="21867"/>
                    <a:pt x="13991" y="21872"/>
                    <a:pt x="14609" y="21926"/>
                  </a:cubicBezTo>
                  <a:cubicBezTo>
                    <a:pt x="14975" y="21957"/>
                    <a:pt x="15379" y="22021"/>
                    <a:pt x="15768" y="22021"/>
                  </a:cubicBezTo>
                  <a:cubicBezTo>
                    <a:pt x="15872" y="22021"/>
                    <a:pt x="15975" y="22017"/>
                    <a:pt x="16075" y="22006"/>
                  </a:cubicBezTo>
                  <a:lnTo>
                    <a:pt x="16075" y="22006"/>
                  </a:lnTo>
                  <a:cubicBezTo>
                    <a:pt x="16071" y="22028"/>
                    <a:pt x="16087" y="22050"/>
                    <a:pt x="16110" y="22051"/>
                  </a:cubicBezTo>
                  <a:cubicBezTo>
                    <a:pt x="16155" y="22055"/>
                    <a:pt x="16199" y="22057"/>
                    <a:pt x="16244" y="22057"/>
                  </a:cubicBezTo>
                  <a:cubicBezTo>
                    <a:pt x="16363" y="22057"/>
                    <a:pt x="16483" y="22045"/>
                    <a:pt x="16601" y="22040"/>
                  </a:cubicBezTo>
                  <a:cubicBezTo>
                    <a:pt x="16602" y="22040"/>
                    <a:pt x="16604" y="22039"/>
                    <a:pt x="16605" y="22039"/>
                  </a:cubicBezTo>
                  <a:cubicBezTo>
                    <a:pt x="16953" y="22487"/>
                    <a:pt x="17270" y="22927"/>
                    <a:pt x="17548" y="23334"/>
                  </a:cubicBezTo>
                  <a:cubicBezTo>
                    <a:pt x="16429" y="22986"/>
                    <a:pt x="15262" y="22813"/>
                    <a:pt x="14099" y="22679"/>
                  </a:cubicBezTo>
                  <a:cubicBezTo>
                    <a:pt x="13388" y="22598"/>
                    <a:pt x="12675" y="22535"/>
                    <a:pt x="11960" y="22470"/>
                  </a:cubicBezTo>
                  <a:cubicBezTo>
                    <a:pt x="11319" y="22411"/>
                    <a:pt x="10660" y="22275"/>
                    <a:pt x="10014" y="22252"/>
                  </a:cubicBezTo>
                  <a:cubicBezTo>
                    <a:pt x="9996" y="22216"/>
                    <a:pt x="9977" y="22179"/>
                    <a:pt x="9958" y="22143"/>
                  </a:cubicBezTo>
                  <a:cubicBezTo>
                    <a:pt x="9956" y="22138"/>
                    <a:pt x="9953" y="22132"/>
                    <a:pt x="9950" y="22128"/>
                  </a:cubicBezTo>
                  <a:cubicBezTo>
                    <a:pt x="9938" y="22104"/>
                    <a:pt x="9925" y="22080"/>
                    <a:pt x="9913" y="22056"/>
                  </a:cubicBezTo>
                  <a:cubicBezTo>
                    <a:pt x="9826" y="21883"/>
                    <a:pt x="9742" y="21710"/>
                    <a:pt x="9657" y="21538"/>
                  </a:cubicBezTo>
                  <a:cubicBezTo>
                    <a:pt x="9727" y="21532"/>
                    <a:pt x="9797" y="21530"/>
                    <a:pt x="9866" y="21530"/>
                  </a:cubicBezTo>
                  <a:close/>
                  <a:moveTo>
                    <a:pt x="10086" y="22394"/>
                  </a:moveTo>
                  <a:cubicBezTo>
                    <a:pt x="10574" y="22523"/>
                    <a:pt x="11107" y="22554"/>
                    <a:pt x="11599" y="22603"/>
                  </a:cubicBezTo>
                  <a:cubicBezTo>
                    <a:pt x="12311" y="22675"/>
                    <a:pt x="13024" y="22721"/>
                    <a:pt x="13738" y="22773"/>
                  </a:cubicBezTo>
                  <a:cubicBezTo>
                    <a:pt x="15055" y="22869"/>
                    <a:pt x="16352" y="23035"/>
                    <a:pt x="17612" y="23426"/>
                  </a:cubicBezTo>
                  <a:cubicBezTo>
                    <a:pt x="17621" y="23441"/>
                    <a:pt x="17632" y="23455"/>
                    <a:pt x="17641" y="23470"/>
                  </a:cubicBezTo>
                  <a:lnTo>
                    <a:pt x="17641" y="23469"/>
                  </a:lnTo>
                  <a:cubicBezTo>
                    <a:pt x="17682" y="23530"/>
                    <a:pt x="17721" y="23593"/>
                    <a:pt x="17761" y="23655"/>
                  </a:cubicBezTo>
                  <a:cubicBezTo>
                    <a:pt x="17633" y="23668"/>
                    <a:pt x="17506" y="23673"/>
                    <a:pt x="17378" y="23673"/>
                  </a:cubicBezTo>
                  <a:cubicBezTo>
                    <a:pt x="16973" y="23673"/>
                    <a:pt x="16568" y="23623"/>
                    <a:pt x="16161" y="23614"/>
                  </a:cubicBezTo>
                  <a:cubicBezTo>
                    <a:pt x="15517" y="23601"/>
                    <a:pt x="14881" y="23539"/>
                    <a:pt x="14240" y="23474"/>
                  </a:cubicBezTo>
                  <a:cubicBezTo>
                    <a:pt x="13595" y="23410"/>
                    <a:pt x="12947" y="23390"/>
                    <a:pt x="12299" y="23354"/>
                  </a:cubicBezTo>
                  <a:cubicBezTo>
                    <a:pt x="11898" y="23332"/>
                    <a:pt x="11481" y="23257"/>
                    <a:pt x="11073" y="23257"/>
                  </a:cubicBezTo>
                  <a:cubicBezTo>
                    <a:pt x="10898" y="23257"/>
                    <a:pt x="10726" y="23270"/>
                    <a:pt x="10556" y="23307"/>
                  </a:cubicBezTo>
                  <a:cubicBezTo>
                    <a:pt x="10397" y="23005"/>
                    <a:pt x="10242" y="22699"/>
                    <a:pt x="10086" y="22394"/>
                  </a:cubicBezTo>
                  <a:close/>
                  <a:moveTo>
                    <a:pt x="8241" y="19213"/>
                  </a:moveTo>
                  <a:lnTo>
                    <a:pt x="8241" y="19213"/>
                  </a:lnTo>
                  <a:cubicBezTo>
                    <a:pt x="8279" y="19292"/>
                    <a:pt x="8317" y="19372"/>
                    <a:pt x="8354" y="19452"/>
                  </a:cubicBezTo>
                  <a:cubicBezTo>
                    <a:pt x="8518" y="19796"/>
                    <a:pt x="8685" y="20139"/>
                    <a:pt x="8850" y="20481"/>
                  </a:cubicBezTo>
                  <a:cubicBezTo>
                    <a:pt x="8850" y="20483"/>
                    <a:pt x="8849" y="20484"/>
                    <a:pt x="8847" y="20485"/>
                  </a:cubicBezTo>
                  <a:cubicBezTo>
                    <a:pt x="8185" y="21575"/>
                    <a:pt x="8195" y="23003"/>
                    <a:pt x="8062" y="24270"/>
                  </a:cubicBezTo>
                  <a:cubicBezTo>
                    <a:pt x="8045" y="24197"/>
                    <a:pt x="8026" y="24124"/>
                    <a:pt x="8010" y="24049"/>
                  </a:cubicBezTo>
                  <a:cubicBezTo>
                    <a:pt x="7922" y="23658"/>
                    <a:pt x="7858" y="23263"/>
                    <a:pt x="7817" y="22865"/>
                  </a:cubicBezTo>
                  <a:cubicBezTo>
                    <a:pt x="7854" y="22485"/>
                    <a:pt x="7915" y="22106"/>
                    <a:pt x="8001" y="21732"/>
                  </a:cubicBezTo>
                  <a:cubicBezTo>
                    <a:pt x="8138" y="21114"/>
                    <a:pt x="8462" y="20495"/>
                    <a:pt x="8527" y="19869"/>
                  </a:cubicBezTo>
                  <a:cubicBezTo>
                    <a:pt x="8530" y="19846"/>
                    <a:pt x="8512" y="19834"/>
                    <a:pt x="8493" y="19834"/>
                  </a:cubicBezTo>
                  <a:cubicBezTo>
                    <a:pt x="8481" y="19834"/>
                    <a:pt x="8469" y="19839"/>
                    <a:pt x="8462" y="19849"/>
                  </a:cubicBezTo>
                  <a:cubicBezTo>
                    <a:pt x="8045" y="20436"/>
                    <a:pt x="7907" y="21346"/>
                    <a:pt x="7781" y="22042"/>
                  </a:cubicBezTo>
                  <a:cubicBezTo>
                    <a:pt x="7779" y="22048"/>
                    <a:pt x="7779" y="22056"/>
                    <a:pt x="7778" y="22063"/>
                  </a:cubicBezTo>
                  <a:cubicBezTo>
                    <a:pt x="7779" y="21635"/>
                    <a:pt x="7821" y="21210"/>
                    <a:pt x="7918" y="20802"/>
                  </a:cubicBezTo>
                  <a:cubicBezTo>
                    <a:pt x="8026" y="20347"/>
                    <a:pt x="8254" y="19747"/>
                    <a:pt x="8241" y="19213"/>
                  </a:cubicBezTo>
                  <a:close/>
                  <a:moveTo>
                    <a:pt x="10962" y="23353"/>
                  </a:moveTo>
                  <a:cubicBezTo>
                    <a:pt x="11469" y="23353"/>
                    <a:pt x="11999" y="23460"/>
                    <a:pt x="12491" y="23486"/>
                  </a:cubicBezTo>
                  <a:cubicBezTo>
                    <a:pt x="13202" y="23523"/>
                    <a:pt x="13910" y="23542"/>
                    <a:pt x="14618" y="23605"/>
                  </a:cubicBezTo>
                  <a:cubicBezTo>
                    <a:pt x="15231" y="23658"/>
                    <a:pt x="15857" y="23673"/>
                    <a:pt x="16466" y="23755"/>
                  </a:cubicBezTo>
                  <a:cubicBezTo>
                    <a:pt x="16744" y="23793"/>
                    <a:pt x="17019" y="23839"/>
                    <a:pt x="17291" y="23839"/>
                  </a:cubicBezTo>
                  <a:cubicBezTo>
                    <a:pt x="17472" y="23839"/>
                    <a:pt x="17651" y="23819"/>
                    <a:pt x="17829" y="23762"/>
                  </a:cubicBezTo>
                  <a:cubicBezTo>
                    <a:pt x="18031" y="24077"/>
                    <a:pt x="18217" y="24398"/>
                    <a:pt x="18389" y="24726"/>
                  </a:cubicBezTo>
                  <a:cubicBezTo>
                    <a:pt x="17589" y="24698"/>
                    <a:pt x="16814" y="24482"/>
                    <a:pt x="16019" y="24392"/>
                  </a:cubicBezTo>
                  <a:cubicBezTo>
                    <a:pt x="16019" y="24391"/>
                    <a:pt x="16019" y="24391"/>
                    <a:pt x="16018" y="24391"/>
                  </a:cubicBezTo>
                  <a:lnTo>
                    <a:pt x="16018" y="24391"/>
                  </a:lnTo>
                  <a:cubicBezTo>
                    <a:pt x="16015" y="24391"/>
                    <a:pt x="16015" y="24397"/>
                    <a:pt x="16019" y="24398"/>
                  </a:cubicBezTo>
                  <a:lnTo>
                    <a:pt x="16019" y="24397"/>
                  </a:lnTo>
                  <a:cubicBezTo>
                    <a:pt x="16825" y="24497"/>
                    <a:pt x="17601" y="24760"/>
                    <a:pt x="18415" y="24772"/>
                  </a:cubicBezTo>
                  <a:cubicBezTo>
                    <a:pt x="18451" y="24841"/>
                    <a:pt x="18489" y="24909"/>
                    <a:pt x="18524" y="24978"/>
                  </a:cubicBezTo>
                  <a:lnTo>
                    <a:pt x="18520" y="24978"/>
                  </a:lnTo>
                  <a:cubicBezTo>
                    <a:pt x="18078" y="25021"/>
                    <a:pt x="17641" y="25040"/>
                    <a:pt x="17206" y="25040"/>
                  </a:cubicBezTo>
                  <a:cubicBezTo>
                    <a:pt x="15135" y="25040"/>
                    <a:pt x="13129" y="24609"/>
                    <a:pt x="11068" y="24265"/>
                  </a:cubicBezTo>
                  <a:cubicBezTo>
                    <a:pt x="10992" y="24125"/>
                    <a:pt x="10917" y="23985"/>
                    <a:pt x="10844" y="23845"/>
                  </a:cubicBezTo>
                  <a:lnTo>
                    <a:pt x="10844" y="23845"/>
                  </a:lnTo>
                  <a:cubicBezTo>
                    <a:pt x="11361" y="24077"/>
                    <a:pt x="12051" y="24020"/>
                    <a:pt x="12583" y="24073"/>
                  </a:cubicBezTo>
                  <a:cubicBezTo>
                    <a:pt x="13574" y="24174"/>
                    <a:pt x="14561" y="24322"/>
                    <a:pt x="15553" y="24413"/>
                  </a:cubicBezTo>
                  <a:cubicBezTo>
                    <a:pt x="15553" y="24413"/>
                    <a:pt x="15554" y="24413"/>
                    <a:pt x="15554" y="24413"/>
                  </a:cubicBezTo>
                  <a:cubicBezTo>
                    <a:pt x="15574" y="24413"/>
                    <a:pt x="15575" y="24381"/>
                    <a:pt x="15554" y="24380"/>
                  </a:cubicBezTo>
                  <a:cubicBezTo>
                    <a:pt x="14694" y="24281"/>
                    <a:pt x="13838" y="24146"/>
                    <a:pt x="12982" y="24025"/>
                  </a:cubicBezTo>
                  <a:cubicBezTo>
                    <a:pt x="12221" y="23917"/>
                    <a:pt x="11487" y="23870"/>
                    <a:pt x="10748" y="23667"/>
                  </a:cubicBezTo>
                  <a:cubicBezTo>
                    <a:pt x="10696" y="23570"/>
                    <a:pt x="10642" y="23473"/>
                    <a:pt x="10590" y="23375"/>
                  </a:cubicBezTo>
                  <a:cubicBezTo>
                    <a:pt x="10712" y="23359"/>
                    <a:pt x="10837" y="23353"/>
                    <a:pt x="10962" y="23353"/>
                  </a:cubicBezTo>
                  <a:close/>
                  <a:moveTo>
                    <a:pt x="8931" y="20646"/>
                  </a:moveTo>
                  <a:cubicBezTo>
                    <a:pt x="9030" y="20851"/>
                    <a:pt x="9130" y="21052"/>
                    <a:pt x="9230" y="21256"/>
                  </a:cubicBezTo>
                  <a:lnTo>
                    <a:pt x="9230" y="21256"/>
                  </a:lnTo>
                  <a:cubicBezTo>
                    <a:pt x="9161" y="21856"/>
                    <a:pt x="8925" y="22389"/>
                    <a:pt x="8794" y="22978"/>
                  </a:cubicBezTo>
                  <a:cubicBezTo>
                    <a:pt x="8613" y="23797"/>
                    <a:pt x="8545" y="24636"/>
                    <a:pt x="8410" y="25461"/>
                  </a:cubicBezTo>
                  <a:cubicBezTo>
                    <a:pt x="8297" y="25130"/>
                    <a:pt x="8195" y="24794"/>
                    <a:pt x="8107" y="24454"/>
                  </a:cubicBezTo>
                  <a:cubicBezTo>
                    <a:pt x="8207" y="23927"/>
                    <a:pt x="8297" y="23401"/>
                    <a:pt x="8377" y="22869"/>
                  </a:cubicBezTo>
                  <a:cubicBezTo>
                    <a:pt x="8495" y="22091"/>
                    <a:pt x="8697" y="21387"/>
                    <a:pt x="8931" y="20646"/>
                  </a:cubicBezTo>
                  <a:close/>
                  <a:moveTo>
                    <a:pt x="11105" y="24334"/>
                  </a:moveTo>
                  <a:cubicBezTo>
                    <a:pt x="12321" y="24569"/>
                    <a:pt x="13526" y="24862"/>
                    <a:pt x="14754" y="25032"/>
                  </a:cubicBezTo>
                  <a:cubicBezTo>
                    <a:pt x="15386" y="25120"/>
                    <a:pt x="16017" y="25145"/>
                    <a:pt x="16653" y="25168"/>
                  </a:cubicBezTo>
                  <a:cubicBezTo>
                    <a:pt x="16883" y="25176"/>
                    <a:pt x="17115" y="25186"/>
                    <a:pt x="17347" y="25186"/>
                  </a:cubicBezTo>
                  <a:cubicBezTo>
                    <a:pt x="17749" y="25186"/>
                    <a:pt x="18150" y="25157"/>
                    <a:pt x="18536" y="25044"/>
                  </a:cubicBezTo>
                  <a:cubicBezTo>
                    <a:pt x="18541" y="25041"/>
                    <a:pt x="18545" y="25038"/>
                    <a:pt x="18549" y="25033"/>
                  </a:cubicBezTo>
                  <a:cubicBezTo>
                    <a:pt x="18657" y="25252"/>
                    <a:pt x="18759" y="25473"/>
                    <a:pt x="18856" y="25697"/>
                  </a:cubicBezTo>
                  <a:cubicBezTo>
                    <a:pt x="17665" y="25624"/>
                    <a:pt x="16472" y="25672"/>
                    <a:pt x="15278" y="25561"/>
                  </a:cubicBezTo>
                  <a:cubicBezTo>
                    <a:pt x="13996" y="25442"/>
                    <a:pt x="12760" y="25069"/>
                    <a:pt x="11479" y="25008"/>
                  </a:cubicBezTo>
                  <a:cubicBezTo>
                    <a:pt x="11353" y="24784"/>
                    <a:pt x="11228" y="24560"/>
                    <a:pt x="11105" y="24334"/>
                  </a:cubicBezTo>
                  <a:close/>
                  <a:moveTo>
                    <a:pt x="9374" y="21550"/>
                  </a:moveTo>
                  <a:cubicBezTo>
                    <a:pt x="9508" y="21819"/>
                    <a:pt x="9642" y="22087"/>
                    <a:pt x="9777" y="22355"/>
                  </a:cubicBezTo>
                  <a:cubicBezTo>
                    <a:pt x="9309" y="23629"/>
                    <a:pt x="8996" y="24996"/>
                    <a:pt x="8737" y="26330"/>
                  </a:cubicBezTo>
                  <a:lnTo>
                    <a:pt x="8737" y="26330"/>
                  </a:lnTo>
                  <a:cubicBezTo>
                    <a:pt x="8636" y="26085"/>
                    <a:pt x="8542" y="25838"/>
                    <a:pt x="8454" y="25589"/>
                  </a:cubicBezTo>
                  <a:cubicBezTo>
                    <a:pt x="8462" y="25582"/>
                    <a:pt x="8466" y="25574"/>
                    <a:pt x="8469" y="25565"/>
                  </a:cubicBezTo>
                  <a:cubicBezTo>
                    <a:pt x="8599" y="24672"/>
                    <a:pt x="8758" y="23767"/>
                    <a:pt x="8962" y="22889"/>
                  </a:cubicBezTo>
                  <a:cubicBezTo>
                    <a:pt x="9062" y="22455"/>
                    <a:pt x="9320" y="22004"/>
                    <a:pt x="9374" y="21550"/>
                  </a:cubicBezTo>
                  <a:close/>
                  <a:moveTo>
                    <a:pt x="11497" y="25042"/>
                  </a:moveTo>
                  <a:lnTo>
                    <a:pt x="11497" y="25042"/>
                  </a:lnTo>
                  <a:cubicBezTo>
                    <a:pt x="12171" y="25089"/>
                    <a:pt x="12850" y="25293"/>
                    <a:pt x="13510" y="25430"/>
                  </a:cubicBezTo>
                  <a:cubicBezTo>
                    <a:pt x="14092" y="25552"/>
                    <a:pt x="14682" y="25608"/>
                    <a:pt x="15273" y="25668"/>
                  </a:cubicBezTo>
                  <a:cubicBezTo>
                    <a:pt x="16146" y="25754"/>
                    <a:pt x="17078" y="25862"/>
                    <a:pt x="17984" y="25862"/>
                  </a:cubicBezTo>
                  <a:cubicBezTo>
                    <a:pt x="18296" y="25862"/>
                    <a:pt x="18605" y="25849"/>
                    <a:pt x="18907" y="25819"/>
                  </a:cubicBezTo>
                  <a:cubicBezTo>
                    <a:pt x="19037" y="26125"/>
                    <a:pt x="19159" y="26436"/>
                    <a:pt x="19268" y="26749"/>
                  </a:cubicBezTo>
                  <a:cubicBezTo>
                    <a:pt x="18744" y="26687"/>
                    <a:pt x="18216" y="26675"/>
                    <a:pt x="17688" y="26675"/>
                  </a:cubicBezTo>
                  <a:cubicBezTo>
                    <a:pt x="17364" y="26675"/>
                    <a:pt x="17039" y="26680"/>
                    <a:pt x="16716" y="26680"/>
                  </a:cubicBezTo>
                  <a:cubicBezTo>
                    <a:pt x="16368" y="26680"/>
                    <a:pt x="16020" y="26675"/>
                    <a:pt x="15674" y="26653"/>
                  </a:cubicBezTo>
                  <a:cubicBezTo>
                    <a:pt x="14965" y="26609"/>
                    <a:pt x="14259" y="26491"/>
                    <a:pt x="13563" y="26356"/>
                  </a:cubicBezTo>
                  <a:cubicBezTo>
                    <a:pt x="13059" y="26259"/>
                    <a:pt x="12560" y="26048"/>
                    <a:pt x="12045" y="26012"/>
                  </a:cubicBezTo>
                  <a:cubicBezTo>
                    <a:pt x="11925" y="25805"/>
                    <a:pt x="11807" y="25597"/>
                    <a:pt x="11689" y="25389"/>
                  </a:cubicBezTo>
                  <a:lnTo>
                    <a:pt x="11689" y="25389"/>
                  </a:lnTo>
                  <a:cubicBezTo>
                    <a:pt x="12092" y="25560"/>
                    <a:pt x="12511" y="25636"/>
                    <a:pt x="12951" y="25690"/>
                  </a:cubicBezTo>
                  <a:cubicBezTo>
                    <a:pt x="13654" y="25777"/>
                    <a:pt x="14348" y="25872"/>
                    <a:pt x="15047" y="26000"/>
                  </a:cubicBezTo>
                  <a:cubicBezTo>
                    <a:pt x="16388" y="26247"/>
                    <a:pt x="17740" y="26079"/>
                    <a:pt x="19075" y="26351"/>
                  </a:cubicBezTo>
                  <a:cubicBezTo>
                    <a:pt x="19076" y="26351"/>
                    <a:pt x="19078" y="26351"/>
                    <a:pt x="19080" y="26351"/>
                  </a:cubicBezTo>
                  <a:cubicBezTo>
                    <a:pt x="19099" y="26351"/>
                    <a:pt x="19105" y="26322"/>
                    <a:pt x="19084" y="26317"/>
                  </a:cubicBezTo>
                  <a:cubicBezTo>
                    <a:pt x="18600" y="26128"/>
                    <a:pt x="18074" y="26118"/>
                    <a:pt x="17558" y="26118"/>
                  </a:cubicBezTo>
                  <a:cubicBezTo>
                    <a:pt x="17499" y="26118"/>
                    <a:pt x="17441" y="26119"/>
                    <a:pt x="17382" y="26119"/>
                  </a:cubicBezTo>
                  <a:cubicBezTo>
                    <a:pt x="16661" y="26119"/>
                    <a:pt x="15969" y="26076"/>
                    <a:pt x="15257" y="25951"/>
                  </a:cubicBezTo>
                  <a:cubicBezTo>
                    <a:pt x="14654" y="25844"/>
                    <a:pt x="14060" y="25692"/>
                    <a:pt x="13454" y="25617"/>
                  </a:cubicBezTo>
                  <a:cubicBezTo>
                    <a:pt x="12840" y="25541"/>
                    <a:pt x="12225" y="25497"/>
                    <a:pt x="11639" y="25297"/>
                  </a:cubicBezTo>
                  <a:cubicBezTo>
                    <a:pt x="11591" y="25213"/>
                    <a:pt x="11544" y="25128"/>
                    <a:pt x="11497" y="25042"/>
                  </a:cubicBezTo>
                  <a:close/>
                  <a:moveTo>
                    <a:pt x="9868" y="22535"/>
                  </a:moveTo>
                  <a:cubicBezTo>
                    <a:pt x="9918" y="22635"/>
                    <a:pt x="9968" y="22735"/>
                    <a:pt x="10020" y="22837"/>
                  </a:cubicBezTo>
                  <a:cubicBezTo>
                    <a:pt x="9978" y="24372"/>
                    <a:pt x="9230" y="25779"/>
                    <a:pt x="9169" y="27297"/>
                  </a:cubicBezTo>
                  <a:lnTo>
                    <a:pt x="9169" y="27296"/>
                  </a:lnTo>
                  <a:cubicBezTo>
                    <a:pt x="9035" y="27020"/>
                    <a:pt x="8909" y="26740"/>
                    <a:pt x="8789" y="26457"/>
                  </a:cubicBezTo>
                  <a:cubicBezTo>
                    <a:pt x="9139" y="25149"/>
                    <a:pt x="9533" y="23847"/>
                    <a:pt x="9868" y="22535"/>
                  </a:cubicBezTo>
                  <a:close/>
                  <a:moveTo>
                    <a:pt x="10098" y="22990"/>
                  </a:moveTo>
                  <a:cubicBezTo>
                    <a:pt x="10241" y="23270"/>
                    <a:pt x="10386" y="23549"/>
                    <a:pt x="10532" y="23826"/>
                  </a:cubicBezTo>
                  <a:lnTo>
                    <a:pt x="10532" y="23827"/>
                  </a:lnTo>
                  <a:cubicBezTo>
                    <a:pt x="10268" y="25169"/>
                    <a:pt x="9918" y="26451"/>
                    <a:pt x="9376" y="27710"/>
                  </a:cubicBezTo>
                  <a:cubicBezTo>
                    <a:pt x="9316" y="27592"/>
                    <a:pt x="9257" y="27475"/>
                    <a:pt x="9199" y="27356"/>
                  </a:cubicBezTo>
                  <a:cubicBezTo>
                    <a:pt x="9208" y="27356"/>
                    <a:pt x="9214" y="27349"/>
                    <a:pt x="9217" y="27341"/>
                  </a:cubicBezTo>
                  <a:cubicBezTo>
                    <a:pt x="9477" y="25905"/>
                    <a:pt x="10101" y="24464"/>
                    <a:pt x="10098" y="22990"/>
                  </a:cubicBezTo>
                  <a:close/>
                  <a:moveTo>
                    <a:pt x="12101" y="26108"/>
                  </a:moveTo>
                  <a:lnTo>
                    <a:pt x="12101" y="26108"/>
                  </a:lnTo>
                  <a:cubicBezTo>
                    <a:pt x="12644" y="26195"/>
                    <a:pt x="13184" y="26416"/>
                    <a:pt x="13720" y="26523"/>
                  </a:cubicBezTo>
                  <a:cubicBezTo>
                    <a:pt x="14302" y="26636"/>
                    <a:pt x="14889" y="26715"/>
                    <a:pt x="15479" y="26760"/>
                  </a:cubicBezTo>
                  <a:cubicBezTo>
                    <a:pt x="16746" y="26857"/>
                    <a:pt x="18032" y="26817"/>
                    <a:pt x="19304" y="26852"/>
                  </a:cubicBezTo>
                  <a:cubicBezTo>
                    <a:pt x="19413" y="27169"/>
                    <a:pt x="19515" y="27492"/>
                    <a:pt x="19605" y="27818"/>
                  </a:cubicBezTo>
                  <a:cubicBezTo>
                    <a:pt x="19348" y="27881"/>
                    <a:pt x="19084" y="27894"/>
                    <a:pt x="18818" y="27894"/>
                  </a:cubicBezTo>
                  <a:cubicBezTo>
                    <a:pt x="18636" y="27894"/>
                    <a:pt x="18452" y="27888"/>
                    <a:pt x="18269" y="27887"/>
                  </a:cubicBezTo>
                  <a:cubicBezTo>
                    <a:pt x="18252" y="27887"/>
                    <a:pt x="18234" y="27887"/>
                    <a:pt x="18216" y="27887"/>
                  </a:cubicBezTo>
                  <a:cubicBezTo>
                    <a:pt x="17853" y="27887"/>
                    <a:pt x="17493" y="27894"/>
                    <a:pt x="17132" y="27894"/>
                  </a:cubicBezTo>
                  <a:cubicBezTo>
                    <a:pt x="16875" y="27894"/>
                    <a:pt x="16617" y="27891"/>
                    <a:pt x="16358" y="27878"/>
                  </a:cubicBezTo>
                  <a:cubicBezTo>
                    <a:pt x="15141" y="27816"/>
                    <a:pt x="14004" y="27616"/>
                    <a:pt x="12838" y="27273"/>
                  </a:cubicBezTo>
                  <a:cubicBezTo>
                    <a:pt x="12834" y="27273"/>
                    <a:pt x="12831" y="27272"/>
                    <a:pt x="12828" y="27272"/>
                  </a:cubicBezTo>
                  <a:cubicBezTo>
                    <a:pt x="12816" y="27272"/>
                    <a:pt x="12803" y="27277"/>
                    <a:pt x="12796" y="27287"/>
                  </a:cubicBezTo>
                  <a:cubicBezTo>
                    <a:pt x="12645" y="27036"/>
                    <a:pt x="12496" y="26785"/>
                    <a:pt x="12348" y="26535"/>
                  </a:cubicBezTo>
                  <a:lnTo>
                    <a:pt x="12348" y="26535"/>
                  </a:lnTo>
                  <a:cubicBezTo>
                    <a:pt x="13520" y="26901"/>
                    <a:pt x="14725" y="27112"/>
                    <a:pt x="15943" y="27249"/>
                  </a:cubicBezTo>
                  <a:cubicBezTo>
                    <a:pt x="16426" y="27303"/>
                    <a:pt x="16917" y="27343"/>
                    <a:pt x="17404" y="27343"/>
                  </a:cubicBezTo>
                  <a:cubicBezTo>
                    <a:pt x="17495" y="27343"/>
                    <a:pt x="17585" y="27342"/>
                    <a:pt x="17676" y="27339"/>
                  </a:cubicBezTo>
                  <a:cubicBezTo>
                    <a:pt x="17918" y="27332"/>
                    <a:pt x="18173" y="27311"/>
                    <a:pt x="18426" y="27311"/>
                  </a:cubicBezTo>
                  <a:cubicBezTo>
                    <a:pt x="18773" y="27311"/>
                    <a:pt x="19117" y="27349"/>
                    <a:pt x="19421" y="27512"/>
                  </a:cubicBezTo>
                  <a:cubicBezTo>
                    <a:pt x="19428" y="27516"/>
                    <a:pt x="19435" y="27518"/>
                    <a:pt x="19442" y="27518"/>
                  </a:cubicBezTo>
                  <a:cubicBezTo>
                    <a:pt x="19480" y="27518"/>
                    <a:pt x="19506" y="27462"/>
                    <a:pt x="19465" y="27442"/>
                  </a:cubicBezTo>
                  <a:cubicBezTo>
                    <a:pt x="19194" y="27301"/>
                    <a:pt x="18898" y="27276"/>
                    <a:pt x="18599" y="27276"/>
                  </a:cubicBezTo>
                  <a:cubicBezTo>
                    <a:pt x="18534" y="27276"/>
                    <a:pt x="18469" y="27277"/>
                    <a:pt x="18404" y="27279"/>
                  </a:cubicBezTo>
                  <a:cubicBezTo>
                    <a:pt x="18229" y="27282"/>
                    <a:pt x="18058" y="27285"/>
                    <a:pt x="17889" y="27285"/>
                  </a:cubicBezTo>
                  <a:cubicBezTo>
                    <a:pt x="17502" y="27285"/>
                    <a:pt x="17123" y="27271"/>
                    <a:pt x="16722" y="27223"/>
                  </a:cubicBezTo>
                  <a:cubicBezTo>
                    <a:pt x="15235" y="27044"/>
                    <a:pt x="13770" y="26825"/>
                    <a:pt x="12324" y="26428"/>
                  </a:cubicBezTo>
                  <a:cubicBezTo>
                    <a:pt x="12320" y="26427"/>
                    <a:pt x="12316" y="26427"/>
                    <a:pt x="12312" y="26427"/>
                  </a:cubicBezTo>
                  <a:cubicBezTo>
                    <a:pt x="12304" y="26427"/>
                    <a:pt x="12297" y="26428"/>
                    <a:pt x="12289" y="26432"/>
                  </a:cubicBezTo>
                  <a:cubicBezTo>
                    <a:pt x="12227" y="26324"/>
                    <a:pt x="12164" y="26216"/>
                    <a:pt x="12101" y="26108"/>
                  </a:cubicBezTo>
                  <a:close/>
                  <a:moveTo>
                    <a:pt x="10636" y="24025"/>
                  </a:moveTo>
                  <a:cubicBezTo>
                    <a:pt x="10674" y="24100"/>
                    <a:pt x="10713" y="24176"/>
                    <a:pt x="10753" y="24249"/>
                  </a:cubicBezTo>
                  <a:cubicBezTo>
                    <a:pt x="10924" y="25780"/>
                    <a:pt x="10128" y="27043"/>
                    <a:pt x="9790" y="28478"/>
                  </a:cubicBezTo>
                  <a:cubicBezTo>
                    <a:pt x="9660" y="28246"/>
                    <a:pt x="9533" y="28012"/>
                    <a:pt x="9410" y="27776"/>
                  </a:cubicBezTo>
                  <a:cubicBezTo>
                    <a:pt x="9412" y="27775"/>
                    <a:pt x="9413" y="27775"/>
                    <a:pt x="9414" y="27774"/>
                  </a:cubicBezTo>
                  <a:cubicBezTo>
                    <a:pt x="9996" y="26615"/>
                    <a:pt x="10490" y="25326"/>
                    <a:pt x="10636" y="24025"/>
                  </a:cubicBezTo>
                  <a:close/>
                  <a:moveTo>
                    <a:pt x="12852" y="27381"/>
                  </a:moveTo>
                  <a:lnTo>
                    <a:pt x="12852" y="27381"/>
                  </a:lnTo>
                  <a:cubicBezTo>
                    <a:pt x="13910" y="27878"/>
                    <a:pt x="15211" y="27899"/>
                    <a:pt x="16356" y="27960"/>
                  </a:cubicBezTo>
                  <a:cubicBezTo>
                    <a:pt x="17038" y="27998"/>
                    <a:pt x="17725" y="28006"/>
                    <a:pt x="18409" y="28019"/>
                  </a:cubicBezTo>
                  <a:cubicBezTo>
                    <a:pt x="18566" y="28022"/>
                    <a:pt x="18723" y="28029"/>
                    <a:pt x="18879" y="28029"/>
                  </a:cubicBezTo>
                  <a:cubicBezTo>
                    <a:pt x="19138" y="28029"/>
                    <a:pt x="19392" y="28011"/>
                    <a:pt x="19636" y="27928"/>
                  </a:cubicBezTo>
                  <a:cubicBezTo>
                    <a:pt x="19690" y="28123"/>
                    <a:pt x="19740" y="28319"/>
                    <a:pt x="19788" y="28516"/>
                  </a:cubicBezTo>
                  <a:cubicBezTo>
                    <a:pt x="19744" y="28512"/>
                    <a:pt x="19700" y="28510"/>
                    <a:pt x="19658" y="28507"/>
                  </a:cubicBezTo>
                  <a:cubicBezTo>
                    <a:pt x="19671" y="28496"/>
                    <a:pt x="19672" y="28472"/>
                    <a:pt x="19651" y="28467"/>
                  </a:cubicBezTo>
                  <a:cubicBezTo>
                    <a:pt x="19389" y="28402"/>
                    <a:pt x="19118" y="28386"/>
                    <a:pt x="18846" y="28386"/>
                  </a:cubicBezTo>
                  <a:cubicBezTo>
                    <a:pt x="18626" y="28386"/>
                    <a:pt x="18405" y="28397"/>
                    <a:pt x="18188" y="28400"/>
                  </a:cubicBezTo>
                  <a:cubicBezTo>
                    <a:pt x="17976" y="28404"/>
                    <a:pt x="17765" y="28406"/>
                    <a:pt x="17555" y="28406"/>
                  </a:cubicBezTo>
                  <a:cubicBezTo>
                    <a:pt x="17146" y="28406"/>
                    <a:pt x="16739" y="28396"/>
                    <a:pt x="16329" y="28363"/>
                  </a:cubicBezTo>
                  <a:cubicBezTo>
                    <a:pt x="15762" y="28318"/>
                    <a:pt x="15202" y="28214"/>
                    <a:pt x="14637" y="28155"/>
                  </a:cubicBezTo>
                  <a:cubicBezTo>
                    <a:pt x="14151" y="28103"/>
                    <a:pt x="13628" y="28090"/>
                    <a:pt x="13170" y="27907"/>
                  </a:cubicBezTo>
                  <a:cubicBezTo>
                    <a:pt x="13063" y="27732"/>
                    <a:pt x="12959" y="27558"/>
                    <a:pt x="12852" y="27381"/>
                  </a:cubicBezTo>
                  <a:close/>
                  <a:moveTo>
                    <a:pt x="13271" y="28071"/>
                  </a:moveTo>
                  <a:lnTo>
                    <a:pt x="13271" y="28071"/>
                  </a:lnTo>
                  <a:cubicBezTo>
                    <a:pt x="13518" y="28151"/>
                    <a:pt x="13782" y="28183"/>
                    <a:pt x="14038" y="28216"/>
                  </a:cubicBezTo>
                  <a:cubicBezTo>
                    <a:pt x="14613" y="28292"/>
                    <a:pt x="15189" y="28360"/>
                    <a:pt x="15765" y="28432"/>
                  </a:cubicBezTo>
                  <a:cubicBezTo>
                    <a:pt x="16519" y="28527"/>
                    <a:pt x="17312" y="28573"/>
                    <a:pt x="18098" y="28573"/>
                  </a:cubicBezTo>
                  <a:cubicBezTo>
                    <a:pt x="18533" y="28573"/>
                    <a:pt x="18965" y="28559"/>
                    <a:pt x="19388" y="28531"/>
                  </a:cubicBezTo>
                  <a:lnTo>
                    <a:pt x="19388" y="28531"/>
                  </a:lnTo>
                  <a:cubicBezTo>
                    <a:pt x="19360" y="28546"/>
                    <a:pt x="19368" y="28588"/>
                    <a:pt x="19400" y="28590"/>
                  </a:cubicBezTo>
                  <a:cubicBezTo>
                    <a:pt x="19536" y="28596"/>
                    <a:pt x="19674" y="28603"/>
                    <a:pt x="19811" y="28607"/>
                  </a:cubicBezTo>
                  <a:cubicBezTo>
                    <a:pt x="19850" y="28770"/>
                    <a:pt x="19886" y="28932"/>
                    <a:pt x="19920" y="29096"/>
                  </a:cubicBezTo>
                  <a:cubicBezTo>
                    <a:pt x="19694" y="29069"/>
                    <a:pt x="19466" y="29059"/>
                    <a:pt x="19237" y="29059"/>
                  </a:cubicBezTo>
                  <a:cubicBezTo>
                    <a:pt x="18557" y="29059"/>
                    <a:pt x="17865" y="29148"/>
                    <a:pt x="17187" y="29148"/>
                  </a:cubicBezTo>
                  <a:cubicBezTo>
                    <a:pt x="17078" y="29148"/>
                    <a:pt x="16970" y="29146"/>
                    <a:pt x="16862" y="29140"/>
                  </a:cubicBezTo>
                  <a:lnTo>
                    <a:pt x="16864" y="29140"/>
                  </a:lnTo>
                  <a:cubicBezTo>
                    <a:pt x="15805" y="29091"/>
                    <a:pt x="14778" y="28768"/>
                    <a:pt x="13727" y="28724"/>
                  </a:cubicBezTo>
                  <a:cubicBezTo>
                    <a:pt x="13712" y="28724"/>
                    <a:pt x="13698" y="28732"/>
                    <a:pt x="13692" y="28746"/>
                  </a:cubicBezTo>
                  <a:cubicBezTo>
                    <a:pt x="13551" y="28522"/>
                    <a:pt x="13410" y="28296"/>
                    <a:pt x="13271" y="28071"/>
                  </a:cubicBezTo>
                  <a:close/>
                  <a:moveTo>
                    <a:pt x="13732" y="28810"/>
                  </a:moveTo>
                  <a:cubicBezTo>
                    <a:pt x="14698" y="29012"/>
                    <a:pt x="15687" y="29174"/>
                    <a:pt x="16670" y="29247"/>
                  </a:cubicBezTo>
                  <a:cubicBezTo>
                    <a:pt x="16906" y="29264"/>
                    <a:pt x="17141" y="29271"/>
                    <a:pt x="17375" y="29271"/>
                  </a:cubicBezTo>
                  <a:cubicBezTo>
                    <a:pt x="18229" y="29271"/>
                    <a:pt x="19075" y="29179"/>
                    <a:pt x="19932" y="29154"/>
                  </a:cubicBezTo>
                  <a:cubicBezTo>
                    <a:pt x="19966" y="29321"/>
                    <a:pt x="19999" y="29487"/>
                    <a:pt x="20030" y="29654"/>
                  </a:cubicBezTo>
                  <a:cubicBezTo>
                    <a:pt x="19838" y="29597"/>
                    <a:pt x="19640" y="29579"/>
                    <a:pt x="19441" y="29579"/>
                  </a:cubicBezTo>
                  <a:cubicBezTo>
                    <a:pt x="19236" y="29579"/>
                    <a:pt x="19030" y="29598"/>
                    <a:pt x="18828" y="29613"/>
                  </a:cubicBezTo>
                  <a:cubicBezTo>
                    <a:pt x="18589" y="29631"/>
                    <a:pt x="18354" y="29638"/>
                    <a:pt x="18119" y="29638"/>
                  </a:cubicBezTo>
                  <a:cubicBezTo>
                    <a:pt x="17750" y="29638"/>
                    <a:pt x="17382" y="29619"/>
                    <a:pt x="17006" y="29593"/>
                  </a:cubicBezTo>
                  <a:cubicBezTo>
                    <a:pt x="16388" y="29549"/>
                    <a:pt x="15771" y="29481"/>
                    <a:pt x="15158" y="29389"/>
                  </a:cubicBezTo>
                  <a:cubicBezTo>
                    <a:pt x="14758" y="29330"/>
                    <a:pt x="14354" y="29321"/>
                    <a:pt x="13974" y="29193"/>
                  </a:cubicBezTo>
                  <a:cubicBezTo>
                    <a:pt x="13892" y="29066"/>
                    <a:pt x="13812" y="28938"/>
                    <a:pt x="13732" y="28810"/>
                  </a:cubicBezTo>
                  <a:close/>
                  <a:moveTo>
                    <a:pt x="10874" y="24474"/>
                  </a:moveTo>
                  <a:cubicBezTo>
                    <a:pt x="11045" y="24794"/>
                    <a:pt x="11217" y="25113"/>
                    <a:pt x="11392" y="25430"/>
                  </a:cubicBezTo>
                  <a:cubicBezTo>
                    <a:pt x="11236" y="26323"/>
                    <a:pt x="11041" y="27208"/>
                    <a:pt x="10854" y="28094"/>
                  </a:cubicBezTo>
                  <a:cubicBezTo>
                    <a:pt x="10742" y="28622"/>
                    <a:pt x="10540" y="29163"/>
                    <a:pt x="10537" y="29710"/>
                  </a:cubicBezTo>
                  <a:cubicBezTo>
                    <a:pt x="10297" y="29338"/>
                    <a:pt x="10068" y="28959"/>
                    <a:pt x="9846" y="28574"/>
                  </a:cubicBezTo>
                  <a:cubicBezTo>
                    <a:pt x="10258" y="27237"/>
                    <a:pt x="11013" y="25897"/>
                    <a:pt x="10874" y="24476"/>
                  </a:cubicBezTo>
                  <a:lnTo>
                    <a:pt x="10874" y="24474"/>
                  </a:lnTo>
                  <a:close/>
                  <a:moveTo>
                    <a:pt x="14091" y="29375"/>
                  </a:moveTo>
                  <a:cubicBezTo>
                    <a:pt x="14183" y="29399"/>
                    <a:pt x="14275" y="29419"/>
                    <a:pt x="14370" y="29434"/>
                  </a:cubicBezTo>
                  <a:cubicBezTo>
                    <a:pt x="14967" y="29531"/>
                    <a:pt x="15574" y="29601"/>
                    <a:pt x="16177" y="29665"/>
                  </a:cubicBezTo>
                  <a:cubicBezTo>
                    <a:pt x="16783" y="29728"/>
                    <a:pt x="17407" y="29793"/>
                    <a:pt x="18022" y="29793"/>
                  </a:cubicBezTo>
                  <a:cubicBezTo>
                    <a:pt x="18126" y="29793"/>
                    <a:pt x="18231" y="29791"/>
                    <a:pt x="18335" y="29787"/>
                  </a:cubicBezTo>
                  <a:cubicBezTo>
                    <a:pt x="18745" y="29771"/>
                    <a:pt x="19143" y="29740"/>
                    <a:pt x="19546" y="29740"/>
                  </a:cubicBezTo>
                  <a:cubicBezTo>
                    <a:pt x="19713" y="29740"/>
                    <a:pt x="19879" y="29746"/>
                    <a:pt x="20048" y="29759"/>
                  </a:cubicBezTo>
                  <a:cubicBezTo>
                    <a:pt x="20064" y="29853"/>
                    <a:pt x="20082" y="29945"/>
                    <a:pt x="20096" y="30038"/>
                  </a:cubicBezTo>
                  <a:cubicBezTo>
                    <a:pt x="19163" y="30171"/>
                    <a:pt x="18258" y="30252"/>
                    <a:pt x="17354" y="30252"/>
                  </a:cubicBezTo>
                  <a:cubicBezTo>
                    <a:pt x="16398" y="30252"/>
                    <a:pt x="15444" y="30162"/>
                    <a:pt x="14462" y="29950"/>
                  </a:cubicBezTo>
                  <a:lnTo>
                    <a:pt x="14463" y="29950"/>
                  </a:lnTo>
                  <a:cubicBezTo>
                    <a:pt x="14338" y="29759"/>
                    <a:pt x="14215" y="29567"/>
                    <a:pt x="14091" y="29375"/>
                  </a:cubicBezTo>
                  <a:close/>
                  <a:moveTo>
                    <a:pt x="14531" y="30055"/>
                  </a:moveTo>
                  <a:cubicBezTo>
                    <a:pt x="15500" y="30271"/>
                    <a:pt x="16530" y="30386"/>
                    <a:pt x="17557" y="30386"/>
                  </a:cubicBezTo>
                  <a:cubicBezTo>
                    <a:pt x="18424" y="30386"/>
                    <a:pt x="19289" y="30304"/>
                    <a:pt x="20111" y="30131"/>
                  </a:cubicBezTo>
                  <a:cubicBezTo>
                    <a:pt x="20131" y="30258"/>
                    <a:pt x="20152" y="30383"/>
                    <a:pt x="20171" y="30510"/>
                  </a:cubicBezTo>
                  <a:cubicBezTo>
                    <a:pt x="19161" y="30603"/>
                    <a:pt x="18142" y="30732"/>
                    <a:pt x="17130" y="30732"/>
                  </a:cubicBezTo>
                  <a:cubicBezTo>
                    <a:pt x="16335" y="30732"/>
                    <a:pt x="15545" y="30652"/>
                    <a:pt x="14769" y="30414"/>
                  </a:cubicBezTo>
                  <a:cubicBezTo>
                    <a:pt x="14689" y="30295"/>
                    <a:pt x="14610" y="30175"/>
                    <a:pt x="14531" y="30055"/>
                  </a:cubicBezTo>
                  <a:close/>
                  <a:moveTo>
                    <a:pt x="11443" y="25521"/>
                  </a:moveTo>
                  <a:cubicBezTo>
                    <a:pt x="11535" y="25688"/>
                    <a:pt x="11631" y="25853"/>
                    <a:pt x="11727" y="26019"/>
                  </a:cubicBezTo>
                  <a:cubicBezTo>
                    <a:pt x="11672" y="26999"/>
                    <a:pt x="11512" y="27922"/>
                    <a:pt x="11333" y="28890"/>
                  </a:cubicBezTo>
                  <a:cubicBezTo>
                    <a:pt x="11209" y="29559"/>
                    <a:pt x="11151" y="30235"/>
                    <a:pt x="11321" y="30882"/>
                  </a:cubicBezTo>
                  <a:cubicBezTo>
                    <a:pt x="11171" y="30663"/>
                    <a:pt x="11021" y="30443"/>
                    <a:pt x="10873" y="30223"/>
                  </a:cubicBezTo>
                  <a:cubicBezTo>
                    <a:pt x="10786" y="30094"/>
                    <a:pt x="10701" y="29965"/>
                    <a:pt x="10616" y="29834"/>
                  </a:cubicBezTo>
                  <a:cubicBezTo>
                    <a:pt x="10616" y="29131"/>
                    <a:pt x="10849" y="28460"/>
                    <a:pt x="11020" y="27776"/>
                  </a:cubicBezTo>
                  <a:cubicBezTo>
                    <a:pt x="11204" y="27028"/>
                    <a:pt x="11371" y="26287"/>
                    <a:pt x="11443" y="25521"/>
                  </a:cubicBezTo>
                  <a:close/>
                  <a:moveTo>
                    <a:pt x="14815" y="30485"/>
                  </a:moveTo>
                  <a:cubicBezTo>
                    <a:pt x="15573" y="30749"/>
                    <a:pt x="16370" y="30833"/>
                    <a:pt x="17178" y="30833"/>
                  </a:cubicBezTo>
                  <a:cubicBezTo>
                    <a:pt x="18186" y="30833"/>
                    <a:pt x="19209" y="30702"/>
                    <a:pt x="20187" y="30627"/>
                  </a:cubicBezTo>
                  <a:cubicBezTo>
                    <a:pt x="20204" y="30754"/>
                    <a:pt x="20222" y="30881"/>
                    <a:pt x="20236" y="31008"/>
                  </a:cubicBezTo>
                  <a:cubicBezTo>
                    <a:pt x="19916" y="30988"/>
                    <a:pt x="19594" y="30981"/>
                    <a:pt x="19272" y="30981"/>
                  </a:cubicBezTo>
                  <a:cubicBezTo>
                    <a:pt x="18173" y="30981"/>
                    <a:pt x="17068" y="31068"/>
                    <a:pt x="15966" y="31068"/>
                  </a:cubicBezTo>
                  <a:cubicBezTo>
                    <a:pt x="15708" y="31068"/>
                    <a:pt x="15450" y="31063"/>
                    <a:pt x="15193" y="31052"/>
                  </a:cubicBezTo>
                  <a:cubicBezTo>
                    <a:pt x="15066" y="30862"/>
                    <a:pt x="14939" y="30674"/>
                    <a:pt x="14815" y="30485"/>
                  </a:cubicBezTo>
                  <a:close/>
                  <a:moveTo>
                    <a:pt x="11845" y="26233"/>
                  </a:moveTo>
                  <a:cubicBezTo>
                    <a:pt x="11935" y="26388"/>
                    <a:pt x="12021" y="26543"/>
                    <a:pt x="12111" y="26696"/>
                  </a:cubicBezTo>
                  <a:cubicBezTo>
                    <a:pt x="12100" y="27563"/>
                    <a:pt x="11961" y="28422"/>
                    <a:pt x="11927" y="29287"/>
                  </a:cubicBezTo>
                  <a:cubicBezTo>
                    <a:pt x="11897" y="30033"/>
                    <a:pt x="11732" y="30795"/>
                    <a:pt x="11783" y="31544"/>
                  </a:cubicBezTo>
                  <a:cubicBezTo>
                    <a:pt x="11683" y="31404"/>
                    <a:pt x="11583" y="31261"/>
                    <a:pt x="11484" y="31120"/>
                  </a:cubicBezTo>
                  <a:cubicBezTo>
                    <a:pt x="11213" y="30202"/>
                    <a:pt x="11379" y="29265"/>
                    <a:pt x="11571" y="28339"/>
                  </a:cubicBezTo>
                  <a:lnTo>
                    <a:pt x="11571" y="28340"/>
                  </a:lnTo>
                  <a:cubicBezTo>
                    <a:pt x="11709" y="27676"/>
                    <a:pt x="11936" y="26925"/>
                    <a:pt x="11845" y="26233"/>
                  </a:cubicBezTo>
                  <a:close/>
                  <a:moveTo>
                    <a:pt x="20251" y="31118"/>
                  </a:moveTo>
                  <a:cubicBezTo>
                    <a:pt x="20271" y="31286"/>
                    <a:pt x="20290" y="31454"/>
                    <a:pt x="20307" y="31622"/>
                  </a:cubicBezTo>
                  <a:cubicBezTo>
                    <a:pt x="19643" y="31676"/>
                    <a:pt x="18981" y="31714"/>
                    <a:pt x="18322" y="31714"/>
                  </a:cubicBezTo>
                  <a:cubicBezTo>
                    <a:pt x="17347" y="31714"/>
                    <a:pt x="16379" y="31631"/>
                    <a:pt x="15421" y="31392"/>
                  </a:cubicBezTo>
                  <a:cubicBezTo>
                    <a:pt x="15410" y="31374"/>
                    <a:pt x="15398" y="31358"/>
                    <a:pt x="15387" y="31342"/>
                  </a:cubicBezTo>
                  <a:cubicBezTo>
                    <a:pt x="15347" y="31284"/>
                    <a:pt x="15309" y="31225"/>
                    <a:pt x="15270" y="31166"/>
                  </a:cubicBezTo>
                  <a:lnTo>
                    <a:pt x="15270" y="31166"/>
                  </a:lnTo>
                  <a:cubicBezTo>
                    <a:pt x="15603" y="31250"/>
                    <a:pt x="15953" y="31275"/>
                    <a:pt x="16306" y="31275"/>
                  </a:cubicBezTo>
                  <a:cubicBezTo>
                    <a:pt x="16736" y="31275"/>
                    <a:pt x="17170" y="31238"/>
                    <a:pt x="17580" y="31225"/>
                  </a:cubicBezTo>
                  <a:cubicBezTo>
                    <a:pt x="18460" y="31198"/>
                    <a:pt x="19375" y="31233"/>
                    <a:pt x="20251" y="31118"/>
                  </a:cubicBezTo>
                  <a:close/>
                  <a:moveTo>
                    <a:pt x="15467" y="31461"/>
                  </a:moveTo>
                  <a:lnTo>
                    <a:pt x="15467" y="31461"/>
                  </a:lnTo>
                  <a:cubicBezTo>
                    <a:pt x="16385" y="31701"/>
                    <a:pt x="17323" y="31782"/>
                    <a:pt x="18266" y="31782"/>
                  </a:cubicBezTo>
                  <a:cubicBezTo>
                    <a:pt x="18947" y="31782"/>
                    <a:pt x="19632" y="31740"/>
                    <a:pt x="20312" y="31684"/>
                  </a:cubicBezTo>
                  <a:cubicBezTo>
                    <a:pt x="20327" y="31822"/>
                    <a:pt x="20339" y="31962"/>
                    <a:pt x="20351" y="32101"/>
                  </a:cubicBezTo>
                  <a:lnTo>
                    <a:pt x="20350" y="32101"/>
                  </a:lnTo>
                  <a:cubicBezTo>
                    <a:pt x="19990" y="32196"/>
                    <a:pt x="19616" y="32224"/>
                    <a:pt x="19241" y="32224"/>
                  </a:cubicBezTo>
                  <a:cubicBezTo>
                    <a:pt x="18874" y="32224"/>
                    <a:pt x="18506" y="32198"/>
                    <a:pt x="18147" y="32181"/>
                  </a:cubicBezTo>
                  <a:cubicBezTo>
                    <a:pt x="17385" y="32145"/>
                    <a:pt x="16599" y="32001"/>
                    <a:pt x="15841" y="32001"/>
                  </a:cubicBezTo>
                  <a:cubicBezTo>
                    <a:pt x="15837" y="32001"/>
                    <a:pt x="15834" y="32001"/>
                    <a:pt x="15830" y="32001"/>
                  </a:cubicBezTo>
                  <a:cubicBezTo>
                    <a:pt x="15709" y="31821"/>
                    <a:pt x="15589" y="31640"/>
                    <a:pt x="15467" y="31461"/>
                  </a:cubicBezTo>
                  <a:close/>
                  <a:moveTo>
                    <a:pt x="12155" y="26772"/>
                  </a:moveTo>
                  <a:cubicBezTo>
                    <a:pt x="12195" y="26841"/>
                    <a:pt x="12237" y="26909"/>
                    <a:pt x="12277" y="26979"/>
                  </a:cubicBezTo>
                  <a:cubicBezTo>
                    <a:pt x="12551" y="28819"/>
                    <a:pt x="12656" y="30739"/>
                    <a:pt x="12553" y="32600"/>
                  </a:cubicBezTo>
                  <a:cubicBezTo>
                    <a:pt x="12315" y="32282"/>
                    <a:pt x="12080" y="31964"/>
                    <a:pt x="11849" y="31641"/>
                  </a:cubicBezTo>
                  <a:cubicBezTo>
                    <a:pt x="11859" y="30017"/>
                    <a:pt x="12229" y="28395"/>
                    <a:pt x="12155" y="26772"/>
                  </a:cubicBezTo>
                  <a:close/>
                  <a:moveTo>
                    <a:pt x="15879" y="32073"/>
                  </a:moveTo>
                  <a:cubicBezTo>
                    <a:pt x="16597" y="32286"/>
                    <a:pt x="17405" y="32245"/>
                    <a:pt x="18144" y="32274"/>
                  </a:cubicBezTo>
                  <a:cubicBezTo>
                    <a:pt x="18483" y="32288"/>
                    <a:pt x="18823" y="32312"/>
                    <a:pt x="19160" y="32312"/>
                  </a:cubicBezTo>
                  <a:cubicBezTo>
                    <a:pt x="19564" y="32312"/>
                    <a:pt x="19964" y="32278"/>
                    <a:pt x="20355" y="32156"/>
                  </a:cubicBezTo>
                  <a:cubicBezTo>
                    <a:pt x="20359" y="32196"/>
                    <a:pt x="20363" y="32234"/>
                    <a:pt x="20366" y="32274"/>
                  </a:cubicBezTo>
                  <a:cubicBezTo>
                    <a:pt x="20378" y="32430"/>
                    <a:pt x="20387" y="32586"/>
                    <a:pt x="20395" y="32741"/>
                  </a:cubicBezTo>
                  <a:cubicBezTo>
                    <a:pt x="19776" y="32564"/>
                    <a:pt x="19047" y="32613"/>
                    <a:pt x="18407" y="32588"/>
                  </a:cubicBezTo>
                  <a:cubicBezTo>
                    <a:pt x="17621" y="32557"/>
                    <a:pt x="16838" y="32504"/>
                    <a:pt x="16069" y="32333"/>
                  </a:cubicBezTo>
                  <a:cubicBezTo>
                    <a:pt x="16068" y="32333"/>
                    <a:pt x="16067" y="32333"/>
                    <a:pt x="16066" y="32333"/>
                  </a:cubicBezTo>
                  <a:cubicBezTo>
                    <a:pt x="16062" y="32333"/>
                    <a:pt x="16059" y="32335"/>
                    <a:pt x="16055" y="32336"/>
                  </a:cubicBezTo>
                  <a:cubicBezTo>
                    <a:pt x="15997" y="32248"/>
                    <a:pt x="15938" y="32161"/>
                    <a:pt x="15879" y="32073"/>
                  </a:cubicBezTo>
                  <a:close/>
                  <a:moveTo>
                    <a:pt x="12497" y="27347"/>
                  </a:moveTo>
                  <a:lnTo>
                    <a:pt x="12497" y="27347"/>
                  </a:lnTo>
                  <a:cubicBezTo>
                    <a:pt x="12730" y="27732"/>
                    <a:pt x="12966" y="28115"/>
                    <a:pt x="13207" y="28495"/>
                  </a:cubicBezTo>
                  <a:cubicBezTo>
                    <a:pt x="12883" y="28763"/>
                    <a:pt x="12956" y="29855"/>
                    <a:pt x="12944" y="30158"/>
                  </a:cubicBezTo>
                  <a:cubicBezTo>
                    <a:pt x="12931" y="30502"/>
                    <a:pt x="12930" y="30846"/>
                    <a:pt x="12914" y="31190"/>
                  </a:cubicBezTo>
                  <a:cubicBezTo>
                    <a:pt x="12886" y="31780"/>
                    <a:pt x="12776" y="32401"/>
                    <a:pt x="12855" y="32992"/>
                  </a:cubicBezTo>
                  <a:cubicBezTo>
                    <a:pt x="12772" y="32887"/>
                    <a:pt x="12692" y="32780"/>
                    <a:pt x="12611" y="32673"/>
                  </a:cubicBezTo>
                  <a:cubicBezTo>
                    <a:pt x="12754" y="31633"/>
                    <a:pt x="12703" y="30582"/>
                    <a:pt x="12636" y="29537"/>
                  </a:cubicBezTo>
                  <a:cubicBezTo>
                    <a:pt x="12601" y="29002"/>
                    <a:pt x="12565" y="28470"/>
                    <a:pt x="12545" y="27932"/>
                  </a:cubicBezTo>
                  <a:cubicBezTo>
                    <a:pt x="12539" y="27743"/>
                    <a:pt x="12529" y="27542"/>
                    <a:pt x="12497" y="27347"/>
                  </a:cubicBezTo>
                  <a:close/>
                  <a:moveTo>
                    <a:pt x="16115" y="32424"/>
                  </a:moveTo>
                  <a:lnTo>
                    <a:pt x="16115" y="32424"/>
                  </a:lnTo>
                  <a:cubicBezTo>
                    <a:pt x="16748" y="32584"/>
                    <a:pt x="17386" y="32655"/>
                    <a:pt x="18037" y="32683"/>
                  </a:cubicBezTo>
                  <a:cubicBezTo>
                    <a:pt x="18655" y="32709"/>
                    <a:pt x="19308" y="32775"/>
                    <a:pt x="19938" y="32775"/>
                  </a:cubicBezTo>
                  <a:cubicBezTo>
                    <a:pt x="20093" y="32775"/>
                    <a:pt x="20246" y="32771"/>
                    <a:pt x="20398" y="32761"/>
                  </a:cubicBezTo>
                  <a:cubicBezTo>
                    <a:pt x="20402" y="32864"/>
                    <a:pt x="20406" y="32968"/>
                    <a:pt x="20410" y="33072"/>
                  </a:cubicBezTo>
                  <a:cubicBezTo>
                    <a:pt x="19987" y="33113"/>
                    <a:pt x="19564" y="33133"/>
                    <a:pt x="19140" y="33133"/>
                  </a:cubicBezTo>
                  <a:cubicBezTo>
                    <a:pt x="18883" y="33133"/>
                    <a:pt x="18627" y="33126"/>
                    <a:pt x="18371" y="33111"/>
                  </a:cubicBezTo>
                  <a:cubicBezTo>
                    <a:pt x="17748" y="33073"/>
                    <a:pt x="17109" y="32913"/>
                    <a:pt x="16487" y="32913"/>
                  </a:cubicBezTo>
                  <a:cubicBezTo>
                    <a:pt x="16472" y="32913"/>
                    <a:pt x="16457" y="32913"/>
                    <a:pt x="16442" y="32913"/>
                  </a:cubicBezTo>
                  <a:cubicBezTo>
                    <a:pt x="16334" y="32749"/>
                    <a:pt x="16225" y="32588"/>
                    <a:pt x="16115" y="32424"/>
                  </a:cubicBezTo>
                  <a:close/>
                  <a:moveTo>
                    <a:pt x="16485" y="32977"/>
                  </a:moveTo>
                  <a:cubicBezTo>
                    <a:pt x="17080" y="33148"/>
                    <a:pt x="17758" y="33164"/>
                    <a:pt x="18367" y="33208"/>
                  </a:cubicBezTo>
                  <a:cubicBezTo>
                    <a:pt x="18628" y="33227"/>
                    <a:pt x="18887" y="33237"/>
                    <a:pt x="19145" y="33237"/>
                  </a:cubicBezTo>
                  <a:cubicBezTo>
                    <a:pt x="19569" y="33237"/>
                    <a:pt x="19990" y="33210"/>
                    <a:pt x="20411" y="33149"/>
                  </a:cubicBezTo>
                  <a:cubicBezTo>
                    <a:pt x="20418" y="33316"/>
                    <a:pt x="20420" y="33480"/>
                    <a:pt x="20423" y="33647"/>
                  </a:cubicBezTo>
                  <a:lnTo>
                    <a:pt x="20423" y="33647"/>
                  </a:lnTo>
                  <a:cubicBezTo>
                    <a:pt x="20198" y="33598"/>
                    <a:pt x="19963" y="33587"/>
                    <a:pt x="19724" y="33587"/>
                  </a:cubicBezTo>
                  <a:cubicBezTo>
                    <a:pt x="19514" y="33587"/>
                    <a:pt x="19301" y="33596"/>
                    <a:pt x="19092" y="33596"/>
                  </a:cubicBezTo>
                  <a:cubicBezTo>
                    <a:pt x="18957" y="33596"/>
                    <a:pt x="18823" y="33592"/>
                    <a:pt x="18692" y="33580"/>
                  </a:cubicBezTo>
                  <a:cubicBezTo>
                    <a:pt x="17968" y="33513"/>
                    <a:pt x="17264" y="33373"/>
                    <a:pt x="16582" y="33125"/>
                  </a:cubicBezTo>
                  <a:cubicBezTo>
                    <a:pt x="16549" y="33076"/>
                    <a:pt x="16518" y="33027"/>
                    <a:pt x="16485" y="32977"/>
                  </a:cubicBezTo>
                  <a:close/>
                  <a:moveTo>
                    <a:pt x="13251" y="28566"/>
                  </a:moveTo>
                  <a:cubicBezTo>
                    <a:pt x="13278" y="28607"/>
                    <a:pt x="13304" y="28650"/>
                    <a:pt x="13331" y="28692"/>
                  </a:cubicBezTo>
                  <a:cubicBezTo>
                    <a:pt x="13322" y="28699"/>
                    <a:pt x="13318" y="28711"/>
                    <a:pt x="13319" y="28723"/>
                  </a:cubicBezTo>
                  <a:cubicBezTo>
                    <a:pt x="13472" y="29595"/>
                    <a:pt x="13478" y="30457"/>
                    <a:pt x="13510" y="31341"/>
                  </a:cubicBezTo>
                  <a:cubicBezTo>
                    <a:pt x="13539" y="32153"/>
                    <a:pt x="13540" y="32965"/>
                    <a:pt x="13472" y="33775"/>
                  </a:cubicBezTo>
                  <a:cubicBezTo>
                    <a:pt x="13286" y="33544"/>
                    <a:pt x="13102" y="33312"/>
                    <a:pt x="12920" y="33077"/>
                  </a:cubicBezTo>
                  <a:cubicBezTo>
                    <a:pt x="12874" y="32220"/>
                    <a:pt x="13028" y="31377"/>
                    <a:pt x="13051" y="30518"/>
                  </a:cubicBezTo>
                  <a:cubicBezTo>
                    <a:pt x="13064" y="29990"/>
                    <a:pt x="12964" y="29064"/>
                    <a:pt x="13251" y="28566"/>
                  </a:cubicBezTo>
                  <a:close/>
                  <a:moveTo>
                    <a:pt x="16629" y="33196"/>
                  </a:moveTo>
                  <a:cubicBezTo>
                    <a:pt x="17712" y="33654"/>
                    <a:pt x="18872" y="33711"/>
                    <a:pt x="20034" y="33711"/>
                  </a:cubicBezTo>
                  <a:cubicBezTo>
                    <a:pt x="20163" y="33711"/>
                    <a:pt x="20293" y="33710"/>
                    <a:pt x="20423" y="33709"/>
                  </a:cubicBezTo>
                  <a:cubicBezTo>
                    <a:pt x="20424" y="33775"/>
                    <a:pt x="20427" y="33839"/>
                    <a:pt x="20427" y="33900"/>
                  </a:cubicBezTo>
                  <a:cubicBezTo>
                    <a:pt x="19998" y="33971"/>
                    <a:pt x="19578" y="34003"/>
                    <a:pt x="19160" y="34003"/>
                  </a:cubicBezTo>
                  <a:cubicBezTo>
                    <a:pt x="18480" y="34003"/>
                    <a:pt x="17806" y="33918"/>
                    <a:pt x="17112" y="33777"/>
                  </a:cubicBezTo>
                  <a:cubicBezTo>
                    <a:pt x="17109" y="33777"/>
                    <a:pt x="17107" y="33777"/>
                    <a:pt x="17104" y="33777"/>
                  </a:cubicBezTo>
                  <a:cubicBezTo>
                    <a:pt x="17100" y="33777"/>
                    <a:pt x="17096" y="33778"/>
                    <a:pt x="17093" y="33780"/>
                  </a:cubicBezTo>
                  <a:cubicBezTo>
                    <a:pt x="17066" y="33776"/>
                    <a:pt x="17038" y="33773"/>
                    <a:pt x="17010" y="33771"/>
                  </a:cubicBezTo>
                  <a:lnTo>
                    <a:pt x="16862" y="33547"/>
                  </a:lnTo>
                  <a:cubicBezTo>
                    <a:pt x="16860" y="33533"/>
                    <a:pt x="16858" y="33520"/>
                    <a:pt x="16857" y="33507"/>
                  </a:cubicBezTo>
                  <a:cubicBezTo>
                    <a:pt x="16855" y="33492"/>
                    <a:pt x="16843" y="33483"/>
                    <a:pt x="16829" y="33483"/>
                  </a:cubicBezTo>
                  <a:cubicBezTo>
                    <a:pt x="16826" y="33483"/>
                    <a:pt x="16823" y="33483"/>
                    <a:pt x="16820" y="33484"/>
                  </a:cubicBezTo>
                  <a:cubicBezTo>
                    <a:pt x="16757" y="33388"/>
                    <a:pt x="16693" y="33292"/>
                    <a:pt x="16629" y="33196"/>
                  </a:cubicBezTo>
                  <a:close/>
                  <a:moveTo>
                    <a:pt x="13464" y="28904"/>
                  </a:moveTo>
                  <a:cubicBezTo>
                    <a:pt x="13475" y="28919"/>
                    <a:pt x="13484" y="28935"/>
                    <a:pt x="13494" y="28950"/>
                  </a:cubicBezTo>
                  <a:cubicBezTo>
                    <a:pt x="13667" y="29217"/>
                    <a:pt x="13843" y="29482"/>
                    <a:pt x="14018" y="29747"/>
                  </a:cubicBezTo>
                  <a:cubicBezTo>
                    <a:pt x="13990" y="30490"/>
                    <a:pt x="14031" y="31229"/>
                    <a:pt x="14034" y="31973"/>
                  </a:cubicBezTo>
                  <a:cubicBezTo>
                    <a:pt x="14038" y="32724"/>
                    <a:pt x="13876" y="33451"/>
                    <a:pt x="13818" y="34192"/>
                  </a:cubicBezTo>
                  <a:cubicBezTo>
                    <a:pt x="13722" y="34079"/>
                    <a:pt x="13626" y="33964"/>
                    <a:pt x="13531" y="33849"/>
                  </a:cubicBezTo>
                  <a:cubicBezTo>
                    <a:pt x="13651" y="32956"/>
                    <a:pt x="13632" y="32057"/>
                    <a:pt x="13599" y="31158"/>
                  </a:cubicBezTo>
                  <a:cubicBezTo>
                    <a:pt x="13574" y="30462"/>
                    <a:pt x="13690" y="29591"/>
                    <a:pt x="13464" y="28904"/>
                  </a:cubicBezTo>
                  <a:close/>
                  <a:moveTo>
                    <a:pt x="14142" y="30475"/>
                  </a:moveTo>
                  <a:lnTo>
                    <a:pt x="14142" y="30475"/>
                  </a:lnTo>
                  <a:cubicBezTo>
                    <a:pt x="14154" y="30563"/>
                    <a:pt x="14166" y="30653"/>
                    <a:pt x="14176" y="30742"/>
                  </a:cubicBezTo>
                  <a:cubicBezTo>
                    <a:pt x="14283" y="31614"/>
                    <a:pt x="14364" y="32570"/>
                    <a:pt x="14266" y="33447"/>
                  </a:cubicBezTo>
                  <a:cubicBezTo>
                    <a:pt x="14238" y="33696"/>
                    <a:pt x="14086" y="34189"/>
                    <a:pt x="14106" y="34535"/>
                  </a:cubicBezTo>
                  <a:cubicBezTo>
                    <a:pt x="14028" y="34444"/>
                    <a:pt x="13954" y="34354"/>
                    <a:pt x="13878" y="34263"/>
                  </a:cubicBezTo>
                  <a:cubicBezTo>
                    <a:pt x="14026" y="33435"/>
                    <a:pt x="14142" y="32619"/>
                    <a:pt x="14155" y="31773"/>
                  </a:cubicBezTo>
                  <a:cubicBezTo>
                    <a:pt x="14162" y="31340"/>
                    <a:pt x="14151" y="30908"/>
                    <a:pt x="14142" y="30475"/>
                  </a:cubicBezTo>
                  <a:close/>
                  <a:moveTo>
                    <a:pt x="17070" y="33861"/>
                  </a:moveTo>
                  <a:lnTo>
                    <a:pt x="17070" y="33861"/>
                  </a:lnTo>
                  <a:cubicBezTo>
                    <a:pt x="17124" y="33871"/>
                    <a:pt x="17177" y="33880"/>
                    <a:pt x="17230" y="33888"/>
                  </a:cubicBezTo>
                  <a:cubicBezTo>
                    <a:pt x="17700" y="34100"/>
                    <a:pt x="18252" y="34180"/>
                    <a:pt x="18811" y="34180"/>
                  </a:cubicBezTo>
                  <a:cubicBezTo>
                    <a:pt x="19367" y="34180"/>
                    <a:pt x="19930" y="34101"/>
                    <a:pt x="20427" y="33996"/>
                  </a:cubicBezTo>
                  <a:lnTo>
                    <a:pt x="20427" y="33996"/>
                  </a:lnTo>
                  <a:cubicBezTo>
                    <a:pt x="20428" y="34251"/>
                    <a:pt x="20427" y="34506"/>
                    <a:pt x="20424" y="34759"/>
                  </a:cubicBezTo>
                  <a:cubicBezTo>
                    <a:pt x="19936" y="34635"/>
                    <a:pt x="19411" y="34631"/>
                    <a:pt x="18919" y="34527"/>
                  </a:cubicBezTo>
                  <a:cubicBezTo>
                    <a:pt x="18379" y="34412"/>
                    <a:pt x="17842" y="34279"/>
                    <a:pt x="17296" y="34203"/>
                  </a:cubicBezTo>
                  <a:cubicBezTo>
                    <a:pt x="17221" y="34088"/>
                    <a:pt x="17145" y="33975"/>
                    <a:pt x="17070" y="33861"/>
                  </a:cubicBezTo>
                  <a:close/>
                  <a:moveTo>
                    <a:pt x="17349" y="34284"/>
                  </a:moveTo>
                  <a:cubicBezTo>
                    <a:pt x="17864" y="34391"/>
                    <a:pt x="18371" y="34527"/>
                    <a:pt x="18884" y="34642"/>
                  </a:cubicBezTo>
                  <a:cubicBezTo>
                    <a:pt x="19393" y="34755"/>
                    <a:pt x="19911" y="34791"/>
                    <a:pt x="20424" y="34875"/>
                  </a:cubicBezTo>
                  <a:cubicBezTo>
                    <a:pt x="20424" y="34940"/>
                    <a:pt x="20423" y="35006"/>
                    <a:pt x="20423" y="35071"/>
                  </a:cubicBezTo>
                  <a:cubicBezTo>
                    <a:pt x="19926" y="35027"/>
                    <a:pt x="19429" y="34988"/>
                    <a:pt x="18932" y="34943"/>
                  </a:cubicBezTo>
                  <a:lnTo>
                    <a:pt x="18932" y="34942"/>
                  </a:lnTo>
                  <a:cubicBezTo>
                    <a:pt x="18588" y="34910"/>
                    <a:pt x="18187" y="34780"/>
                    <a:pt x="17818" y="34780"/>
                  </a:cubicBezTo>
                  <a:cubicBezTo>
                    <a:pt x="17771" y="34780"/>
                    <a:pt x="17724" y="34782"/>
                    <a:pt x="17678" y="34787"/>
                  </a:cubicBezTo>
                  <a:cubicBezTo>
                    <a:pt x="17569" y="34619"/>
                    <a:pt x="17458" y="34452"/>
                    <a:pt x="17349" y="34284"/>
                  </a:cubicBezTo>
                  <a:close/>
                  <a:moveTo>
                    <a:pt x="14223" y="30061"/>
                  </a:moveTo>
                  <a:cubicBezTo>
                    <a:pt x="14412" y="30349"/>
                    <a:pt x="14603" y="30637"/>
                    <a:pt x="14793" y="30925"/>
                  </a:cubicBezTo>
                  <a:cubicBezTo>
                    <a:pt x="14737" y="31566"/>
                    <a:pt x="14806" y="32228"/>
                    <a:pt x="14811" y="32872"/>
                  </a:cubicBezTo>
                  <a:cubicBezTo>
                    <a:pt x="14815" y="33643"/>
                    <a:pt x="14739" y="34386"/>
                    <a:pt x="14646" y="35148"/>
                  </a:cubicBezTo>
                  <a:cubicBezTo>
                    <a:pt x="14505" y="34991"/>
                    <a:pt x="14363" y="34835"/>
                    <a:pt x="14226" y="34676"/>
                  </a:cubicBezTo>
                  <a:cubicBezTo>
                    <a:pt x="14227" y="34478"/>
                    <a:pt x="14304" y="34233"/>
                    <a:pt x="14330" y="34051"/>
                  </a:cubicBezTo>
                  <a:cubicBezTo>
                    <a:pt x="14371" y="33741"/>
                    <a:pt x="14426" y="33432"/>
                    <a:pt x="14449" y="33120"/>
                  </a:cubicBezTo>
                  <a:cubicBezTo>
                    <a:pt x="14518" y="32120"/>
                    <a:pt x="14398" y="31064"/>
                    <a:pt x="14223" y="30061"/>
                  </a:cubicBezTo>
                  <a:close/>
                  <a:moveTo>
                    <a:pt x="17750" y="34898"/>
                  </a:moveTo>
                  <a:lnTo>
                    <a:pt x="17750" y="34898"/>
                  </a:lnTo>
                  <a:cubicBezTo>
                    <a:pt x="18643" y="35002"/>
                    <a:pt x="19523" y="35092"/>
                    <a:pt x="20422" y="35139"/>
                  </a:cubicBezTo>
                  <a:cubicBezTo>
                    <a:pt x="20422" y="35319"/>
                    <a:pt x="20420" y="35499"/>
                    <a:pt x="20420" y="35679"/>
                  </a:cubicBezTo>
                  <a:lnTo>
                    <a:pt x="20419" y="35678"/>
                  </a:lnTo>
                  <a:cubicBezTo>
                    <a:pt x="20123" y="35434"/>
                    <a:pt x="19688" y="35332"/>
                    <a:pt x="19333" y="35246"/>
                  </a:cubicBezTo>
                  <a:cubicBezTo>
                    <a:pt x="18827" y="35122"/>
                    <a:pt x="18304" y="35071"/>
                    <a:pt x="17794" y="34963"/>
                  </a:cubicBezTo>
                  <a:lnTo>
                    <a:pt x="17750" y="34898"/>
                  </a:lnTo>
                  <a:close/>
                  <a:moveTo>
                    <a:pt x="14899" y="31081"/>
                  </a:moveTo>
                  <a:lnTo>
                    <a:pt x="14899" y="31081"/>
                  </a:lnTo>
                  <a:cubicBezTo>
                    <a:pt x="15061" y="31325"/>
                    <a:pt x="15223" y="31568"/>
                    <a:pt x="15386" y="31810"/>
                  </a:cubicBezTo>
                  <a:cubicBezTo>
                    <a:pt x="15727" y="33120"/>
                    <a:pt x="15215" y="34559"/>
                    <a:pt x="15335" y="35890"/>
                  </a:cubicBezTo>
                  <a:cubicBezTo>
                    <a:pt x="15121" y="35667"/>
                    <a:pt x="14910" y="35440"/>
                    <a:pt x="14703" y="35212"/>
                  </a:cubicBezTo>
                  <a:cubicBezTo>
                    <a:pt x="14931" y="34530"/>
                    <a:pt x="14947" y="33772"/>
                    <a:pt x="14942" y="33059"/>
                  </a:cubicBezTo>
                  <a:cubicBezTo>
                    <a:pt x="14937" y="32405"/>
                    <a:pt x="14939" y="31738"/>
                    <a:pt x="14899" y="31081"/>
                  </a:cubicBezTo>
                  <a:close/>
                  <a:moveTo>
                    <a:pt x="17848" y="35046"/>
                  </a:moveTo>
                  <a:cubicBezTo>
                    <a:pt x="18244" y="35155"/>
                    <a:pt x="18648" y="35230"/>
                    <a:pt x="19049" y="35318"/>
                  </a:cubicBezTo>
                  <a:cubicBezTo>
                    <a:pt x="19540" y="35426"/>
                    <a:pt x="19972" y="35584"/>
                    <a:pt x="20420" y="35792"/>
                  </a:cubicBezTo>
                  <a:cubicBezTo>
                    <a:pt x="20422" y="35858"/>
                    <a:pt x="20420" y="35924"/>
                    <a:pt x="20422" y="35990"/>
                  </a:cubicBezTo>
                  <a:lnTo>
                    <a:pt x="20420" y="35990"/>
                  </a:lnTo>
                  <a:cubicBezTo>
                    <a:pt x="20072" y="35838"/>
                    <a:pt x="19712" y="35715"/>
                    <a:pt x="19344" y="35623"/>
                  </a:cubicBezTo>
                  <a:cubicBezTo>
                    <a:pt x="19060" y="35552"/>
                    <a:pt x="18726" y="35475"/>
                    <a:pt x="18411" y="35475"/>
                  </a:cubicBezTo>
                  <a:cubicBezTo>
                    <a:pt x="18319" y="35475"/>
                    <a:pt x="18229" y="35481"/>
                    <a:pt x="18143" y="35496"/>
                  </a:cubicBezTo>
                  <a:cubicBezTo>
                    <a:pt x="18044" y="35346"/>
                    <a:pt x="17947" y="35195"/>
                    <a:pt x="17848" y="35046"/>
                  </a:cubicBezTo>
                  <a:close/>
                  <a:moveTo>
                    <a:pt x="15527" y="32024"/>
                  </a:moveTo>
                  <a:lnTo>
                    <a:pt x="15527" y="32024"/>
                  </a:lnTo>
                  <a:cubicBezTo>
                    <a:pt x="15618" y="32158"/>
                    <a:pt x="15707" y="32293"/>
                    <a:pt x="15798" y="32428"/>
                  </a:cubicBezTo>
                  <a:cubicBezTo>
                    <a:pt x="15587" y="33691"/>
                    <a:pt x="16098" y="34964"/>
                    <a:pt x="15647" y="36209"/>
                  </a:cubicBezTo>
                  <a:cubicBezTo>
                    <a:pt x="15579" y="36139"/>
                    <a:pt x="15509" y="36073"/>
                    <a:pt x="15442" y="36003"/>
                  </a:cubicBezTo>
                  <a:cubicBezTo>
                    <a:pt x="15455" y="35168"/>
                    <a:pt x="15545" y="34339"/>
                    <a:pt x="15587" y="33504"/>
                  </a:cubicBezTo>
                  <a:cubicBezTo>
                    <a:pt x="15611" y="33017"/>
                    <a:pt x="15625" y="32506"/>
                    <a:pt x="15527" y="32024"/>
                  </a:cubicBezTo>
                  <a:close/>
                  <a:moveTo>
                    <a:pt x="18205" y="35591"/>
                  </a:moveTo>
                  <a:lnTo>
                    <a:pt x="18205" y="35591"/>
                  </a:lnTo>
                  <a:cubicBezTo>
                    <a:pt x="18575" y="35636"/>
                    <a:pt x="18945" y="35639"/>
                    <a:pt x="19316" y="35719"/>
                  </a:cubicBezTo>
                  <a:lnTo>
                    <a:pt x="19316" y="35718"/>
                  </a:lnTo>
                  <a:cubicBezTo>
                    <a:pt x="19691" y="35800"/>
                    <a:pt x="20060" y="35922"/>
                    <a:pt x="20420" y="36061"/>
                  </a:cubicBezTo>
                  <a:cubicBezTo>
                    <a:pt x="20422" y="36230"/>
                    <a:pt x="20424" y="36399"/>
                    <a:pt x="20428" y="36570"/>
                  </a:cubicBezTo>
                  <a:cubicBezTo>
                    <a:pt x="19886" y="36042"/>
                    <a:pt x="19000" y="35927"/>
                    <a:pt x="18321" y="35672"/>
                  </a:cubicBezTo>
                  <a:cubicBezTo>
                    <a:pt x="18317" y="35671"/>
                    <a:pt x="18313" y="35670"/>
                    <a:pt x="18309" y="35670"/>
                  </a:cubicBezTo>
                  <a:cubicBezTo>
                    <a:pt x="18290" y="35670"/>
                    <a:pt x="18280" y="35688"/>
                    <a:pt x="18280" y="35706"/>
                  </a:cubicBezTo>
                  <a:cubicBezTo>
                    <a:pt x="18256" y="35667"/>
                    <a:pt x="18231" y="35628"/>
                    <a:pt x="18205" y="35591"/>
                  </a:cubicBezTo>
                  <a:close/>
                  <a:moveTo>
                    <a:pt x="18304" y="35742"/>
                  </a:moveTo>
                  <a:cubicBezTo>
                    <a:pt x="19028" y="36050"/>
                    <a:pt x="19751" y="36241"/>
                    <a:pt x="20430" y="36645"/>
                  </a:cubicBezTo>
                  <a:cubicBezTo>
                    <a:pt x="20431" y="36695"/>
                    <a:pt x="20432" y="36746"/>
                    <a:pt x="20434" y="36797"/>
                  </a:cubicBezTo>
                  <a:cubicBezTo>
                    <a:pt x="20164" y="36653"/>
                    <a:pt x="19884" y="36527"/>
                    <a:pt x="19596" y="36422"/>
                  </a:cubicBezTo>
                  <a:cubicBezTo>
                    <a:pt x="19348" y="36330"/>
                    <a:pt x="19001" y="36201"/>
                    <a:pt x="18702" y="36201"/>
                  </a:cubicBezTo>
                  <a:cubicBezTo>
                    <a:pt x="18670" y="36201"/>
                    <a:pt x="18638" y="36203"/>
                    <a:pt x="18607" y="36206"/>
                  </a:cubicBezTo>
                  <a:lnTo>
                    <a:pt x="18304" y="35742"/>
                  </a:lnTo>
                  <a:close/>
                  <a:moveTo>
                    <a:pt x="15905" y="32586"/>
                  </a:moveTo>
                  <a:lnTo>
                    <a:pt x="16281" y="33145"/>
                  </a:lnTo>
                  <a:cubicBezTo>
                    <a:pt x="16568" y="34370"/>
                    <a:pt x="16377" y="35695"/>
                    <a:pt x="16396" y="36937"/>
                  </a:cubicBezTo>
                  <a:cubicBezTo>
                    <a:pt x="16164" y="36719"/>
                    <a:pt x="15935" y="36498"/>
                    <a:pt x="15711" y="36273"/>
                  </a:cubicBezTo>
                  <a:lnTo>
                    <a:pt x="15713" y="36273"/>
                  </a:lnTo>
                  <a:cubicBezTo>
                    <a:pt x="16206" y="35123"/>
                    <a:pt x="15891" y="33811"/>
                    <a:pt x="15905" y="32586"/>
                  </a:cubicBezTo>
                  <a:close/>
                  <a:moveTo>
                    <a:pt x="16392" y="33312"/>
                  </a:moveTo>
                  <a:lnTo>
                    <a:pt x="16392" y="33312"/>
                  </a:lnTo>
                  <a:cubicBezTo>
                    <a:pt x="16525" y="33511"/>
                    <a:pt x="16660" y="33709"/>
                    <a:pt x="16793" y="33909"/>
                  </a:cubicBezTo>
                  <a:cubicBezTo>
                    <a:pt x="16797" y="34387"/>
                    <a:pt x="16816" y="34863"/>
                    <a:pt x="16792" y="35340"/>
                  </a:cubicBezTo>
                  <a:cubicBezTo>
                    <a:pt x="16760" y="35959"/>
                    <a:pt x="16690" y="36579"/>
                    <a:pt x="16674" y="37198"/>
                  </a:cubicBezTo>
                  <a:cubicBezTo>
                    <a:pt x="16589" y="37119"/>
                    <a:pt x="16505" y="37039"/>
                    <a:pt x="16420" y="36959"/>
                  </a:cubicBezTo>
                  <a:cubicBezTo>
                    <a:pt x="16432" y="36959"/>
                    <a:pt x="16441" y="36950"/>
                    <a:pt x="16442" y="36939"/>
                  </a:cubicBezTo>
                  <a:cubicBezTo>
                    <a:pt x="16572" y="36159"/>
                    <a:pt x="16525" y="35330"/>
                    <a:pt x="16524" y="34542"/>
                  </a:cubicBezTo>
                  <a:lnTo>
                    <a:pt x="16522" y="34542"/>
                  </a:lnTo>
                  <a:cubicBezTo>
                    <a:pt x="16524" y="34128"/>
                    <a:pt x="16480" y="33715"/>
                    <a:pt x="16392" y="33312"/>
                  </a:cubicBezTo>
                  <a:close/>
                  <a:moveTo>
                    <a:pt x="18691" y="36334"/>
                  </a:moveTo>
                  <a:lnTo>
                    <a:pt x="18691" y="36334"/>
                  </a:lnTo>
                  <a:cubicBezTo>
                    <a:pt x="18948" y="36391"/>
                    <a:pt x="19219" y="36417"/>
                    <a:pt x="19472" y="36494"/>
                  </a:cubicBezTo>
                  <a:cubicBezTo>
                    <a:pt x="19800" y="36594"/>
                    <a:pt x="20122" y="36714"/>
                    <a:pt x="20436" y="36850"/>
                  </a:cubicBezTo>
                  <a:cubicBezTo>
                    <a:pt x="20442" y="37031"/>
                    <a:pt x="20448" y="37214"/>
                    <a:pt x="20459" y="37398"/>
                  </a:cubicBezTo>
                  <a:cubicBezTo>
                    <a:pt x="20068" y="36987"/>
                    <a:pt x="19447" y="36731"/>
                    <a:pt x="18908" y="36667"/>
                  </a:cubicBezTo>
                  <a:lnTo>
                    <a:pt x="18691" y="36334"/>
                  </a:lnTo>
                  <a:close/>
                  <a:moveTo>
                    <a:pt x="18983" y="36781"/>
                  </a:moveTo>
                  <a:cubicBezTo>
                    <a:pt x="19568" y="36902"/>
                    <a:pt x="20018" y="37221"/>
                    <a:pt x="20470" y="37598"/>
                  </a:cubicBezTo>
                  <a:cubicBezTo>
                    <a:pt x="20475" y="37679"/>
                    <a:pt x="20480" y="37762"/>
                    <a:pt x="20487" y="37845"/>
                  </a:cubicBezTo>
                  <a:lnTo>
                    <a:pt x="20486" y="37844"/>
                  </a:lnTo>
                  <a:cubicBezTo>
                    <a:pt x="20186" y="37518"/>
                    <a:pt x="19703" y="37302"/>
                    <a:pt x="19272" y="37223"/>
                  </a:cubicBezTo>
                  <a:cubicBezTo>
                    <a:pt x="19209" y="37127"/>
                    <a:pt x="19145" y="37031"/>
                    <a:pt x="19083" y="36934"/>
                  </a:cubicBezTo>
                  <a:lnTo>
                    <a:pt x="18983" y="36781"/>
                  </a:lnTo>
                  <a:close/>
                  <a:moveTo>
                    <a:pt x="16929" y="34112"/>
                  </a:moveTo>
                  <a:lnTo>
                    <a:pt x="17322" y="34698"/>
                  </a:lnTo>
                  <a:cubicBezTo>
                    <a:pt x="17501" y="35270"/>
                    <a:pt x="17581" y="35874"/>
                    <a:pt x="17584" y="36467"/>
                  </a:cubicBezTo>
                  <a:cubicBezTo>
                    <a:pt x="17586" y="36982"/>
                    <a:pt x="17474" y="37553"/>
                    <a:pt x="17656" y="38045"/>
                  </a:cubicBezTo>
                  <a:cubicBezTo>
                    <a:pt x="17356" y="37798"/>
                    <a:pt x="17060" y="37546"/>
                    <a:pt x="16770" y="37286"/>
                  </a:cubicBezTo>
                  <a:cubicBezTo>
                    <a:pt x="16948" y="36290"/>
                    <a:pt x="17021" y="35153"/>
                    <a:pt x="16929" y="34112"/>
                  </a:cubicBezTo>
                  <a:close/>
                  <a:moveTo>
                    <a:pt x="17510" y="34978"/>
                  </a:moveTo>
                  <a:cubicBezTo>
                    <a:pt x="17648" y="35182"/>
                    <a:pt x="17784" y="35386"/>
                    <a:pt x="17920" y="35588"/>
                  </a:cubicBezTo>
                  <a:cubicBezTo>
                    <a:pt x="18040" y="36491"/>
                    <a:pt x="18063" y="37405"/>
                    <a:pt x="17987" y="38312"/>
                  </a:cubicBezTo>
                  <a:cubicBezTo>
                    <a:pt x="17915" y="38254"/>
                    <a:pt x="17844" y="38197"/>
                    <a:pt x="17773" y="38140"/>
                  </a:cubicBezTo>
                  <a:cubicBezTo>
                    <a:pt x="17600" y="37415"/>
                    <a:pt x="17732" y="36711"/>
                    <a:pt x="17681" y="35968"/>
                  </a:cubicBezTo>
                  <a:lnTo>
                    <a:pt x="17680" y="35967"/>
                  </a:lnTo>
                  <a:cubicBezTo>
                    <a:pt x="17657" y="35632"/>
                    <a:pt x="17600" y="35302"/>
                    <a:pt x="17510" y="34978"/>
                  </a:cubicBezTo>
                  <a:close/>
                  <a:moveTo>
                    <a:pt x="18067" y="35808"/>
                  </a:moveTo>
                  <a:lnTo>
                    <a:pt x="18168" y="35960"/>
                  </a:lnTo>
                  <a:cubicBezTo>
                    <a:pt x="18315" y="36559"/>
                    <a:pt x="18533" y="37143"/>
                    <a:pt x="18580" y="37760"/>
                  </a:cubicBezTo>
                  <a:cubicBezTo>
                    <a:pt x="18608" y="38122"/>
                    <a:pt x="18560" y="38510"/>
                    <a:pt x="18688" y="38846"/>
                  </a:cubicBezTo>
                  <a:cubicBezTo>
                    <a:pt x="18479" y="38693"/>
                    <a:pt x="18271" y="38537"/>
                    <a:pt x="18068" y="38377"/>
                  </a:cubicBezTo>
                  <a:cubicBezTo>
                    <a:pt x="18196" y="37545"/>
                    <a:pt x="18223" y="36649"/>
                    <a:pt x="18067" y="35808"/>
                  </a:cubicBezTo>
                  <a:close/>
                  <a:moveTo>
                    <a:pt x="18253" y="36090"/>
                  </a:moveTo>
                  <a:lnTo>
                    <a:pt x="18253" y="36090"/>
                  </a:lnTo>
                  <a:cubicBezTo>
                    <a:pt x="18465" y="36405"/>
                    <a:pt x="18675" y="36721"/>
                    <a:pt x="18885" y="37038"/>
                  </a:cubicBezTo>
                  <a:cubicBezTo>
                    <a:pt x="19021" y="37718"/>
                    <a:pt x="18991" y="38390"/>
                    <a:pt x="19021" y="39088"/>
                  </a:cubicBezTo>
                  <a:cubicBezTo>
                    <a:pt x="18955" y="39041"/>
                    <a:pt x="18888" y="38994"/>
                    <a:pt x="18821" y="38946"/>
                  </a:cubicBezTo>
                  <a:cubicBezTo>
                    <a:pt x="18665" y="38452"/>
                    <a:pt x="18719" y="37954"/>
                    <a:pt x="18640" y="37443"/>
                  </a:cubicBezTo>
                  <a:cubicBezTo>
                    <a:pt x="18569" y="36979"/>
                    <a:pt x="18399" y="36537"/>
                    <a:pt x="18253" y="36090"/>
                  </a:cubicBezTo>
                  <a:close/>
                  <a:moveTo>
                    <a:pt x="19088" y="37345"/>
                  </a:moveTo>
                  <a:cubicBezTo>
                    <a:pt x="19124" y="37401"/>
                    <a:pt x="19160" y="37457"/>
                    <a:pt x="19196" y="37511"/>
                  </a:cubicBezTo>
                  <a:cubicBezTo>
                    <a:pt x="19303" y="37812"/>
                    <a:pt x="19417" y="38108"/>
                    <a:pt x="19492" y="38418"/>
                  </a:cubicBezTo>
                  <a:cubicBezTo>
                    <a:pt x="19583" y="38801"/>
                    <a:pt x="19541" y="39196"/>
                    <a:pt x="19708" y="39553"/>
                  </a:cubicBezTo>
                  <a:cubicBezTo>
                    <a:pt x="19501" y="39418"/>
                    <a:pt x="19299" y="39278"/>
                    <a:pt x="19096" y="39138"/>
                  </a:cubicBezTo>
                  <a:cubicBezTo>
                    <a:pt x="19116" y="38573"/>
                    <a:pt x="19189" y="37926"/>
                    <a:pt x="19088" y="37346"/>
                  </a:cubicBezTo>
                  <a:lnTo>
                    <a:pt x="19088" y="37345"/>
                  </a:lnTo>
                  <a:close/>
                  <a:moveTo>
                    <a:pt x="19347" y="37339"/>
                  </a:moveTo>
                  <a:lnTo>
                    <a:pt x="19347" y="37339"/>
                  </a:lnTo>
                  <a:cubicBezTo>
                    <a:pt x="19483" y="37405"/>
                    <a:pt x="19628" y="37454"/>
                    <a:pt x="19766" y="37510"/>
                  </a:cubicBezTo>
                  <a:cubicBezTo>
                    <a:pt x="20040" y="37621"/>
                    <a:pt x="20292" y="37769"/>
                    <a:pt x="20498" y="37981"/>
                  </a:cubicBezTo>
                  <a:cubicBezTo>
                    <a:pt x="20506" y="38069"/>
                    <a:pt x="20514" y="38156"/>
                    <a:pt x="20523" y="38242"/>
                  </a:cubicBezTo>
                  <a:cubicBezTo>
                    <a:pt x="20312" y="38033"/>
                    <a:pt x="20066" y="37857"/>
                    <a:pt x="19828" y="37681"/>
                  </a:cubicBezTo>
                  <a:cubicBezTo>
                    <a:pt x="19824" y="37677"/>
                    <a:pt x="19819" y="37676"/>
                    <a:pt x="19815" y="37676"/>
                  </a:cubicBezTo>
                  <a:cubicBezTo>
                    <a:pt x="19796" y="37676"/>
                    <a:pt x="19779" y="37704"/>
                    <a:pt x="19796" y="37719"/>
                  </a:cubicBezTo>
                  <a:cubicBezTo>
                    <a:pt x="20054" y="37934"/>
                    <a:pt x="20298" y="38157"/>
                    <a:pt x="20539" y="38385"/>
                  </a:cubicBezTo>
                  <a:cubicBezTo>
                    <a:pt x="20591" y="38806"/>
                    <a:pt x="20667" y="39225"/>
                    <a:pt x="20783" y="39627"/>
                  </a:cubicBezTo>
                  <a:cubicBezTo>
                    <a:pt x="20710" y="39512"/>
                    <a:pt x="20642" y="39410"/>
                    <a:pt x="20602" y="39340"/>
                  </a:cubicBezTo>
                  <a:cubicBezTo>
                    <a:pt x="20211" y="38658"/>
                    <a:pt x="19779" y="37997"/>
                    <a:pt x="19347" y="37339"/>
                  </a:cubicBezTo>
                  <a:close/>
                  <a:moveTo>
                    <a:pt x="19412" y="37842"/>
                  </a:moveTo>
                  <a:lnTo>
                    <a:pt x="19412" y="37842"/>
                  </a:lnTo>
                  <a:cubicBezTo>
                    <a:pt x="19549" y="38054"/>
                    <a:pt x="19690" y="38265"/>
                    <a:pt x="19826" y="38477"/>
                  </a:cubicBezTo>
                  <a:cubicBezTo>
                    <a:pt x="19943" y="38904"/>
                    <a:pt x="19986" y="39341"/>
                    <a:pt x="20068" y="39779"/>
                  </a:cubicBezTo>
                  <a:cubicBezTo>
                    <a:pt x="19967" y="39716"/>
                    <a:pt x="19864" y="39655"/>
                    <a:pt x="19764" y="39589"/>
                  </a:cubicBezTo>
                  <a:cubicBezTo>
                    <a:pt x="19692" y="39194"/>
                    <a:pt x="19662" y="38794"/>
                    <a:pt x="19589" y="38398"/>
                  </a:cubicBezTo>
                  <a:lnTo>
                    <a:pt x="19588" y="38397"/>
                  </a:lnTo>
                  <a:cubicBezTo>
                    <a:pt x="19553" y="38206"/>
                    <a:pt x="19487" y="38024"/>
                    <a:pt x="19412" y="37842"/>
                  </a:cubicBezTo>
                  <a:close/>
                  <a:moveTo>
                    <a:pt x="19956" y="38682"/>
                  </a:moveTo>
                  <a:cubicBezTo>
                    <a:pt x="20179" y="39030"/>
                    <a:pt x="20396" y="39382"/>
                    <a:pt x="20608" y="39737"/>
                  </a:cubicBezTo>
                  <a:cubicBezTo>
                    <a:pt x="20671" y="39843"/>
                    <a:pt x="20868" y="40100"/>
                    <a:pt x="20951" y="40300"/>
                  </a:cubicBezTo>
                  <a:cubicBezTo>
                    <a:pt x="20667" y="40141"/>
                    <a:pt x="20387" y="39976"/>
                    <a:pt x="20112" y="39807"/>
                  </a:cubicBezTo>
                  <a:cubicBezTo>
                    <a:pt x="20116" y="39801"/>
                    <a:pt x="20119" y="39793"/>
                    <a:pt x="20118" y="39787"/>
                  </a:cubicBezTo>
                  <a:cubicBezTo>
                    <a:pt x="20060" y="39424"/>
                    <a:pt x="20038" y="39045"/>
                    <a:pt x="19956" y="38682"/>
                  </a:cubicBezTo>
                  <a:close/>
                  <a:moveTo>
                    <a:pt x="187" y="0"/>
                  </a:moveTo>
                  <a:cubicBezTo>
                    <a:pt x="93" y="0"/>
                    <a:pt x="1" y="97"/>
                    <a:pt x="55" y="210"/>
                  </a:cubicBezTo>
                  <a:cubicBezTo>
                    <a:pt x="805" y="1766"/>
                    <a:pt x="1241" y="3421"/>
                    <a:pt x="1806" y="5045"/>
                  </a:cubicBezTo>
                  <a:cubicBezTo>
                    <a:pt x="2358" y="6629"/>
                    <a:pt x="3072" y="8159"/>
                    <a:pt x="3778" y="9677"/>
                  </a:cubicBezTo>
                  <a:cubicBezTo>
                    <a:pt x="5151" y="12621"/>
                    <a:pt x="6512" y="15571"/>
                    <a:pt x="7906" y="18505"/>
                  </a:cubicBezTo>
                  <a:cubicBezTo>
                    <a:pt x="7813" y="18520"/>
                    <a:pt x="7735" y="18612"/>
                    <a:pt x="7799" y="18714"/>
                  </a:cubicBezTo>
                  <a:cubicBezTo>
                    <a:pt x="8239" y="19425"/>
                    <a:pt x="7587" y="20588"/>
                    <a:pt x="7515" y="21358"/>
                  </a:cubicBezTo>
                  <a:cubicBezTo>
                    <a:pt x="7414" y="22441"/>
                    <a:pt x="7579" y="23542"/>
                    <a:pt x="7851" y="24589"/>
                  </a:cubicBezTo>
                  <a:cubicBezTo>
                    <a:pt x="8415" y="26767"/>
                    <a:pt x="9574" y="28772"/>
                    <a:pt x="10825" y="30622"/>
                  </a:cubicBezTo>
                  <a:cubicBezTo>
                    <a:pt x="12137" y="32565"/>
                    <a:pt x="13594" y="34444"/>
                    <a:pt x="15194" y="36159"/>
                  </a:cubicBezTo>
                  <a:cubicBezTo>
                    <a:pt x="16845" y="37930"/>
                    <a:pt x="18761" y="39543"/>
                    <a:pt x="20991" y="40523"/>
                  </a:cubicBezTo>
                  <a:cubicBezTo>
                    <a:pt x="21001" y="40543"/>
                    <a:pt x="21022" y="40556"/>
                    <a:pt x="21044" y="40556"/>
                  </a:cubicBezTo>
                  <a:cubicBezTo>
                    <a:pt x="21049" y="40556"/>
                    <a:pt x="21055" y="40555"/>
                    <a:pt x="21060" y="40553"/>
                  </a:cubicBezTo>
                  <a:cubicBezTo>
                    <a:pt x="21102" y="40572"/>
                    <a:pt x="21143" y="40592"/>
                    <a:pt x="21184" y="40609"/>
                  </a:cubicBezTo>
                  <a:cubicBezTo>
                    <a:pt x="21194" y="40613"/>
                    <a:pt x="21202" y="40615"/>
                    <a:pt x="21211" y="40615"/>
                  </a:cubicBezTo>
                  <a:cubicBezTo>
                    <a:pt x="21253" y="40615"/>
                    <a:pt x="21283" y="40572"/>
                    <a:pt x="21283" y="40531"/>
                  </a:cubicBezTo>
                  <a:cubicBezTo>
                    <a:pt x="21292" y="40513"/>
                    <a:pt x="21294" y="40493"/>
                    <a:pt x="21288" y="40475"/>
                  </a:cubicBezTo>
                  <a:cubicBezTo>
                    <a:pt x="20414" y="37685"/>
                    <a:pt x="20907" y="34739"/>
                    <a:pt x="20640" y="31873"/>
                  </a:cubicBezTo>
                  <a:cubicBezTo>
                    <a:pt x="20370" y="28967"/>
                    <a:pt x="19567" y="25977"/>
                    <a:pt x="17955" y="23517"/>
                  </a:cubicBezTo>
                  <a:cubicBezTo>
                    <a:pt x="17971" y="23499"/>
                    <a:pt x="17965" y="23471"/>
                    <a:pt x="17943" y="23463"/>
                  </a:cubicBezTo>
                  <a:cubicBezTo>
                    <a:pt x="17933" y="23461"/>
                    <a:pt x="17924" y="23458"/>
                    <a:pt x="17915" y="23454"/>
                  </a:cubicBezTo>
                  <a:lnTo>
                    <a:pt x="17904" y="23438"/>
                  </a:lnTo>
                  <a:cubicBezTo>
                    <a:pt x="17308" y="22542"/>
                    <a:pt x="16652" y="21660"/>
                    <a:pt x="15925" y="20850"/>
                  </a:cubicBezTo>
                  <a:cubicBezTo>
                    <a:pt x="15925" y="20835"/>
                    <a:pt x="15915" y="20824"/>
                    <a:pt x="15901" y="20822"/>
                  </a:cubicBezTo>
                  <a:cubicBezTo>
                    <a:pt x="15655" y="20548"/>
                    <a:pt x="15401" y="20284"/>
                    <a:pt x="15138" y="20029"/>
                  </a:cubicBezTo>
                  <a:cubicBezTo>
                    <a:pt x="15165" y="20027"/>
                    <a:pt x="15193" y="20027"/>
                    <a:pt x="15221" y="20024"/>
                  </a:cubicBezTo>
                  <a:cubicBezTo>
                    <a:pt x="15221" y="20024"/>
                    <a:pt x="15222" y="20024"/>
                    <a:pt x="15222" y="20024"/>
                  </a:cubicBezTo>
                  <a:cubicBezTo>
                    <a:pt x="15254" y="20024"/>
                    <a:pt x="15256" y="19975"/>
                    <a:pt x="15222" y="19973"/>
                  </a:cubicBezTo>
                  <a:cubicBezTo>
                    <a:pt x="15173" y="19969"/>
                    <a:pt x="15121" y="19968"/>
                    <a:pt x="15070" y="19965"/>
                  </a:cubicBezTo>
                  <a:cubicBezTo>
                    <a:pt x="14799" y="19707"/>
                    <a:pt x="14521" y="19456"/>
                    <a:pt x="14230" y="19221"/>
                  </a:cubicBezTo>
                  <a:cubicBezTo>
                    <a:pt x="14087" y="19105"/>
                    <a:pt x="13939" y="18993"/>
                    <a:pt x="13788" y="18884"/>
                  </a:cubicBezTo>
                  <a:cubicBezTo>
                    <a:pt x="13719" y="18825"/>
                    <a:pt x="13644" y="18773"/>
                    <a:pt x="13566" y="18729"/>
                  </a:cubicBezTo>
                  <a:cubicBezTo>
                    <a:pt x="12647" y="18104"/>
                    <a:pt x="11603" y="17638"/>
                    <a:pt x="10514" y="17638"/>
                  </a:cubicBezTo>
                  <a:cubicBezTo>
                    <a:pt x="10155" y="17638"/>
                    <a:pt x="9791" y="17689"/>
                    <a:pt x="9425" y="17801"/>
                  </a:cubicBezTo>
                  <a:cubicBezTo>
                    <a:pt x="8966" y="17941"/>
                    <a:pt x="8557" y="18185"/>
                    <a:pt x="8179" y="18476"/>
                  </a:cubicBezTo>
                  <a:cubicBezTo>
                    <a:pt x="7207" y="16406"/>
                    <a:pt x="6266" y="14320"/>
                    <a:pt x="5307" y="12243"/>
                  </a:cubicBezTo>
                  <a:cubicBezTo>
                    <a:pt x="4360" y="10193"/>
                    <a:pt x="3378" y="8152"/>
                    <a:pt x="2534" y="6057"/>
                  </a:cubicBezTo>
                  <a:cubicBezTo>
                    <a:pt x="1743" y="4093"/>
                    <a:pt x="1353" y="1930"/>
                    <a:pt x="307" y="75"/>
                  </a:cubicBezTo>
                  <a:cubicBezTo>
                    <a:pt x="277" y="22"/>
                    <a:pt x="232" y="0"/>
                    <a:pt x="187"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14" name="Google Shape;314;p4"/>
          <p:cNvSpPr txBox="1">
            <a:spLocks noGrp="1"/>
          </p:cNvSpPr>
          <p:nvPr>
            <p:ph type="body" idx="1"/>
          </p:nvPr>
        </p:nvSpPr>
        <p:spPr>
          <a:xfrm>
            <a:off x="1212167" y="1439400"/>
            <a:ext cx="9874800" cy="42904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sz="1867"/>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1119405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99"/>
        <p:cNvGrpSpPr/>
        <p:nvPr/>
      </p:nvGrpSpPr>
      <p:grpSpPr>
        <a:xfrm>
          <a:off x="0" y="0"/>
          <a:ext cx="0" cy="0"/>
          <a:chOff x="0" y="0"/>
          <a:chExt cx="0" cy="0"/>
        </a:xfrm>
      </p:grpSpPr>
      <p:sp>
        <p:nvSpPr>
          <p:cNvPr id="100" name="Google Shape;100;p15"/>
          <p:cNvSpPr/>
          <p:nvPr/>
        </p:nvSpPr>
        <p:spPr>
          <a:xfrm rot="-5400000">
            <a:off x="2318660" y="2617041"/>
            <a:ext cx="6985733" cy="1623852"/>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noFill/>
          <a:ln w="28575" cap="flat" cmpd="sng">
            <a:solidFill>
              <a:schemeClr val="accent2"/>
            </a:solidFill>
            <a:prstDash val="dash"/>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01" name="Google Shape;101;p15"/>
          <p:cNvGrpSpPr/>
          <p:nvPr/>
        </p:nvGrpSpPr>
        <p:grpSpPr>
          <a:xfrm rot="-5400000">
            <a:off x="5281214" y="-48016"/>
            <a:ext cx="6875069" cy="6954029"/>
            <a:chOff x="-25" y="1390650"/>
            <a:chExt cx="9144000" cy="13501222"/>
          </a:xfrm>
        </p:grpSpPr>
        <p:sp>
          <p:nvSpPr>
            <p:cNvPr id="102" name="Google Shape;102;p15"/>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3" name="Google Shape;103;p15"/>
            <p:cNvSpPr/>
            <p:nvPr/>
          </p:nvSpPr>
          <p:spPr>
            <a:xfrm>
              <a:off x="-25" y="4209772"/>
              <a:ext cx="9144000" cy="106821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04" name="Google Shape;104;p15"/>
          <p:cNvSpPr/>
          <p:nvPr/>
        </p:nvSpPr>
        <p:spPr>
          <a:xfrm rot="10800000" flipH="1">
            <a:off x="-7576" y="3904277"/>
            <a:ext cx="4766397" cy="2968635"/>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5" name="Google Shape;105;p15"/>
          <p:cNvSpPr/>
          <p:nvPr/>
        </p:nvSpPr>
        <p:spPr>
          <a:xfrm rot="10800000" flipH="1">
            <a:off x="-87367" y="4208670"/>
            <a:ext cx="4525376" cy="2736697"/>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6"/>
            </a:solidFill>
            <a:prstDash val="dash"/>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6" name="Google Shape;106;p15"/>
          <p:cNvSpPr txBox="1">
            <a:spLocks noGrp="1"/>
          </p:cNvSpPr>
          <p:nvPr>
            <p:ph type="title"/>
          </p:nvPr>
        </p:nvSpPr>
        <p:spPr>
          <a:xfrm>
            <a:off x="950800" y="593367"/>
            <a:ext cx="3877200" cy="1377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7" name="Google Shape;107;p15"/>
          <p:cNvSpPr txBox="1">
            <a:spLocks noGrp="1"/>
          </p:cNvSpPr>
          <p:nvPr>
            <p:ph type="title" idx="2" hasCustomPrompt="1"/>
          </p:nvPr>
        </p:nvSpPr>
        <p:spPr>
          <a:xfrm>
            <a:off x="6406248" y="1049751"/>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108" name="Google Shape;108;p15"/>
          <p:cNvSpPr txBox="1">
            <a:spLocks noGrp="1"/>
          </p:cNvSpPr>
          <p:nvPr>
            <p:ph type="subTitle" idx="1"/>
          </p:nvPr>
        </p:nvSpPr>
        <p:spPr>
          <a:xfrm>
            <a:off x="8010567" y="719167"/>
            <a:ext cx="3230800" cy="597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109" name="Google Shape;109;p15"/>
          <p:cNvSpPr txBox="1">
            <a:spLocks noGrp="1"/>
          </p:cNvSpPr>
          <p:nvPr>
            <p:ph type="subTitle" idx="3"/>
          </p:nvPr>
        </p:nvSpPr>
        <p:spPr>
          <a:xfrm>
            <a:off x="8010567" y="1191599"/>
            <a:ext cx="3230800" cy="950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110" name="Google Shape;110;p15"/>
          <p:cNvSpPr txBox="1">
            <a:spLocks noGrp="1"/>
          </p:cNvSpPr>
          <p:nvPr>
            <p:ph type="title" idx="4" hasCustomPrompt="1"/>
          </p:nvPr>
        </p:nvSpPr>
        <p:spPr>
          <a:xfrm>
            <a:off x="6406248" y="3047967"/>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111" name="Google Shape;111;p15"/>
          <p:cNvSpPr txBox="1">
            <a:spLocks noGrp="1"/>
          </p:cNvSpPr>
          <p:nvPr>
            <p:ph type="subTitle" idx="5"/>
          </p:nvPr>
        </p:nvSpPr>
        <p:spPr>
          <a:xfrm>
            <a:off x="8010567" y="2717384"/>
            <a:ext cx="3230800" cy="597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112" name="Google Shape;112;p15"/>
          <p:cNvSpPr txBox="1">
            <a:spLocks noGrp="1"/>
          </p:cNvSpPr>
          <p:nvPr>
            <p:ph type="subTitle" idx="6"/>
          </p:nvPr>
        </p:nvSpPr>
        <p:spPr>
          <a:xfrm>
            <a:off x="8010567" y="3189815"/>
            <a:ext cx="3230800" cy="950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113" name="Google Shape;113;p15"/>
          <p:cNvSpPr txBox="1">
            <a:spLocks noGrp="1"/>
          </p:cNvSpPr>
          <p:nvPr>
            <p:ph type="title" idx="7" hasCustomPrompt="1"/>
          </p:nvPr>
        </p:nvSpPr>
        <p:spPr>
          <a:xfrm>
            <a:off x="6406248" y="5043133"/>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114" name="Google Shape;114;p15"/>
          <p:cNvSpPr txBox="1">
            <a:spLocks noGrp="1"/>
          </p:cNvSpPr>
          <p:nvPr>
            <p:ph type="subTitle" idx="8"/>
          </p:nvPr>
        </p:nvSpPr>
        <p:spPr>
          <a:xfrm>
            <a:off x="8010567" y="4712551"/>
            <a:ext cx="3230800" cy="597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115" name="Google Shape;115;p15"/>
          <p:cNvSpPr txBox="1">
            <a:spLocks noGrp="1"/>
          </p:cNvSpPr>
          <p:nvPr>
            <p:ph type="subTitle" idx="9"/>
          </p:nvPr>
        </p:nvSpPr>
        <p:spPr>
          <a:xfrm>
            <a:off x="8010567" y="5184981"/>
            <a:ext cx="3230800" cy="950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Tree>
    <p:extLst>
      <p:ext uri="{BB962C8B-B14F-4D97-AF65-F5344CB8AC3E}">
        <p14:creationId xmlns:p14="http://schemas.microsoft.com/office/powerpoint/2010/main" val="572189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284750-553E-4167-850B-D8A6F4462540}" type="datetimeFigureOut">
              <a:rPr lang="en-US" smtClean="0"/>
              <a:t>6/30/2023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4D2E77-5583-4966-8747-9EC9D1D56D3C}" type="slidenum">
              <a:rPr lang="en-US" smtClean="0"/>
              <a:t>‹#›</a:t>
            </a:fld>
            <a:endParaRPr lang="en-US"/>
          </a:p>
        </p:txBody>
      </p:sp>
    </p:spTree>
    <p:extLst>
      <p:ext uri="{BB962C8B-B14F-4D97-AF65-F5344CB8AC3E}">
        <p14:creationId xmlns:p14="http://schemas.microsoft.com/office/powerpoint/2010/main" val="3824491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D284750-553E-4167-850B-D8A6F4462540}" type="datetimeFigureOut">
              <a:rPr lang="en-US" smtClean="0"/>
              <a:t>6/30/2023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4D2E77-5583-4966-8747-9EC9D1D56D3C}" type="slidenum">
              <a:rPr lang="en-US" smtClean="0"/>
              <a:t>‹#›</a:t>
            </a:fld>
            <a:endParaRPr lang="en-US"/>
          </a:p>
        </p:txBody>
      </p:sp>
    </p:spTree>
    <p:extLst>
      <p:ext uri="{BB962C8B-B14F-4D97-AF65-F5344CB8AC3E}">
        <p14:creationId xmlns:p14="http://schemas.microsoft.com/office/powerpoint/2010/main" val="2624842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284750-553E-4167-850B-D8A6F4462540}" type="datetimeFigureOut">
              <a:rPr lang="en-US" smtClean="0"/>
              <a:t>6/30/2023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4D2E77-5583-4966-8747-9EC9D1D56D3C}" type="slidenum">
              <a:rPr lang="en-US" smtClean="0"/>
              <a:t>‹#›</a:t>
            </a:fld>
            <a:endParaRPr lang="en-US"/>
          </a:p>
        </p:txBody>
      </p:sp>
    </p:spTree>
    <p:extLst>
      <p:ext uri="{BB962C8B-B14F-4D97-AF65-F5344CB8AC3E}">
        <p14:creationId xmlns:p14="http://schemas.microsoft.com/office/powerpoint/2010/main" val="2935720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284750-553E-4167-850B-D8A6F4462540}" type="datetimeFigureOut">
              <a:rPr lang="en-US" smtClean="0"/>
              <a:t>6/30/2023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4D2E77-5583-4966-8747-9EC9D1D56D3C}" type="slidenum">
              <a:rPr lang="en-US" smtClean="0"/>
              <a:t>‹#›</a:t>
            </a:fld>
            <a:endParaRPr lang="en-US"/>
          </a:p>
        </p:txBody>
      </p:sp>
    </p:spTree>
    <p:extLst>
      <p:ext uri="{BB962C8B-B14F-4D97-AF65-F5344CB8AC3E}">
        <p14:creationId xmlns:p14="http://schemas.microsoft.com/office/powerpoint/2010/main" val="1622550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284750-553E-4167-850B-D8A6F4462540}" type="datetimeFigureOut">
              <a:rPr lang="en-US" smtClean="0"/>
              <a:t>6/30/2023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4D2E77-5583-4966-8747-9EC9D1D56D3C}" type="slidenum">
              <a:rPr lang="en-US" smtClean="0"/>
              <a:t>‹#›</a:t>
            </a:fld>
            <a:endParaRPr lang="en-US"/>
          </a:p>
        </p:txBody>
      </p:sp>
    </p:spTree>
    <p:extLst>
      <p:ext uri="{BB962C8B-B14F-4D97-AF65-F5344CB8AC3E}">
        <p14:creationId xmlns:p14="http://schemas.microsoft.com/office/powerpoint/2010/main" val="3587904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284750-553E-4167-850B-D8A6F4462540}" type="datetimeFigureOut">
              <a:rPr lang="en-US" smtClean="0"/>
              <a:t>6/30/2023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4D2E77-5583-4966-8747-9EC9D1D56D3C}" type="slidenum">
              <a:rPr lang="en-US" smtClean="0"/>
              <a:t>‹#›</a:t>
            </a:fld>
            <a:endParaRPr lang="en-US"/>
          </a:p>
        </p:txBody>
      </p:sp>
    </p:spTree>
    <p:extLst>
      <p:ext uri="{BB962C8B-B14F-4D97-AF65-F5344CB8AC3E}">
        <p14:creationId xmlns:p14="http://schemas.microsoft.com/office/powerpoint/2010/main" val="1969043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D284750-553E-4167-850B-D8A6F4462540}" type="datetimeFigureOut">
              <a:rPr lang="en-US" smtClean="0"/>
              <a:t>6/30/2023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4D2E77-5583-4966-8747-9EC9D1D56D3C}" type="slidenum">
              <a:rPr lang="en-US" smtClean="0"/>
              <a:t>‹#›</a:t>
            </a:fld>
            <a:endParaRPr lang="en-US"/>
          </a:p>
        </p:txBody>
      </p:sp>
    </p:spTree>
    <p:extLst>
      <p:ext uri="{BB962C8B-B14F-4D97-AF65-F5344CB8AC3E}">
        <p14:creationId xmlns:p14="http://schemas.microsoft.com/office/powerpoint/2010/main" val="3644140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D284750-553E-4167-850B-D8A6F4462540}" type="datetimeFigureOut">
              <a:rPr lang="en-US" smtClean="0"/>
              <a:t>6/30/2023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4D2E77-5583-4966-8747-9EC9D1D56D3C}" type="slidenum">
              <a:rPr lang="en-US" smtClean="0"/>
              <a:t>‹#›</a:t>
            </a:fld>
            <a:endParaRPr lang="en-US"/>
          </a:p>
        </p:txBody>
      </p:sp>
    </p:spTree>
    <p:extLst>
      <p:ext uri="{BB962C8B-B14F-4D97-AF65-F5344CB8AC3E}">
        <p14:creationId xmlns:p14="http://schemas.microsoft.com/office/powerpoint/2010/main" val="201086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284750-553E-4167-850B-D8A6F4462540}" type="datetimeFigureOut">
              <a:rPr lang="en-US" smtClean="0"/>
              <a:t>6/30/2023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4D2E77-5583-4966-8747-9EC9D1D56D3C}" type="slidenum">
              <a:rPr lang="en-US" smtClean="0"/>
              <a:t>‹#›</a:t>
            </a:fld>
            <a:endParaRPr lang="en-US"/>
          </a:p>
        </p:txBody>
      </p:sp>
    </p:spTree>
    <p:extLst>
      <p:ext uri="{BB962C8B-B14F-4D97-AF65-F5344CB8AC3E}">
        <p14:creationId xmlns:p14="http://schemas.microsoft.com/office/powerpoint/2010/main" val="20285055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microsoft.com/office/2007/relationships/hdphoto" Target="../media/hdphoto1.wdp"/><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1" Type="http://schemas.openxmlformats.org/officeDocument/2006/relationships/image" Target="../media/image2.sv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truyenfull.vn/the-loai/ngon-tinh/"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1947"/>
        <p:cNvGrpSpPr/>
        <p:nvPr/>
      </p:nvGrpSpPr>
      <p:grpSpPr>
        <a:xfrm>
          <a:off x="0" y="0"/>
          <a:ext cx="0" cy="0"/>
          <a:chOff x="0" y="0"/>
          <a:chExt cx="0" cy="0"/>
        </a:xfrm>
      </p:grpSpPr>
      <p:sp>
        <p:nvSpPr>
          <p:cNvPr id="6" name="TextBox 5"/>
          <p:cNvSpPr txBox="1"/>
          <p:nvPr/>
        </p:nvSpPr>
        <p:spPr>
          <a:xfrm>
            <a:off x="469548" y="1687979"/>
            <a:ext cx="11212936" cy="3416320"/>
          </a:xfrm>
          <a:prstGeom prst="rect">
            <a:avLst/>
          </a:prstGeom>
          <a:noFill/>
        </p:spPr>
        <p:txBody>
          <a:bodyPr wrap="square" rtlCol="0">
            <a:spAutoFit/>
          </a:bodyPr>
          <a:lstStyle/>
          <a:p>
            <a:pPr algn="just">
              <a:lnSpc>
                <a:spcPct val="150000"/>
              </a:lnSpc>
            </a:pPr>
            <a:r>
              <a:rPr lang="en-US" sz="2800" b="1" dirty="0" err="1" smtClean="0">
                <a:solidFill>
                  <a:srgbClr val="FF0000"/>
                </a:solidFill>
                <a:latin typeface="Times New Roman" panose="02020603050405020304" pitchFamily="18" charset="0"/>
                <a:cs typeface="Times New Roman" panose="02020603050405020304" pitchFamily="18" charset="0"/>
                <a:sym typeface="Arial"/>
              </a:rPr>
              <a:t>Hình</a:t>
            </a:r>
            <a:r>
              <a:rPr lang="en-US" sz="2800" b="1" dirty="0" smtClean="0">
                <a:solidFill>
                  <a:srgbClr val="FF0000"/>
                </a:solidFill>
                <a:latin typeface="Times New Roman" panose="02020603050405020304" pitchFamily="18" charset="0"/>
                <a:cs typeface="Times New Roman" panose="02020603050405020304" pitchFamily="18" charset="0"/>
                <a:sym typeface="Arial"/>
              </a:rPr>
              <a:t> </a:t>
            </a:r>
            <a:r>
              <a:rPr lang="en-US" sz="2800" b="1" dirty="0" err="1" smtClean="0">
                <a:solidFill>
                  <a:srgbClr val="FF0000"/>
                </a:solidFill>
                <a:latin typeface="Times New Roman" panose="02020603050405020304" pitchFamily="18" charset="0"/>
                <a:cs typeface="Times New Roman" panose="02020603050405020304" pitchFamily="18" charset="0"/>
                <a:sym typeface="Arial"/>
              </a:rPr>
              <a:t>thức</a:t>
            </a:r>
            <a:r>
              <a:rPr lang="en-US" sz="2800" b="1" dirty="0" smtClean="0">
                <a:solidFill>
                  <a:srgbClr val="FF0000"/>
                </a:solidFill>
                <a:latin typeface="Times New Roman" panose="02020603050405020304" pitchFamily="18" charset="0"/>
                <a:cs typeface="Times New Roman" panose="02020603050405020304" pitchFamily="18" charset="0"/>
                <a:sym typeface="Arial"/>
              </a:rPr>
              <a:t>: </a:t>
            </a:r>
          </a:p>
          <a:p>
            <a:pPr algn="just">
              <a:lnSpc>
                <a:spcPct val="150000"/>
              </a:lnSpc>
            </a:pPr>
            <a:r>
              <a:rPr lang="en-US" sz="2800" smtClean="0">
                <a:solidFill>
                  <a:srgbClr val="FF0000"/>
                </a:solidFill>
                <a:latin typeface="Times New Roman" panose="02020603050405020304" pitchFamily="18" charset="0"/>
                <a:cs typeface="Times New Roman" panose="02020603050405020304" pitchFamily="18" charset="0"/>
                <a:sym typeface="Arial"/>
              </a:rPr>
              <a:t>+ </a:t>
            </a:r>
            <a:r>
              <a:rPr lang="en-US" sz="2800" dirty="0" smtClean="0">
                <a:solidFill>
                  <a:srgbClr val="FF0000"/>
                </a:solidFill>
                <a:latin typeface="Times New Roman" panose="02020603050405020304" pitchFamily="18" charset="0"/>
                <a:cs typeface="Times New Roman" panose="02020603050405020304" pitchFamily="18" charset="0"/>
                <a:sym typeface="Arial"/>
              </a:rPr>
              <a:t>Chia </a:t>
            </a:r>
            <a:r>
              <a:rPr lang="en-US" sz="2800" dirty="0" err="1" smtClean="0">
                <a:solidFill>
                  <a:srgbClr val="FF0000"/>
                </a:solidFill>
                <a:latin typeface="Times New Roman" panose="02020603050405020304" pitchFamily="18" charset="0"/>
                <a:cs typeface="Times New Roman" panose="02020603050405020304" pitchFamily="18" charset="0"/>
                <a:sym typeface="Arial"/>
              </a:rPr>
              <a:t>lớp</a:t>
            </a:r>
            <a:r>
              <a:rPr lang="en-US" sz="2800" dirty="0" smtClean="0">
                <a:solidFill>
                  <a:srgbClr val="FF0000"/>
                </a:solidFill>
                <a:latin typeface="Times New Roman" panose="02020603050405020304" pitchFamily="18" charset="0"/>
                <a:cs typeface="Times New Roman" panose="02020603050405020304" pitchFamily="18" charset="0"/>
                <a:sym typeface="Arial"/>
              </a:rPr>
              <a:t> </a:t>
            </a:r>
            <a:r>
              <a:rPr lang="en-US" sz="2800" dirty="0" err="1" smtClean="0">
                <a:solidFill>
                  <a:srgbClr val="FF0000"/>
                </a:solidFill>
                <a:latin typeface="Times New Roman" panose="02020603050405020304" pitchFamily="18" charset="0"/>
                <a:cs typeface="Times New Roman" panose="02020603050405020304" pitchFamily="18" charset="0"/>
                <a:sym typeface="Arial"/>
              </a:rPr>
              <a:t>thành</a:t>
            </a:r>
            <a:r>
              <a:rPr lang="en-US" sz="2800" dirty="0" smtClean="0">
                <a:solidFill>
                  <a:srgbClr val="FF0000"/>
                </a:solidFill>
                <a:latin typeface="Times New Roman" panose="02020603050405020304" pitchFamily="18" charset="0"/>
                <a:cs typeface="Times New Roman" panose="02020603050405020304" pitchFamily="18" charset="0"/>
                <a:sym typeface="Arial"/>
              </a:rPr>
              <a:t> </a:t>
            </a:r>
            <a:r>
              <a:rPr lang="en-US" sz="2800" smtClean="0">
                <a:solidFill>
                  <a:srgbClr val="FF0000"/>
                </a:solidFill>
                <a:latin typeface="Times New Roman" panose="02020603050405020304" pitchFamily="18" charset="0"/>
                <a:cs typeface="Times New Roman" panose="02020603050405020304" pitchFamily="18" charset="0"/>
                <a:sym typeface="Arial"/>
              </a:rPr>
              <a:t>2 </a:t>
            </a:r>
            <a:r>
              <a:rPr lang="en-US" sz="2800" smtClean="0">
                <a:solidFill>
                  <a:srgbClr val="FF0000"/>
                </a:solidFill>
                <a:latin typeface="Times New Roman" panose="02020603050405020304" pitchFamily="18" charset="0"/>
                <a:cs typeface="Times New Roman" panose="02020603050405020304" pitchFamily="18" charset="0"/>
                <a:sym typeface="Arial"/>
              </a:rPr>
              <a:t>nhóm</a:t>
            </a:r>
            <a:endParaRPr lang="en-US" sz="2800" dirty="0" smtClean="0">
              <a:solidFill>
                <a:srgbClr val="FF0000"/>
              </a:solidFill>
              <a:latin typeface="Times New Roman" panose="02020603050405020304" pitchFamily="18" charset="0"/>
              <a:cs typeface="Times New Roman" panose="02020603050405020304" pitchFamily="18" charset="0"/>
              <a:sym typeface="Arial"/>
            </a:endParaRPr>
          </a:p>
          <a:p>
            <a:pPr algn="just">
              <a:lnSpc>
                <a:spcPct val="150000"/>
              </a:lnSpc>
            </a:pPr>
            <a:r>
              <a:rPr lang="en-US" sz="2800" b="1" dirty="0" err="1" smtClean="0">
                <a:solidFill>
                  <a:srgbClr val="FF0000"/>
                </a:solidFill>
                <a:latin typeface="Times New Roman" panose="02020603050405020304" pitchFamily="18" charset="0"/>
                <a:cs typeface="Times New Roman" panose="02020603050405020304" pitchFamily="18" charset="0"/>
                <a:sym typeface="Arial"/>
              </a:rPr>
              <a:t>Yêu</a:t>
            </a:r>
            <a:r>
              <a:rPr lang="en-US" sz="2800" b="1" dirty="0" smtClean="0">
                <a:solidFill>
                  <a:srgbClr val="FF0000"/>
                </a:solidFill>
                <a:latin typeface="Times New Roman" panose="02020603050405020304" pitchFamily="18" charset="0"/>
                <a:cs typeface="Times New Roman" panose="02020603050405020304" pitchFamily="18" charset="0"/>
                <a:sym typeface="Arial"/>
              </a:rPr>
              <a:t> </a:t>
            </a:r>
            <a:r>
              <a:rPr lang="en-US" sz="2800" b="1" dirty="0" err="1" smtClean="0">
                <a:solidFill>
                  <a:srgbClr val="FF0000"/>
                </a:solidFill>
                <a:latin typeface="Times New Roman" panose="02020603050405020304" pitchFamily="18" charset="0"/>
                <a:cs typeface="Times New Roman" panose="02020603050405020304" pitchFamily="18" charset="0"/>
                <a:sym typeface="Arial"/>
              </a:rPr>
              <a:t>cầu</a:t>
            </a:r>
            <a:r>
              <a:rPr lang="en-US" sz="2800" smtClean="0">
                <a:solidFill>
                  <a:srgbClr val="FF0000"/>
                </a:solidFill>
                <a:latin typeface="Times New Roman" panose="02020603050405020304" pitchFamily="18" charset="0"/>
                <a:cs typeface="Times New Roman" panose="02020603050405020304" pitchFamily="18" charset="0"/>
                <a:sym typeface="Arial"/>
              </a:rPr>
              <a:t>:</a:t>
            </a:r>
            <a:r>
              <a:rPr lang="en-US" sz="3200">
                <a:solidFill>
                  <a:srgbClr val="FF0000"/>
                </a:solidFill>
                <a:latin typeface="Times New Roman" panose="02020603050405020304" pitchFamily="18" charset="0"/>
                <a:cs typeface="Times New Roman" panose="02020603050405020304" pitchFamily="18" charset="0"/>
                <a:sym typeface="Arial"/>
              </a:rPr>
              <a:t> </a:t>
            </a:r>
            <a:r>
              <a:rPr lang="en-US" sz="2800" smtClean="0">
                <a:solidFill>
                  <a:srgbClr val="FF0000"/>
                </a:solidFill>
                <a:latin typeface="Times New Roman" panose="02020603050405020304" pitchFamily="18" charset="0"/>
                <a:cs typeface="Times New Roman" panose="02020603050405020304" pitchFamily="18" charset="0"/>
                <a:sym typeface="Arial"/>
              </a:rPr>
              <a:t>kể tên một số tác phẩm văn học mà mình đã đọc, cảm xúc khi đọc, những chi tiết ấn tượng,...</a:t>
            </a:r>
            <a:endParaRPr lang="en-US" sz="2800" dirty="0" smtClean="0">
              <a:solidFill>
                <a:srgbClr val="FF0000"/>
              </a:solidFill>
              <a:latin typeface="Times New Roman" panose="02020603050405020304" pitchFamily="18" charset="0"/>
              <a:cs typeface="Times New Roman" panose="02020603050405020304" pitchFamily="18" charset="0"/>
              <a:sym typeface="Arial"/>
            </a:endParaRPr>
          </a:p>
          <a:p>
            <a:pPr algn="just">
              <a:lnSpc>
                <a:spcPct val="150000"/>
              </a:lnSpc>
            </a:pPr>
            <a:r>
              <a:rPr lang="en-US" sz="2800" b="1" dirty="0" err="1" smtClean="0">
                <a:solidFill>
                  <a:srgbClr val="FF0000"/>
                </a:solidFill>
                <a:latin typeface="Times New Roman" panose="02020603050405020304" pitchFamily="18" charset="0"/>
                <a:cs typeface="Times New Roman" panose="02020603050405020304" pitchFamily="18" charset="0"/>
                <a:sym typeface="Arial"/>
              </a:rPr>
              <a:t>Thời</a:t>
            </a:r>
            <a:r>
              <a:rPr lang="en-US" sz="2800" b="1" dirty="0" smtClean="0">
                <a:solidFill>
                  <a:srgbClr val="FF0000"/>
                </a:solidFill>
                <a:latin typeface="Times New Roman" panose="02020603050405020304" pitchFamily="18" charset="0"/>
                <a:cs typeface="Times New Roman" panose="02020603050405020304" pitchFamily="18" charset="0"/>
                <a:sym typeface="Arial"/>
              </a:rPr>
              <a:t> </a:t>
            </a:r>
            <a:r>
              <a:rPr lang="en-US" sz="2800" b="1" dirty="0" err="1" smtClean="0">
                <a:solidFill>
                  <a:srgbClr val="FF0000"/>
                </a:solidFill>
                <a:latin typeface="Times New Roman" panose="02020603050405020304" pitchFamily="18" charset="0"/>
                <a:cs typeface="Times New Roman" panose="02020603050405020304" pitchFamily="18" charset="0"/>
                <a:sym typeface="Arial"/>
              </a:rPr>
              <a:t>gian</a:t>
            </a:r>
            <a:r>
              <a:rPr lang="en-US" sz="2800" b="1" smtClean="0">
                <a:solidFill>
                  <a:srgbClr val="FF0000"/>
                </a:solidFill>
                <a:latin typeface="Times New Roman" panose="02020603050405020304" pitchFamily="18" charset="0"/>
                <a:cs typeface="Times New Roman" panose="02020603050405020304" pitchFamily="18" charset="0"/>
                <a:sym typeface="Arial"/>
              </a:rPr>
              <a:t>: </a:t>
            </a:r>
            <a:r>
              <a:rPr lang="en-US" sz="2800" smtClean="0">
                <a:solidFill>
                  <a:srgbClr val="FF0000"/>
                </a:solidFill>
                <a:latin typeface="Times New Roman" panose="02020603050405020304" pitchFamily="18" charset="0"/>
                <a:cs typeface="Times New Roman" panose="02020603050405020304" pitchFamily="18" charset="0"/>
                <a:sym typeface="Arial"/>
              </a:rPr>
              <a:t>3 phút</a:t>
            </a:r>
            <a:endParaRPr lang="en-US" sz="2400" dirty="0" smtClean="0">
              <a:solidFill>
                <a:srgbClr val="FF0000"/>
              </a:solidFill>
              <a:latin typeface="Times New Roman" panose="02020603050405020304" pitchFamily="18" charset="0"/>
              <a:cs typeface="Times New Roman" panose="02020603050405020304" pitchFamily="18" charset="0"/>
              <a:sym typeface="Arial"/>
            </a:endParaRPr>
          </a:p>
        </p:txBody>
      </p:sp>
      <p:sp>
        <p:nvSpPr>
          <p:cNvPr id="3" name="TextBox 2"/>
          <p:cNvSpPr txBox="1"/>
          <p:nvPr/>
        </p:nvSpPr>
        <p:spPr>
          <a:xfrm>
            <a:off x="2756847" y="187399"/>
            <a:ext cx="5868539" cy="1200329"/>
          </a:xfrm>
          <a:prstGeom prst="rect">
            <a:avLst/>
          </a:prstGeom>
          <a:noFill/>
        </p:spPr>
        <p:txBody>
          <a:bodyPr wrap="square" rtlCol="0">
            <a:spAutoFit/>
          </a:bodyPr>
          <a:lstStyle/>
          <a:p>
            <a:r>
              <a:rPr lang="en-US" sz="7200" b="1" i="1" smtClean="0">
                <a:solidFill>
                  <a:srgbClr val="0066FF"/>
                </a:solidFill>
                <a:latin typeface="Times New Roman" panose="02020603050405020304" pitchFamily="18" charset="0"/>
                <a:cs typeface="Times New Roman" panose="02020603050405020304" pitchFamily="18" charset="0"/>
              </a:rPr>
              <a:t>Ai nhanh hơn</a:t>
            </a:r>
            <a:endParaRPr lang="en-US" sz="7200" b="1" i="1">
              <a:solidFill>
                <a:srgbClr val="0066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8479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47"/>
        <p:cNvGrpSpPr/>
        <p:nvPr/>
      </p:nvGrpSpPr>
      <p:grpSpPr>
        <a:xfrm>
          <a:off x="0" y="0"/>
          <a:ext cx="0" cy="0"/>
          <a:chOff x="0" y="0"/>
          <a:chExt cx="0" cy="0"/>
        </a:xfrm>
      </p:grpSpPr>
      <p:sp>
        <p:nvSpPr>
          <p:cNvPr id="2" name="Rectangle 1"/>
          <p:cNvSpPr/>
          <p:nvPr/>
        </p:nvSpPr>
        <p:spPr>
          <a:xfrm>
            <a:off x="1951630" y="1188504"/>
            <a:ext cx="9048466" cy="5007579"/>
          </a:xfrm>
          <a:prstGeom prst="rect">
            <a:avLst/>
          </a:prstGeom>
          <a:solidFill>
            <a:srgbClr val="FFFFFF">
              <a:alpha val="9411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p:nvSpPr>
        <p:spPr>
          <a:xfrm>
            <a:off x="42536" y="0"/>
            <a:ext cx="12149464" cy="6331413"/>
          </a:xfrm>
          <a:prstGeom prst="rect">
            <a:avLst/>
          </a:prstGeom>
          <a:solidFill>
            <a:schemeClr val="accent1">
              <a:lumMod val="20000"/>
              <a:lumOff val="80000"/>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2536" y="0"/>
            <a:ext cx="12149464" cy="430887"/>
          </a:xfrm>
          <a:prstGeom prst="rect">
            <a:avLst/>
          </a:prstGeom>
          <a:noFill/>
        </p:spPr>
        <p:txBody>
          <a:bodyPr wrap="square" rtlCol="0">
            <a:spAutoFit/>
          </a:bodyPr>
          <a:lstStyle/>
          <a:p>
            <a:pPr algn="ctr"/>
            <a:r>
              <a:rPr lang="en-US" sz="2200" b="1" smtClean="0">
                <a:solidFill>
                  <a:srgbClr val="00B050"/>
                </a:solidFill>
                <a:latin typeface="Times New Roman" panose="02020603050405020304" pitchFamily="18" charset="0"/>
                <a:cs typeface="Times New Roman" panose="02020603050405020304" pitchFamily="18" charset="0"/>
              </a:rPr>
              <a:t>PHIẾU GHI CHÉP NỘI DUNG THUYẾT TRÌNH: </a:t>
            </a:r>
            <a:r>
              <a:rPr lang="en-US" sz="2200" b="1" i="1" smtClean="0">
                <a:solidFill>
                  <a:srgbClr val="00B050"/>
                </a:solidFill>
                <a:latin typeface="Times New Roman" panose="02020603050405020304" pitchFamily="18" charset="0"/>
                <a:cs typeface="Times New Roman" panose="02020603050405020304" pitchFamily="18" charset="0"/>
              </a:rPr>
              <a:t>PHÂN TÍCH MỘT TÁC PHẨM VĂN HỌC</a:t>
            </a:r>
            <a:endParaRPr lang="en-US" sz="2200" b="1" i="1">
              <a:solidFill>
                <a:srgbClr val="00B050"/>
              </a:solidFill>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225822217"/>
              </p:ext>
            </p:extLst>
          </p:nvPr>
        </p:nvGraphicFramePr>
        <p:xfrm>
          <a:off x="42537" y="430887"/>
          <a:ext cx="12149464" cy="6342090"/>
        </p:xfrm>
        <a:graphic>
          <a:graphicData uri="http://schemas.openxmlformats.org/drawingml/2006/table">
            <a:tbl>
              <a:tblPr firstRow="1" bandRow="1">
                <a:tableStyleId>{5C22544A-7EE6-4342-B048-85BDC9FD1C3A}</a:tableStyleId>
              </a:tblPr>
              <a:tblGrid>
                <a:gridCol w="1877652">
                  <a:extLst>
                    <a:ext uri="{9D8B030D-6E8A-4147-A177-3AD203B41FA5}">
                      <a16:colId xmlns:a16="http://schemas.microsoft.com/office/drawing/2014/main" val="1079095023"/>
                    </a:ext>
                  </a:extLst>
                </a:gridCol>
                <a:gridCol w="4937811">
                  <a:extLst>
                    <a:ext uri="{9D8B030D-6E8A-4147-A177-3AD203B41FA5}">
                      <a16:colId xmlns:a16="http://schemas.microsoft.com/office/drawing/2014/main" val="642892636"/>
                    </a:ext>
                  </a:extLst>
                </a:gridCol>
                <a:gridCol w="5334001">
                  <a:extLst>
                    <a:ext uri="{9D8B030D-6E8A-4147-A177-3AD203B41FA5}">
                      <a16:colId xmlns:a16="http://schemas.microsoft.com/office/drawing/2014/main" val="3002697137"/>
                    </a:ext>
                  </a:extLst>
                </a:gridCol>
              </a:tblGrid>
              <a:tr h="466023">
                <a:tc>
                  <a:txBody>
                    <a:bodyPr/>
                    <a:lstStyle/>
                    <a:p>
                      <a:r>
                        <a:rPr lang="en-US" sz="2600" smtClean="0">
                          <a:latin typeface="Times New Roman" panose="02020603050405020304" pitchFamily="18" charset="0"/>
                          <a:cs typeface="Times New Roman" panose="02020603050405020304" pitchFamily="18" charset="0"/>
                        </a:rPr>
                        <a:t>Tiến</a:t>
                      </a:r>
                      <a:r>
                        <a:rPr lang="en-US" sz="2600" baseline="0" smtClean="0">
                          <a:latin typeface="Times New Roman" panose="02020603050405020304" pitchFamily="18" charset="0"/>
                          <a:cs typeface="Times New Roman" panose="02020603050405020304" pitchFamily="18" charset="0"/>
                        </a:rPr>
                        <a:t> trình</a:t>
                      </a:r>
                      <a:endParaRPr lang="en-US" sz="260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solidFill>
                  </a:tcPr>
                </a:tc>
                <a:tc>
                  <a:txBody>
                    <a:bodyPr/>
                    <a:lstStyle/>
                    <a:p>
                      <a:r>
                        <a:rPr lang="en-US" sz="2600" smtClean="0">
                          <a:latin typeface="Times New Roman" panose="02020603050405020304" pitchFamily="18" charset="0"/>
                          <a:cs typeface="Times New Roman" panose="02020603050405020304" pitchFamily="18" charset="0"/>
                        </a:rPr>
                        <a:t>Nội</a:t>
                      </a:r>
                      <a:r>
                        <a:rPr lang="en-US" sz="2600" baseline="0" smtClean="0">
                          <a:latin typeface="Times New Roman" panose="02020603050405020304" pitchFamily="18" charset="0"/>
                          <a:cs typeface="Times New Roman" panose="02020603050405020304" pitchFamily="18" charset="0"/>
                        </a:rPr>
                        <a:t> dung chính</a:t>
                      </a:r>
                      <a:endParaRPr lang="en-US" sz="26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solidFill>
                  </a:tcPr>
                </a:tc>
                <a:tc>
                  <a:txBody>
                    <a:bodyPr/>
                    <a:lstStyle/>
                    <a:p>
                      <a:r>
                        <a:rPr lang="en-US" sz="2600" smtClean="0">
                          <a:latin typeface="Times New Roman" panose="02020603050405020304" pitchFamily="18" charset="0"/>
                          <a:cs typeface="Times New Roman" panose="02020603050405020304" pitchFamily="18" charset="0"/>
                        </a:rPr>
                        <a:t>Nội</a:t>
                      </a:r>
                      <a:r>
                        <a:rPr lang="en-US" sz="2600" baseline="0" smtClean="0">
                          <a:latin typeface="Times New Roman" panose="02020603050405020304" pitchFamily="18" charset="0"/>
                          <a:cs typeface="Times New Roman" panose="02020603050405020304" pitchFamily="18" charset="0"/>
                        </a:rPr>
                        <a:t> dung chi tiết</a:t>
                      </a:r>
                      <a:endParaRPr lang="en-US" sz="26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3242906464"/>
                  </a:ext>
                </a:extLst>
              </a:tr>
              <a:tr h="2359240">
                <a:tc rowSpan="2">
                  <a:txBody>
                    <a:bodyPr/>
                    <a:lstStyle/>
                    <a:p>
                      <a:endParaRPr lang="en-US" sz="2600" smtClean="0">
                        <a:latin typeface="Times New Roman" panose="02020603050405020304" pitchFamily="18" charset="0"/>
                        <a:cs typeface="Times New Roman" panose="02020603050405020304" pitchFamily="18" charset="0"/>
                      </a:endParaRPr>
                    </a:p>
                    <a:p>
                      <a:endParaRPr lang="en-US" sz="2600" smtClean="0">
                        <a:latin typeface="Times New Roman" panose="02020603050405020304" pitchFamily="18" charset="0"/>
                        <a:cs typeface="Times New Roman" panose="02020603050405020304" pitchFamily="18" charset="0"/>
                      </a:endParaRPr>
                    </a:p>
                    <a:p>
                      <a:endParaRPr lang="en-US" sz="2600" smtClean="0">
                        <a:latin typeface="Times New Roman" panose="02020603050405020304" pitchFamily="18" charset="0"/>
                        <a:cs typeface="Times New Roman" panose="02020603050405020304" pitchFamily="18" charset="0"/>
                      </a:endParaRPr>
                    </a:p>
                    <a:p>
                      <a:endParaRPr lang="en-US" sz="2600" smtClean="0">
                        <a:latin typeface="Times New Roman" panose="02020603050405020304" pitchFamily="18" charset="0"/>
                        <a:cs typeface="Times New Roman" panose="02020603050405020304" pitchFamily="18" charset="0"/>
                      </a:endParaRPr>
                    </a:p>
                    <a:p>
                      <a:endParaRPr lang="en-US" sz="2600" smtClean="0">
                        <a:latin typeface="Times New Roman" panose="02020603050405020304" pitchFamily="18" charset="0"/>
                        <a:cs typeface="Times New Roman" panose="02020603050405020304" pitchFamily="18" charset="0"/>
                      </a:endParaRPr>
                    </a:p>
                    <a:p>
                      <a:endParaRPr lang="en-US" sz="2600" smtClean="0">
                        <a:latin typeface="Times New Roman" panose="02020603050405020304" pitchFamily="18" charset="0"/>
                        <a:cs typeface="Times New Roman" panose="02020603050405020304" pitchFamily="18" charset="0"/>
                      </a:endParaRPr>
                    </a:p>
                    <a:p>
                      <a:r>
                        <a:rPr lang="en-US" sz="2600" smtClean="0">
                          <a:latin typeface="Times New Roman" panose="02020603050405020304" pitchFamily="18" charset="0"/>
                          <a:cs typeface="Times New Roman" panose="02020603050405020304" pitchFamily="18" charset="0"/>
                        </a:rPr>
                        <a:t>Kết bài</a:t>
                      </a:r>
                      <a:endParaRPr lang="en-US" sz="260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600" smtClean="0">
                          <a:latin typeface="Times New Roman" panose="02020603050405020304" pitchFamily="18" charset="0"/>
                          <a:cs typeface="Times New Roman" panose="02020603050405020304" pitchFamily="18" charset="0"/>
                        </a:rPr>
                        <a:t>Khẳng</a:t>
                      </a:r>
                      <a:r>
                        <a:rPr lang="en-US" sz="2600" baseline="0" smtClean="0">
                          <a:latin typeface="Times New Roman" panose="02020603050405020304" pitchFamily="18" charset="0"/>
                          <a:cs typeface="Times New Roman" panose="02020603050405020304" pitchFamily="18" charset="0"/>
                        </a:rPr>
                        <a:t> định lại chủ đề</a:t>
                      </a:r>
                    </a:p>
                    <a:p>
                      <a:endParaRPr lang="en-US" sz="26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600" smtClean="0">
                          <a:solidFill>
                            <a:schemeClr val="tx1"/>
                          </a:solidFill>
                          <a:latin typeface="Times New Roman" panose="02020603050405020304" pitchFamily="18" charset="0"/>
                          <a:cs typeface="Times New Roman" panose="02020603050405020304" pitchFamily="18" charset="0"/>
                        </a:rPr>
                        <a:t>Thế giới này đầy những nghịch lý và khác biệt, nhưng bỏ qua những khác biệt đó để hướng đến</a:t>
                      </a:r>
                      <a:r>
                        <a:rPr lang="en-US" sz="2600" smtClean="0">
                          <a:solidFill>
                            <a:schemeClr val="tx1"/>
                          </a:solidFill>
                          <a:latin typeface="Times New Roman" panose="02020603050405020304" pitchFamily="18" charset="0"/>
                          <a:cs typeface="Times New Roman" panose="02020603050405020304" pitchFamily="18" charset="0"/>
                        </a:rPr>
                        <a:t> tình yêu</a:t>
                      </a:r>
                      <a:r>
                        <a:rPr lang="vi-VN" sz="2600" smtClean="0">
                          <a:solidFill>
                            <a:schemeClr val="tx1"/>
                          </a:solidFill>
                          <a:latin typeface="Times New Roman" panose="02020603050405020304" pitchFamily="18" charset="0"/>
                          <a:cs typeface="Times New Roman" panose="02020603050405020304" pitchFamily="18" charset="0"/>
                        </a:rPr>
                        <a:t> thương thì cuộc sống sẽ tốt đẹp hơn</a:t>
                      </a:r>
                      <a:r>
                        <a:rPr lang="en-US" sz="2600" smtClean="0">
                          <a:solidFill>
                            <a:schemeClr val="tx1"/>
                          </a:solidFill>
                          <a:latin typeface="Times New Roman" panose="02020603050405020304" pitchFamily="18" charset="0"/>
                          <a:cs typeface="Times New Roman" panose="02020603050405020304" pitchFamily="18" charset="0"/>
                        </a:rPr>
                        <a:t>.</a:t>
                      </a:r>
                    </a:p>
                    <a:p>
                      <a:endParaRPr lang="en-US" sz="26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4085163"/>
                  </a:ext>
                </a:extLst>
              </a:tr>
              <a:tr h="3495170">
                <a:tc vMerge="1">
                  <a:txBody>
                    <a:bodyPr/>
                    <a:lstStyle/>
                    <a:p>
                      <a:endParaRPr lang="en-US" sz="2800">
                        <a:latin typeface="Times New Roman" panose="02020603050405020304" pitchFamily="18" charset="0"/>
                        <a:cs typeface="Times New Roman" panose="02020603050405020304" pitchFamily="18" charset="0"/>
                      </a:endParaRPr>
                    </a:p>
                  </a:txBody>
                  <a:tcPr/>
                </a:tc>
                <a:tc>
                  <a:txBody>
                    <a:bodyPr/>
                    <a:lstStyle/>
                    <a:p>
                      <a:r>
                        <a:rPr lang="en-US" sz="2600" smtClean="0">
                          <a:latin typeface="Times New Roman" panose="02020603050405020304" pitchFamily="18" charset="0"/>
                          <a:cs typeface="Times New Roman" panose="02020603050405020304" pitchFamily="18" charset="0"/>
                        </a:rPr>
                        <a:t>Cảm nhận</a:t>
                      </a:r>
                      <a:r>
                        <a:rPr lang="en-US" sz="2600" baseline="0" smtClean="0">
                          <a:latin typeface="Times New Roman" panose="02020603050405020304" pitchFamily="18" charset="0"/>
                          <a:cs typeface="Times New Roman" panose="02020603050405020304" pitchFamily="18" charset="0"/>
                        </a:rPr>
                        <a:t>/ bài học của người nói</a:t>
                      </a:r>
                      <a:endParaRPr lang="en-US" sz="26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600" b="0" i="0" kern="1200" smtClean="0">
                          <a:solidFill>
                            <a:schemeClr val="dk1"/>
                          </a:solidFill>
                          <a:effectLst/>
                          <a:latin typeface="Times New Roman" panose="02020603050405020304" pitchFamily="18" charset="0"/>
                          <a:ea typeface="+mn-ea"/>
                          <a:cs typeface="Times New Roman" panose="02020603050405020304" pitchFamily="18" charset="0"/>
                        </a:rPr>
                        <a:t>Y</a:t>
                      </a:r>
                      <a:r>
                        <a:rPr lang="vi-VN" sz="2600" b="0" i="0" kern="1200" smtClean="0">
                          <a:solidFill>
                            <a:schemeClr val="dk1"/>
                          </a:solidFill>
                          <a:effectLst/>
                          <a:latin typeface="Times New Roman" panose="02020603050405020304" pitchFamily="18" charset="0"/>
                          <a:ea typeface="+mn-ea"/>
                          <a:cs typeface="Times New Roman" panose="02020603050405020304" pitchFamily="18" charset="0"/>
                        </a:rPr>
                        <a:t>êu thương là học cách chấp nhận sự khác biệt và không có ý định muốn biến người đó trở nên giống mình. Khi chúng ta yêu thương ai đó bằng tất cả sự chân thành, thì mọi định kiến và khác biệt chỉ là điểm tựa cho tình cảm cao đẹp trong loài mèo, loài người ấy được sâu sắc hơn thôi.</a:t>
                      </a:r>
                      <a:endParaRPr lang="en-US" sz="2600" smtClean="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424111205"/>
                  </a:ext>
                </a:extLst>
              </a:tr>
            </a:tbl>
          </a:graphicData>
        </a:graphic>
      </p:graphicFrame>
    </p:spTree>
    <p:extLst>
      <p:ext uri="{BB962C8B-B14F-4D97-AF65-F5344CB8AC3E}">
        <p14:creationId xmlns:p14="http://schemas.microsoft.com/office/powerpoint/2010/main" val="108307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32"/>
        <p:cNvGrpSpPr/>
        <p:nvPr/>
      </p:nvGrpSpPr>
      <p:grpSpPr>
        <a:xfrm>
          <a:off x="0" y="0"/>
          <a:ext cx="0" cy="0"/>
          <a:chOff x="0" y="0"/>
          <a:chExt cx="0" cy="0"/>
        </a:xfrm>
      </p:grpSpPr>
      <p:sp>
        <p:nvSpPr>
          <p:cNvPr id="9" name="Google Shape;3850;p141"/>
          <p:cNvSpPr/>
          <p:nvPr/>
        </p:nvSpPr>
        <p:spPr>
          <a:xfrm>
            <a:off x="1634023" y="323447"/>
            <a:ext cx="7205177" cy="646290"/>
          </a:xfrm>
          <a:prstGeom prst="rect">
            <a:avLst/>
          </a:prstGeom>
          <a:noFill/>
          <a:ln>
            <a:noFill/>
          </a:ln>
        </p:spPr>
        <p:txBody>
          <a:bodyPr spcFirstLastPara="1" wrap="square" lIns="91425" tIns="45700" rIns="91425" bIns="45700" anchor="t" anchorCtr="0">
            <a:spAutoFit/>
          </a:bodyPr>
          <a:lstStyle/>
          <a:p>
            <a:r>
              <a:rPr lang="en-US" sz="3600" b="1" smtClean="0">
                <a:solidFill>
                  <a:srgbClr val="294761"/>
                </a:solidFill>
                <a:latin typeface="Times New Roman"/>
                <a:ea typeface="Times New Roman"/>
                <a:cs typeface="Times New Roman"/>
                <a:sym typeface="Times New Roman"/>
              </a:rPr>
              <a:t>3</a:t>
            </a:r>
            <a:r>
              <a:rPr lang="en-US" sz="3600" b="1" i="1" smtClean="0">
                <a:solidFill>
                  <a:srgbClr val="294761"/>
                </a:solidFill>
                <a:latin typeface="Times New Roman"/>
                <a:ea typeface="Times New Roman"/>
                <a:cs typeface="Times New Roman"/>
                <a:sym typeface="Times New Roman"/>
              </a:rPr>
              <a:t>. </a:t>
            </a:r>
            <a:r>
              <a:rPr lang="en-US" sz="3600" b="1" smtClean="0">
                <a:solidFill>
                  <a:srgbClr val="294761"/>
                </a:solidFill>
                <a:latin typeface="Times New Roman"/>
                <a:ea typeface="Times New Roman"/>
                <a:cs typeface="Times New Roman"/>
                <a:sym typeface="Times New Roman"/>
              </a:rPr>
              <a:t>Đọc lại, chỉnh sửa và chia sẻ</a:t>
            </a:r>
            <a:endParaRPr sz="3600" dirty="0">
              <a:solidFill>
                <a:srgbClr val="294761"/>
              </a:solidFill>
              <a:latin typeface="Times New Roman"/>
              <a:ea typeface="Times New Roman"/>
              <a:cs typeface="Times New Roman"/>
              <a:sym typeface="Times New Roman"/>
            </a:endParaRPr>
          </a:p>
        </p:txBody>
      </p:sp>
      <p:sp>
        <p:nvSpPr>
          <p:cNvPr id="3" name="Rectangle 2"/>
          <p:cNvSpPr/>
          <p:nvPr/>
        </p:nvSpPr>
        <p:spPr>
          <a:xfrm>
            <a:off x="278808" y="1632762"/>
            <a:ext cx="11623632" cy="2554545"/>
          </a:xfrm>
          <a:prstGeom prst="rect">
            <a:avLst/>
          </a:prstGeom>
          <a:blipFill>
            <a:blip r:embed="rId3"/>
            <a:stretch>
              <a:fillRect/>
            </a:stretch>
          </a:blipFill>
        </p:spPr>
        <p:txBody>
          <a:bodyPr wrap="square">
            <a:spAutoFit/>
          </a:bodyPr>
          <a:lstStyle/>
          <a:p>
            <a:pPr algn="ctr">
              <a:buClr>
                <a:srgbClr val="000000"/>
              </a:buClr>
              <a:buFont typeface="Arial"/>
              <a:buNone/>
            </a:pPr>
            <a:r>
              <a:rPr lang="en-US" sz="3200" b="1" kern="0" dirty="0" err="1">
                <a:solidFill>
                  <a:srgbClr val="FF0000"/>
                </a:solidFill>
                <a:latin typeface="Times New Roman" panose="02020603050405020304" pitchFamily="18" charset="0"/>
                <a:cs typeface="Times New Roman" panose="02020603050405020304" pitchFamily="18" charset="0"/>
                <a:sym typeface="Arial"/>
              </a:rPr>
              <a:t>Kỹ</a:t>
            </a:r>
            <a:r>
              <a:rPr lang="en-US" sz="3200" b="1" kern="0" dirty="0">
                <a:solidFill>
                  <a:srgbClr val="FF0000"/>
                </a:solidFill>
                <a:latin typeface="Times New Roman" panose="02020603050405020304" pitchFamily="18" charset="0"/>
                <a:cs typeface="Times New Roman" panose="02020603050405020304" pitchFamily="18" charset="0"/>
                <a:sym typeface="Arial"/>
              </a:rPr>
              <a:t> </a:t>
            </a:r>
            <a:r>
              <a:rPr lang="en-US" sz="3200" b="1" kern="0" dirty="0" err="1">
                <a:solidFill>
                  <a:srgbClr val="FF0000"/>
                </a:solidFill>
                <a:latin typeface="Times New Roman" panose="02020603050405020304" pitchFamily="18" charset="0"/>
                <a:cs typeface="Times New Roman" panose="02020603050405020304" pitchFamily="18" charset="0"/>
                <a:sym typeface="Arial"/>
              </a:rPr>
              <a:t>thuật</a:t>
            </a:r>
            <a:r>
              <a:rPr lang="en-US" sz="3200" b="1" kern="0">
                <a:solidFill>
                  <a:srgbClr val="FF0000"/>
                </a:solidFill>
                <a:latin typeface="Times New Roman" panose="02020603050405020304" pitchFamily="18" charset="0"/>
                <a:cs typeface="Times New Roman" panose="02020603050405020304" pitchFamily="18" charset="0"/>
                <a:sym typeface="Arial"/>
              </a:rPr>
              <a:t>:  </a:t>
            </a:r>
            <a:r>
              <a:rPr lang="en-US" sz="3200" b="1" kern="0" smtClean="0">
                <a:solidFill>
                  <a:srgbClr val="FF0000"/>
                </a:solidFill>
                <a:latin typeface="Times New Roman" panose="02020603050405020304" pitchFamily="18" charset="0"/>
                <a:cs typeface="Times New Roman" panose="02020603050405020304" pitchFamily="18" charset="0"/>
                <a:sym typeface="Arial"/>
              </a:rPr>
              <a:t>3-2-1</a:t>
            </a:r>
            <a:endParaRPr lang="vi-VN" sz="3200" b="1" kern="0" dirty="0">
              <a:solidFill>
                <a:srgbClr val="FF0000"/>
              </a:solidFill>
              <a:latin typeface="Times New Roman" panose="02020603050405020304" pitchFamily="18" charset="0"/>
              <a:cs typeface="Times New Roman" panose="02020603050405020304" pitchFamily="18" charset="0"/>
              <a:sym typeface="Arial"/>
            </a:endParaRPr>
          </a:p>
          <a:p>
            <a:r>
              <a:rPr lang="en-US" sz="3200">
                <a:latin typeface="Times New Roman" panose="02020603050405020304" pitchFamily="18" charset="0"/>
                <a:cs typeface="Times New Roman" panose="02020603050405020304" pitchFamily="18" charset="0"/>
              </a:rPr>
              <a:t>- 3 điều nhóm em đã thực hiện tốt trong hoạt động nghe – tóm tắt.</a:t>
            </a:r>
          </a:p>
          <a:p>
            <a:r>
              <a:rPr lang="en-US" sz="3200">
                <a:latin typeface="Times New Roman" panose="02020603050405020304" pitchFamily="18" charset="0"/>
                <a:cs typeface="Times New Roman" panose="02020603050405020304" pitchFamily="18" charset="0"/>
              </a:rPr>
              <a:t>- 2 điều nhóm em cần khắc phục trong hoạt động nghe – tóm tắt.</a:t>
            </a:r>
          </a:p>
          <a:p>
            <a:r>
              <a:rPr lang="en-US" sz="3200">
                <a:latin typeface="Times New Roman" panose="02020603050405020304" pitchFamily="18" charset="0"/>
                <a:cs typeface="Times New Roman" panose="02020603050405020304" pitchFamily="18" charset="0"/>
              </a:rPr>
              <a:t>- 1 bài học/ kinh nghiệm sâu sắc mà em rút ra cho bản thân từ quá trình hợp tác nhóm.</a:t>
            </a:r>
            <a:endParaRPr lang="vi-VN" sz="3200" kern="0" dirty="0">
              <a:solidFill>
                <a:srgbClr val="000000"/>
              </a:solidFill>
              <a:latin typeface="Times New Roman" panose="02020603050405020304" pitchFamily="18" charset="0"/>
              <a:ea typeface="Cambria"/>
              <a:cs typeface="Times New Roman" panose="02020603050405020304" pitchFamily="18" charset="0"/>
              <a:sym typeface="Cambria"/>
            </a:endParaRPr>
          </a:p>
        </p:txBody>
      </p:sp>
    </p:spTree>
    <p:extLst>
      <p:ext uri="{BB962C8B-B14F-4D97-AF65-F5344CB8AC3E}">
        <p14:creationId xmlns:p14="http://schemas.microsoft.com/office/powerpoint/2010/main" val="22784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Shape 456"/>
        <p:cNvGrpSpPr/>
        <p:nvPr/>
      </p:nvGrpSpPr>
      <p:grpSpPr>
        <a:xfrm>
          <a:off x="0" y="0"/>
          <a:ext cx="0" cy="0"/>
          <a:chOff x="0" y="0"/>
          <a:chExt cx="0" cy="0"/>
        </a:xfrm>
      </p:grpSpPr>
      <p:pic>
        <p:nvPicPr>
          <p:cNvPr id="46" name="Picture 45">
            <a:extLst>
              <a:ext uri="{FF2B5EF4-FFF2-40B4-BE49-F238E27FC236}">
                <a16:creationId xmlns:a16="http://schemas.microsoft.com/office/drawing/2014/main" id="{5D9F11EB-8990-4C45-80C2-06B9DD2F351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828" b="91155" l="10000" r="90000">
                        <a14:foregroundMark x1="73650" y1="71651" x2="82500" y2="70516"/>
                        <a14:foregroundMark x1="67167" y1="72482" x2="73354" y2="71689"/>
                        <a14:foregroundMark x1="74488" y1="81354" x2="68333" y2="89681"/>
                        <a14:foregroundMark x1="75616" y1="79828" x2="75007" y2="80652"/>
                        <a14:foregroundMark x1="82500" y1="70516" x2="77146" y2="77759"/>
                        <a14:foregroundMark x1="77253" y1="77948" x2="79167" y2="75430"/>
                        <a14:foregroundMark x1="75060" y1="80832" x2="75672" y2="80028"/>
                        <a14:foregroundMark x1="68333" y1="89681" x2="74537" y2="81520"/>
                        <a14:foregroundMark x1="79167" y1="75430" x2="83000" y2="75676"/>
                        <a14:foregroundMark x1="73833" y1="89926" x2="72167" y2="87961"/>
                        <a14:foregroundMark x1="19167" y1="87469" x2="25667" y2="91155"/>
                        <a14:backgroundMark x1="47667" y1="42260" x2="41333" y2="65111"/>
                        <a14:backgroundMark x1="41333" y1="65111" x2="55333" y2="46192"/>
                        <a14:backgroundMark x1="55333" y1="46192" x2="41167" y2="64128"/>
                        <a14:backgroundMark x1="41167" y1="64128" x2="57000" y2="63882"/>
                        <a14:backgroundMark x1="57000" y1="63882" x2="49667" y2="85258"/>
                        <a14:backgroundMark x1="49667" y1="85258" x2="35833" y2="87469"/>
                        <a14:backgroundMark x1="35833" y1="87469" x2="47333" y2="75184"/>
                        <a14:backgroundMark x1="47333" y1="75184" x2="62333" y2="84029"/>
                        <a14:backgroundMark x1="62333" y1="84029" x2="60333" y2="51597"/>
                        <a14:backgroundMark x1="60333" y1="51597" x2="48500" y2="38821"/>
                        <a14:backgroundMark x1="48500" y1="38821" x2="36667" y2="59214"/>
                        <a14:backgroundMark x1="36667" y1="59214" x2="31000" y2="83047"/>
                        <a14:backgroundMark x1="31000" y1="83047" x2="45167" y2="90418"/>
                        <a14:backgroundMark x1="45167" y1="90418" x2="53333" y2="67813"/>
                        <a14:backgroundMark x1="53333" y1="67813" x2="53333" y2="67813"/>
                        <a14:backgroundMark x1="79167" y1="84275" x2="74667" y2="76413"/>
                        <a14:backgroundMark x1="75500" y1="82310" x2="74333" y2="80835"/>
                      </a14:backgroundRemoval>
                    </a14:imgEffect>
                  </a14:imgLayer>
                </a14:imgProps>
              </a:ext>
            </a:extLst>
          </a:blip>
          <a:stretch>
            <a:fillRect/>
          </a:stretch>
        </p:blipFill>
        <p:spPr>
          <a:xfrm>
            <a:off x="1" y="1161773"/>
            <a:ext cx="5363196" cy="4468465"/>
          </a:xfrm>
          <a:prstGeom prst="rect">
            <a:avLst/>
          </a:prstGeom>
        </p:spPr>
      </p:pic>
      <p:sp>
        <p:nvSpPr>
          <p:cNvPr id="2" name="Rectangle 1"/>
          <p:cNvSpPr/>
          <p:nvPr/>
        </p:nvSpPr>
        <p:spPr>
          <a:xfrm>
            <a:off x="5519552" y="412295"/>
            <a:ext cx="6001888" cy="646331"/>
          </a:xfrm>
          <a:prstGeom prst="rect">
            <a:avLst/>
          </a:prstGeom>
          <a:solidFill>
            <a:schemeClr val="accent2">
              <a:lumMod val="40000"/>
              <a:lumOff val="60000"/>
            </a:schemeClr>
          </a:solidFill>
        </p:spPr>
        <p:txBody>
          <a:bodyPr wrap="square">
            <a:spAutoFit/>
          </a:bodyPr>
          <a:lstStyle/>
          <a:p>
            <a:pPr>
              <a:spcAft>
                <a:spcPts val="0"/>
              </a:spcAft>
            </a:pPr>
            <a:r>
              <a:rPr lang="en-US" sz="3600" b="1">
                <a:solidFill>
                  <a:srgbClr val="0000FF"/>
                </a:solidFill>
                <a:latin typeface="Times New Roman" panose="02020603050405020304" pitchFamily="18" charset="0"/>
                <a:ea typeface="Times New Roman" panose="02020603050405020304" pitchFamily="18" charset="0"/>
              </a:rPr>
              <a:t>LUYỆN TẬP - VẬN DỤNG</a:t>
            </a:r>
            <a:endParaRPr lang="en-US" sz="3200">
              <a:effectLst/>
              <a:latin typeface="Times New Roman" panose="02020603050405020304" pitchFamily="18" charset="0"/>
              <a:ea typeface="Times New Roman" panose="02020603050405020304" pitchFamily="18" charset="0"/>
            </a:endParaRPr>
          </a:p>
        </p:txBody>
      </p:sp>
      <p:sp>
        <p:nvSpPr>
          <p:cNvPr id="3" name="Rectangle 2"/>
          <p:cNvSpPr/>
          <p:nvPr/>
        </p:nvSpPr>
        <p:spPr>
          <a:xfrm>
            <a:off x="5519552" y="1918677"/>
            <a:ext cx="6504808" cy="3108543"/>
          </a:xfrm>
          <a:prstGeom prst="rect">
            <a:avLst/>
          </a:prstGeom>
        </p:spPr>
        <p:txBody>
          <a:bodyPr wrap="square">
            <a:spAutoFit/>
          </a:bodyPr>
          <a:lstStyle/>
          <a:p>
            <a:pPr algn="just">
              <a:spcAft>
                <a:spcPts val="0"/>
              </a:spcAft>
            </a:pPr>
            <a:r>
              <a:rPr lang="en-US" sz="2800">
                <a:solidFill>
                  <a:srgbClr val="000000"/>
                </a:solidFill>
                <a:latin typeface="Times New Roman" panose="02020603050405020304" pitchFamily="18" charset="0"/>
                <a:ea typeface="Calibri" panose="020F0502020204030204" pitchFamily="34" charset="0"/>
              </a:rPr>
              <a:t>Từ nhận xét, góp ý của cô và các bạn, em hãy quay video bài nói </a:t>
            </a:r>
            <a:r>
              <a:rPr lang="en-US" sz="2800">
                <a:latin typeface="Times New Roman" panose="02020603050405020304" pitchFamily="18" charset="0"/>
                <a:ea typeface="Times New Roman" panose="02020603050405020304" pitchFamily="18" charset="0"/>
              </a:rPr>
              <a:t>tóm tắt lại nội dung thuyết trình của người khác về một tác phẩm văn học (các em lựa chọn tác phẩm của nhóm mình ấn tượng nhất).</a:t>
            </a:r>
            <a:endParaRPr lang="en-US" sz="2800" smtClean="0">
              <a:effectLst/>
              <a:latin typeface="Times New Roman" panose="02020603050405020304" pitchFamily="18" charset="0"/>
              <a:ea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Calibri" panose="020F0502020204030204" pitchFamily="34" charset="0"/>
              </a:rPr>
              <a:t> (có thể chèn nhạc phù hợp, kết hợp hình ảnh…)</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21955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1825"/>
        <p:cNvGrpSpPr/>
        <p:nvPr/>
      </p:nvGrpSpPr>
      <p:grpSpPr>
        <a:xfrm>
          <a:off x="0" y="0"/>
          <a:ext cx="0" cy="0"/>
          <a:chOff x="0" y="0"/>
          <a:chExt cx="0" cy="0"/>
        </a:xfrm>
      </p:grpSpPr>
      <p:sp>
        <p:nvSpPr>
          <p:cNvPr id="2" name="TextBox 1"/>
          <p:cNvSpPr txBox="1"/>
          <p:nvPr/>
        </p:nvSpPr>
        <p:spPr>
          <a:xfrm>
            <a:off x="2255520" y="1828800"/>
            <a:ext cx="7772400" cy="2554545"/>
          </a:xfrm>
          <a:prstGeom prst="rect">
            <a:avLst/>
          </a:prstGeom>
          <a:noFill/>
        </p:spPr>
        <p:txBody>
          <a:bodyPr wrap="square" rtlCol="0">
            <a:spAutoFit/>
          </a:bodyPr>
          <a:lstStyle/>
          <a:p>
            <a:pPr algn="ctr"/>
            <a:r>
              <a:rPr lang="en-US" sz="4000" b="1" smtClean="0">
                <a:solidFill>
                  <a:srgbClr val="0070C0"/>
                </a:solidFill>
                <a:latin typeface="Times New Roman" panose="02020603050405020304" pitchFamily="18" charset="0"/>
                <a:cs typeface="Times New Roman" panose="02020603050405020304" pitchFamily="18" charset="0"/>
              </a:rPr>
              <a:t>NÓI VÀ NGHE</a:t>
            </a:r>
          </a:p>
          <a:p>
            <a:pPr algn="ctr"/>
            <a:r>
              <a:rPr lang="en-US" sz="4000" b="1" i="1" smtClean="0">
                <a:solidFill>
                  <a:srgbClr val="CC00CC"/>
                </a:solidFill>
                <a:latin typeface="Times New Roman" panose="02020603050405020304" pitchFamily="18" charset="0"/>
                <a:cs typeface="Times New Roman" panose="02020603050405020304" pitchFamily="18" charset="0"/>
              </a:rPr>
              <a:t>NGHE VÀ TÓM TẮT </a:t>
            </a:r>
          </a:p>
          <a:p>
            <a:pPr algn="ctr"/>
            <a:r>
              <a:rPr lang="en-US" sz="4000" b="1" i="1" smtClean="0">
                <a:solidFill>
                  <a:srgbClr val="CC00CC"/>
                </a:solidFill>
                <a:latin typeface="Times New Roman" panose="02020603050405020304" pitchFamily="18" charset="0"/>
                <a:cs typeface="Times New Roman" panose="02020603050405020304" pitchFamily="18" charset="0"/>
              </a:rPr>
              <a:t>NỘI DUNG THUYẾT TRÌNH </a:t>
            </a:r>
          </a:p>
          <a:p>
            <a:pPr algn="ctr"/>
            <a:r>
              <a:rPr lang="en-US" sz="4000" b="1" i="1" smtClean="0">
                <a:solidFill>
                  <a:srgbClr val="CC00CC"/>
                </a:solidFill>
                <a:latin typeface="Times New Roman" panose="02020603050405020304" pitchFamily="18" charset="0"/>
                <a:cs typeface="Times New Roman" panose="02020603050405020304" pitchFamily="18" charset="0"/>
              </a:rPr>
              <a:t>CỦA NGƯỜI KHÁC</a:t>
            </a:r>
            <a:endParaRPr lang="en-US" sz="4000" b="1" i="1">
              <a:solidFill>
                <a:srgbClr val="CC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28118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Shape 1947"/>
        <p:cNvGrpSpPr/>
        <p:nvPr/>
      </p:nvGrpSpPr>
      <p:grpSpPr>
        <a:xfrm>
          <a:off x="0" y="0"/>
          <a:ext cx="0" cy="0"/>
          <a:chOff x="0" y="0"/>
          <a:chExt cx="0" cy="0"/>
        </a:xfrm>
      </p:grpSpPr>
      <p:grpSp>
        <p:nvGrpSpPr>
          <p:cNvPr id="47" name="Group 12"/>
          <p:cNvGrpSpPr/>
          <p:nvPr/>
        </p:nvGrpSpPr>
        <p:grpSpPr>
          <a:xfrm>
            <a:off x="846580" y="2749648"/>
            <a:ext cx="3269409" cy="3284064"/>
            <a:chOff x="3425" y="0"/>
            <a:chExt cx="1029586" cy="1034201"/>
          </a:xfrm>
        </p:grpSpPr>
        <p:sp>
          <p:nvSpPr>
            <p:cNvPr id="48" name="Freeform 13"/>
            <p:cNvSpPr/>
            <p:nvPr/>
          </p:nvSpPr>
          <p:spPr>
            <a:xfrm>
              <a:off x="3425" y="0"/>
              <a:ext cx="1029586" cy="1034201"/>
            </a:xfrm>
            <a:custGeom>
              <a:avLst/>
              <a:gdLst/>
              <a:ahLst/>
              <a:cxnLst/>
              <a:rect l="l" t="t" r="r" b="b"/>
              <a:pathLst>
                <a:path w="1029586" h="1034201">
                  <a:moveTo>
                    <a:pt x="514793" y="0"/>
                  </a:moveTo>
                  <a:cubicBezTo>
                    <a:pt x="799477" y="1273"/>
                    <a:pt x="1029586" y="232414"/>
                    <a:pt x="1029586" y="517100"/>
                  </a:cubicBezTo>
                  <a:cubicBezTo>
                    <a:pt x="1029586" y="801787"/>
                    <a:pt x="799477" y="1032928"/>
                    <a:pt x="514793" y="1034201"/>
                  </a:cubicBezTo>
                  <a:cubicBezTo>
                    <a:pt x="230110" y="1032928"/>
                    <a:pt x="0" y="801787"/>
                    <a:pt x="0" y="517100"/>
                  </a:cubicBezTo>
                  <a:cubicBezTo>
                    <a:pt x="0" y="232414"/>
                    <a:pt x="230110" y="1273"/>
                    <a:pt x="514793" y="0"/>
                  </a:cubicBezTo>
                  <a:close/>
                </a:path>
              </a:pathLst>
            </a:custGeom>
            <a:solidFill>
              <a:srgbClr val="FFFFFF">
                <a:alpha val="77647"/>
              </a:srgbClr>
            </a:solidFill>
          </p:spPr>
        </p:sp>
        <p:sp>
          <p:nvSpPr>
            <p:cNvPr id="49" name="TextBox 14"/>
            <p:cNvSpPr txBox="1"/>
            <p:nvPr/>
          </p:nvSpPr>
          <p:spPr>
            <a:xfrm>
              <a:off x="168124" y="155349"/>
              <a:ext cx="660400" cy="736600"/>
            </a:xfrm>
            <a:prstGeom prst="rect">
              <a:avLst/>
            </a:prstGeom>
          </p:spPr>
          <p:txBody>
            <a:bodyPr lIns="33867" tIns="33867" rIns="33867" bIns="33867" rtlCol="0" anchor="ctr"/>
            <a:lstStyle/>
            <a:p>
              <a:pPr algn="ctr">
                <a:lnSpc>
                  <a:spcPts val="2893"/>
                </a:lnSpc>
              </a:pPr>
              <a:r>
                <a:rPr lang="en-US" sz="3200" dirty="0" err="1">
                  <a:solidFill>
                    <a:srgbClr val="FFE599">
                      <a:lumMod val="10000"/>
                      <a:alpha val="77647"/>
                    </a:srgbClr>
                  </a:solidFill>
                  <a:latin typeface="Times New Roman" panose="02020603050405020304" pitchFamily="18" charset="0"/>
                  <a:cs typeface="Times New Roman" panose="02020603050405020304" pitchFamily="18" charset="0"/>
                  <a:sym typeface="Arial"/>
                </a:rPr>
                <a:t>Chuẩn</a:t>
              </a:r>
              <a:r>
                <a:rPr lang="en-US" sz="3200" dirty="0">
                  <a:solidFill>
                    <a:srgbClr val="FFE599">
                      <a:lumMod val="10000"/>
                      <a:alpha val="77647"/>
                    </a:srgbClr>
                  </a:solidFill>
                  <a:latin typeface="Times New Roman" panose="02020603050405020304" pitchFamily="18" charset="0"/>
                  <a:cs typeface="Times New Roman" panose="02020603050405020304" pitchFamily="18" charset="0"/>
                  <a:sym typeface="Arial"/>
                </a:rPr>
                <a:t> </a:t>
              </a:r>
              <a:r>
                <a:rPr lang="en-US" sz="3200" dirty="0" err="1">
                  <a:solidFill>
                    <a:srgbClr val="FFE599">
                      <a:lumMod val="10000"/>
                      <a:alpha val="77647"/>
                    </a:srgbClr>
                  </a:solidFill>
                  <a:latin typeface="Times New Roman" panose="02020603050405020304" pitchFamily="18" charset="0"/>
                  <a:cs typeface="Times New Roman" panose="02020603050405020304" pitchFamily="18" charset="0"/>
                  <a:sym typeface="Arial"/>
                </a:rPr>
                <a:t>bị</a:t>
              </a:r>
              <a:r>
                <a:rPr lang="en-US" sz="3200" dirty="0">
                  <a:solidFill>
                    <a:srgbClr val="FFE599">
                      <a:lumMod val="10000"/>
                      <a:alpha val="77647"/>
                    </a:srgbClr>
                  </a:solidFill>
                  <a:latin typeface="Times New Roman" panose="02020603050405020304" pitchFamily="18" charset="0"/>
                  <a:cs typeface="Times New Roman" panose="02020603050405020304" pitchFamily="18" charset="0"/>
                  <a:sym typeface="Arial"/>
                </a:rPr>
                <a:t> </a:t>
              </a:r>
              <a:r>
                <a:rPr lang="en-US" sz="3200" dirty="0" err="1">
                  <a:solidFill>
                    <a:srgbClr val="FFE599">
                      <a:lumMod val="10000"/>
                      <a:alpha val="77647"/>
                    </a:srgbClr>
                  </a:solidFill>
                  <a:latin typeface="Times New Roman" panose="02020603050405020304" pitchFamily="18" charset="0"/>
                  <a:cs typeface="Times New Roman" panose="02020603050405020304" pitchFamily="18" charset="0"/>
                  <a:sym typeface="Arial"/>
                </a:rPr>
                <a:t>trước</a:t>
              </a:r>
              <a:r>
                <a:rPr lang="en-US" sz="3200" dirty="0">
                  <a:solidFill>
                    <a:srgbClr val="FFE599">
                      <a:lumMod val="10000"/>
                      <a:alpha val="77647"/>
                    </a:srgbClr>
                  </a:solidFill>
                  <a:latin typeface="Times New Roman" panose="02020603050405020304" pitchFamily="18" charset="0"/>
                  <a:cs typeface="Times New Roman" panose="02020603050405020304" pitchFamily="18" charset="0"/>
                  <a:sym typeface="Arial"/>
                </a:rPr>
                <a:t> </a:t>
              </a:r>
              <a:r>
                <a:rPr lang="en-US" sz="3200" err="1">
                  <a:solidFill>
                    <a:srgbClr val="FFE599">
                      <a:lumMod val="10000"/>
                      <a:alpha val="77647"/>
                    </a:srgbClr>
                  </a:solidFill>
                  <a:latin typeface="Times New Roman" panose="02020603050405020304" pitchFamily="18" charset="0"/>
                  <a:cs typeface="Times New Roman" panose="02020603050405020304" pitchFamily="18" charset="0"/>
                  <a:sym typeface="Arial"/>
                </a:rPr>
                <a:t>khi</a:t>
              </a:r>
              <a:r>
                <a:rPr lang="en-US" sz="3200">
                  <a:solidFill>
                    <a:srgbClr val="FFE599">
                      <a:lumMod val="10000"/>
                      <a:alpha val="77647"/>
                    </a:srgbClr>
                  </a:solidFill>
                  <a:latin typeface="Times New Roman" panose="02020603050405020304" pitchFamily="18" charset="0"/>
                  <a:cs typeface="Times New Roman" panose="02020603050405020304" pitchFamily="18" charset="0"/>
                  <a:sym typeface="Arial"/>
                </a:rPr>
                <a:t> </a:t>
              </a:r>
              <a:r>
                <a:rPr lang="en-US" sz="3200" smtClean="0">
                  <a:solidFill>
                    <a:srgbClr val="FFE599">
                      <a:lumMod val="10000"/>
                      <a:alpha val="77647"/>
                    </a:srgbClr>
                  </a:solidFill>
                  <a:latin typeface="Times New Roman" panose="02020603050405020304" pitchFamily="18" charset="0"/>
                  <a:cs typeface="Times New Roman" panose="02020603050405020304" pitchFamily="18" charset="0"/>
                  <a:sym typeface="Arial"/>
                </a:rPr>
                <a:t>nghe</a:t>
              </a:r>
              <a:endParaRPr lang="en-US" sz="3200" dirty="0">
                <a:solidFill>
                  <a:srgbClr val="FFE599">
                    <a:lumMod val="10000"/>
                    <a:alpha val="77647"/>
                  </a:srgbClr>
                </a:solidFill>
                <a:latin typeface="Times New Roman" panose="02020603050405020304" pitchFamily="18" charset="0"/>
                <a:cs typeface="Times New Roman" panose="02020603050405020304" pitchFamily="18" charset="0"/>
                <a:sym typeface="Arial"/>
              </a:endParaRPr>
            </a:p>
          </p:txBody>
        </p:sp>
      </p:grpSp>
      <p:grpSp>
        <p:nvGrpSpPr>
          <p:cNvPr id="50" name="Group 15"/>
          <p:cNvGrpSpPr/>
          <p:nvPr/>
        </p:nvGrpSpPr>
        <p:grpSpPr>
          <a:xfrm>
            <a:off x="1449544" y="1829949"/>
            <a:ext cx="2057401" cy="2177955"/>
            <a:chOff x="-73884" y="-325779"/>
            <a:chExt cx="812800" cy="860425"/>
          </a:xfrm>
        </p:grpSpPr>
        <p:sp>
          <p:nvSpPr>
            <p:cNvPr id="51" name="Freeform 16"/>
            <p:cNvSpPr/>
            <p:nvPr/>
          </p:nvSpPr>
          <p:spPr>
            <a:xfrm>
              <a:off x="0" y="0"/>
              <a:ext cx="618190" cy="208867"/>
            </a:xfrm>
            <a:custGeom>
              <a:avLst/>
              <a:gdLst/>
              <a:ahLst/>
              <a:cxnLst/>
              <a:rect l="l" t="t" r="r" b="b"/>
              <a:pathLst>
                <a:path w="618190" h="208867">
                  <a:moveTo>
                    <a:pt x="0" y="0"/>
                  </a:moveTo>
                  <a:lnTo>
                    <a:pt x="618190" y="0"/>
                  </a:lnTo>
                  <a:lnTo>
                    <a:pt x="618190" y="208867"/>
                  </a:lnTo>
                  <a:lnTo>
                    <a:pt x="0" y="208867"/>
                  </a:lnTo>
                  <a:close/>
                </a:path>
              </a:pathLst>
            </a:custGeom>
            <a:solidFill>
              <a:srgbClr val="CD5E5E"/>
            </a:solidFill>
          </p:spPr>
        </p:sp>
        <p:sp>
          <p:nvSpPr>
            <p:cNvPr id="52" name="TextBox 17"/>
            <p:cNvSpPr txBox="1"/>
            <p:nvPr/>
          </p:nvSpPr>
          <p:spPr>
            <a:xfrm>
              <a:off x="-73884" y="-325779"/>
              <a:ext cx="812800" cy="860425"/>
            </a:xfrm>
            <a:prstGeom prst="rect">
              <a:avLst/>
            </a:prstGeom>
          </p:spPr>
          <p:txBody>
            <a:bodyPr lIns="33867" tIns="33867" rIns="33867" bIns="33867" rtlCol="0" anchor="ctr"/>
            <a:lstStyle/>
            <a:p>
              <a:pPr algn="ctr">
                <a:lnSpc>
                  <a:spcPts val="2687"/>
                </a:lnSpc>
              </a:pPr>
              <a:r>
                <a:rPr lang="en-US" sz="2067" dirty="0">
                  <a:solidFill>
                    <a:srgbClr val="FFFFFF"/>
                  </a:solidFill>
                  <a:latin typeface="Times New Roman" panose="02020603050405020304" pitchFamily="18" charset="0"/>
                  <a:cs typeface="Times New Roman" panose="02020603050405020304" pitchFamily="18" charset="0"/>
                  <a:sym typeface="Arial"/>
                </a:rPr>
                <a:t>BƯỚC 1</a:t>
              </a:r>
            </a:p>
          </p:txBody>
        </p:sp>
      </p:grpSp>
      <p:grpSp>
        <p:nvGrpSpPr>
          <p:cNvPr id="53" name="Group 20"/>
          <p:cNvGrpSpPr/>
          <p:nvPr/>
        </p:nvGrpSpPr>
        <p:grpSpPr>
          <a:xfrm>
            <a:off x="4569793" y="3278343"/>
            <a:ext cx="3269409" cy="3284064"/>
            <a:chOff x="3425" y="0"/>
            <a:chExt cx="1029586" cy="1034201"/>
          </a:xfrm>
        </p:grpSpPr>
        <p:sp>
          <p:nvSpPr>
            <p:cNvPr id="54" name="Freeform 21"/>
            <p:cNvSpPr/>
            <p:nvPr/>
          </p:nvSpPr>
          <p:spPr>
            <a:xfrm>
              <a:off x="3425" y="0"/>
              <a:ext cx="1029586" cy="1034201"/>
            </a:xfrm>
            <a:custGeom>
              <a:avLst/>
              <a:gdLst/>
              <a:ahLst/>
              <a:cxnLst/>
              <a:rect l="l" t="t" r="r" b="b"/>
              <a:pathLst>
                <a:path w="1029586" h="1034201">
                  <a:moveTo>
                    <a:pt x="514793" y="0"/>
                  </a:moveTo>
                  <a:cubicBezTo>
                    <a:pt x="799477" y="1273"/>
                    <a:pt x="1029586" y="232414"/>
                    <a:pt x="1029586" y="517100"/>
                  </a:cubicBezTo>
                  <a:cubicBezTo>
                    <a:pt x="1029586" y="801787"/>
                    <a:pt x="799477" y="1032928"/>
                    <a:pt x="514793" y="1034201"/>
                  </a:cubicBezTo>
                  <a:cubicBezTo>
                    <a:pt x="230110" y="1032928"/>
                    <a:pt x="0" y="801787"/>
                    <a:pt x="0" y="517100"/>
                  </a:cubicBezTo>
                  <a:cubicBezTo>
                    <a:pt x="0" y="232414"/>
                    <a:pt x="230110" y="1273"/>
                    <a:pt x="514793" y="0"/>
                  </a:cubicBezTo>
                  <a:close/>
                </a:path>
              </a:pathLst>
            </a:custGeom>
            <a:solidFill>
              <a:srgbClr val="FFFFFF">
                <a:alpha val="77647"/>
              </a:srgbClr>
            </a:solidFill>
          </p:spPr>
        </p:sp>
        <p:sp>
          <p:nvSpPr>
            <p:cNvPr id="55" name="TextBox 22"/>
            <p:cNvSpPr txBox="1"/>
            <p:nvPr/>
          </p:nvSpPr>
          <p:spPr>
            <a:xfrm>
              <a:off x="188975" y="113098"/>
              <a:ext cx="660400" cy="736600"/>
            </a:xfrm>
            <a:prstGeom prst="rect">
              <a:avLst/>
            </a:prstGeom>
          </p:spPr>
          <p:txBody>
            <a:bodyPr lIns="33867" tIns="33867" rIns="33867" bIns="33867" rtlCol="0" anchor="ctr"/>
            <a:lstStyle/>
            <a:p>
              <a:pPr algn="ctr">
                <a:lnSpc>
                  <a:spcPts val="2893"/>
                </a:lnSpc>
              </a:pPr>
              <a:r>
                <a:rPr lang="en-US" sz="3200" smtClean="0">
                  <a:solidFill>
                    <a:srgbClr val="FFE599">
                      <a:lumMod val="10000"/>
                      <a:alpha val="77647"/>
                    </a:srgbClr>
                  </a:solidFill>
                  <a:latin typeface="Times New Roman" panose="02020603050405020304" pitchFamily="18" charset="0"/>
                  <a:cs typeface="Times New Roman" panose="02020603050405020304" pitchFamily="18" charset="0"/>
                  <a:sym typeface="Arial"/>
                </a:rPr>
                <a:t>Nghe và ghi chép</a:t>
              </a:r>
              <a:endParaRPr lang="en-US" sz="3200" dirty="0">
                <a:solidFill>
                  <a:srgbClr val="FFE599">
                    <a:lumMod val="10000"/>
                    <a:alpha val="77647"/>
                  </a:srgbClr>
                </a:solidFill>
                <a:latin typeface="Times New Roman" panose="02020603050405020304" pitchFamily="18" charset="0"/>
                <a:cs typeface="Times New Roman" panose="02020603050405020304" pitchFamily="18" charset="0"/>
                <a:sym typeface="Arial"/>
              </a:endParaRPr>
            </a:p>
          </p:txBody>
        </p:sp>
      </p:grpSp>
      <p:grpSp>
        <p:nvGrpSpPr>
          <p:cNvPr id="56" name="Group 23"/>
          <p:cNvGrpSpPr/>
          <p:nvPr/>
        </p:nvGrpSpPr>
        <p:grpSpPr>
          <a:xfrm>
            <a:off x="5144465" y="2358644"/>
            <a:ext cx="2057401" cy="2177955"/>
            <a:chOff x="-85061" y="-325779"/>
            <a:chExt cx="812800" cy="860425"/>
          </a:xfrm>
        </p:grpSpPr>
        <p:sp>
          <p:nvSpPr>
            <p:cNvPr id="57" name="Freeform 24"/>
            <p:cNvSpPr/>
            <p:nvPr/>
          </p:nvSpPr>
          <p:spPr>
            <a:xfrm>
              <a:off x="0" y="0"/>
              <a:ext cx="618190" cy="208867"/>
            </a:xfrm>
            <a:custGeom>
              <a:avLst/>
              <a:gdLst/>
              <a:ahLst/>
              <a:cxnLst/>
              <a:rect l="l" t="t" r="r" b="b"/>
              <a:pathLst>
                <a:path w="618190" h="208867">
                  <a:moveTo>
                    <a:pt x="0" y="0"/>
                  </a:moveTo>
                  <a:lnTo>
                    <a:pt x="618190" y="0"/>
                  </a:lnTo>
                  <a:lnTo>
                    <a:pt x="618190" y="208867"/>
                  </a:lnTo>
                  <a:lnTo>
                    <a:pt x="0" y="208867"/>
                  </a:lnTo>
                  <a:close/>
                </a:path>
              </a:pathLst>
            </a:custGeom>
            <a:solidFill>
              <a:srgbClr val="CD5E5E"/>
            </a:solidFill>
          </p:spPr>
        </p:sp>
        <p:sp>
          <p:nvSpPr>
            <p:cNvPr id="58" name="TextBox 25"/>
            <p:cNvSpPr txBox="1"/>
            <p:nvPr/>
          </p:nvSpPr>
          <p:spPr>
            <a:xfrm>
              <a:off x="-85061" y="-325779"/>
              <a:ext cx="812800" cy="860425"/>
            </a:xfrm>
            <a:prstGeom prst="rect">
              <a:avLst/>
            </a:prstGeom>
          </p:spPr>
          <p:txBody>
            <a:bodyPr lIns="33867" tIns="33867" rIns="33867" bIns="33867" rtlCol="0" anchor="ctr"/>
            <a:lstStyle/>
            <a:p>
              <a:pPr algn="ctr">
                <a:lnSpc>
                  <a:spcPts val="2687"/>
                </a:lnSpc>
              </a:pPr>
              <a:r>
                <a:rPr lang="en-US" sz="2067" dirty="0">
                  <a:solidFill>
                    <a:srgbClr val="FFFFFF"/>
                  </a:solidFill>
                  <a:latin typeface="Times New Roman" panose="02020603050405020304" pitchFamily="18" charset="0"/>
                  <a:cs typeface="Times New Roman" panose="02020603050405020304" pitchFamily="18" charset="0"/>
                  <a:sym typeface="Arial"/>
                </a:rPr>
                <a:t>BƯỚC 2</a:t>
              </a:r>
            </a:p>
          </p:txBody>
        </p:sp>
      </p:grpSp>
      <p:grpSp>
        <p:nvGrpSpPr>
          <p:cNvPr id="59" name="Group 26"/>
          <p:cNvGrpSpPr/>
          <p:nvPr/>
        </p:nvGrpSpPr>
        <p:grpSpPr>
          <a:xfrm>
            <a:off x="8307652" y="2749648"/>
            <a:ext cx="3269409" cy="3284064"/>
            <a:chOff x="3425" y="0"/>
            <a:chExt cx="1029586" cy="1034201"/>
          </a:xfrm>
        </p:grpSpPr>
        <p:sp>
          <p:nvSpPr>
            <p:cNvPr id="60" name="Freeform 27"/>
            <p:cNvSpPr/>
            <p:nvPr/>
          </p:nvSpPr>
          <p:spPr>
            <a:xfrm>
              <a:off x="3425" y="0"/>
              <a:ext cx="1029586" cy="1034201"/>
            </a:xfrm>
            <a:custGeom>
              <a:avLst/>
              <a:gdLst/>
              <a:ahLst/>
              <a:cxnLst/>
              <a:rect l="l" t="t" r="r" b="b"/>
              <a:pathLst>
                <a:path w="1029586" h="1034201">
                  <a:moveTo>
                    <a:pt x="514793" y="0"/>
                  </a:moveTo>
                  <a:cubicBezTo>
                    <a:pt x="799477" y="1273"/>
                    <a:pt x="1029586" y="232414"/>
                    <a:pt x="1029586" y="517100"/>
                  </a:cubicBezTo>
                  <a:cubicBezTo>
                    <a:pt x="1029586" y="801787"/>
                    <a:pt x="799477" y="1032928"/>
                    <a:pt x="514793" y="1034201"/>
                  </a:cubicBezTo>
                  <a:cubicBezTo>
                    <a:pt x="230110" y="1032928"/>
                    <a:pt x="0" y="801787"/>
                    <a:pt x="0" y="517100"/>
                  </a:cubicBezTo>
                  <a:cubicBezTo>
                    <a:pt x="0" y="232414"/>
                    <a:pt x="230110" y="1273"/>
                    <a:pt x="514793" y="0"/>
                  </a:cubicBezTo>
                  <a:close/>
                </a:path>
              </a:pathLst>
            </a:custGeom>
            <a:solidFill>
              <a:srgbClr val="FFFFFF">
                <a:alpha val="77647"/>
              </a:srgbClr>
            </a:solidFill>
          </p:spPr>
        </p:sp>
        <p:sp>
          <p:nvSpPr>
            <p:cNvPr id="61" name="TextBox 28"/>
            <p:cNvSpPr txBox="1"/>
            <p:nvPr/>
          </p:nvSpPr>
          <p:spPr>
            <a:xfrm>
              <a:off x="193888" y="174640"/>
              <a:ext cx="660400" cy="736600"/>
            </a:xfrm>
            <a:prstGeom prst="rect">
              <a:avLst/>
            </a:prstGeom>
          </p:spPr>
          <p:txBody>
            <a:bodyPr lIns="33867" tIns="33867" rIns="33867" bIns="33867" rtlCol="0" anchor="ctr"/>
            <a:lstStyle/>
            <a:p>
              <a:pPr algn="ctr">
                <a:lnSpc>
                  <a:spcPts val="2893"/>
                </a:lnSpc>
              </a:pPr>
              <a:r>
                <a:rPr lang="en-US" sz="3200" smtClean="0">
                  <a:solidFill>
                    <a:srgbClr val="FFE599">
                      <a:lumMod val="10000"/>
                      <a:alpha val="77647"/>
                    </a:srgbClr>
                  </a:solidFill>
                  <a:latin typeface="Times New Roman" panose="02020603050405020304" pitchFamily="18" charset="0"/>
                  <a:cs typeface="Times New Roman" panose="02020603050405020304" pitchFamily="18" charset="0"/>
                  <a:sym typeface="Arial"/>
                </a:rPr>
                <a:t>Đọc lại, chỉnh sửa và chia sẻ</a:t>
              </a:r>
              <a:endParaRPr lang="en-US" sz="3200" dirty="0">
                <a:solidFill>
                  <a:srgbClr val="FFE599">
                    <a:lumMod val="10000"/>
                    <a:alpha val="77647"/>
                  </a:srgbClr>
                </a:solidFill>
                <a:latin typeface="Times New Roman" panose="02020603050405020304" pitchFamily="18" charset="0"/>
                <a:cs typeface="Times New Roman" panose="02020603050405020304" pitchFamily="18" charset="0"/>
                <a:sym typeface="Arial"/>
              </a:endParaRPr>
            </a:p>
          </p:txBody>
        </p:sp>
      </p:grpSp>
      <p:grpSp>
        <p:nvGrpSpPr>
          <p:cNvPr id="62" name="Group 29"/>
          <p:cNvGrpSpPr/>
          <p:nvPr/>
        </p:nvGrpSpPr>
        <p:grpSpPr>
          <a:xfrm>
            <a:off x="8867678" y="1836413"/>
            <a:ext cx="2057401" cy="2177955"/>
            <a:chOff x="-90847" y="-323225"/>
            <a:chExt cx="812800" cy="860425"/>
          </a:xfrm>
        </p:grpSpPr>
        <p:sp>
          <p:nvSpPr>
            <p:cNvPr id="63" name="Freeform 30"/>
            <p:cNvSpPr/>
            <p:nvPr/>
          </p:nvSpPr>
          <p:spPr>
            <a:xfrm>
              <a:off x="0" y="0"/>
              <a:ext cx="618190" cy="208867"/>
            </a:xfrm>
            <a:custGeom>
              <a:avLst/>
              <a:gdLst/>
              <a:ahLst/>
              <a:cxnLst/>
              <a:rect l="l" t="t" r="r" b="b"/>
              <a:pathLst>
                <a:path w="618190" h="208867">
                  <a:moveTo>
                    <a:pt x="0" y="0"/>
                  </a:moveTo>
                  <a:lnTo>
                    <a:pt x="618190" y="0"/>
                  </a:lnTo>
                  <a:lnTo>
                    <a:pt x="618190" y="208867"/>
                  </a:lnTo>
                  <a:lnTo>
                    <a:pt x="0" y="208867"/>
                  </a:lnTo>
                  <a:close/>
                </a:path>
              </a:pathLst>
            </a:custGeom>
            <a:solidFill>
              <a:srgbClr val="CD5E5E"/>
            </a:solidFill>
          </p:spPr>
        </p:sp>
        <p:sp>
          <p:nvSpPr>
            <p:cNvPr id="64" name="TextBox 31"/>
            <p:cNvSpPr txBox="1"/>
            <p:nvPr/>
          </p:nvSpPr>
          <p:spPr>
            <a:xfrm>
              <a:off x="-90847" y="-323225"/>
              <a:ext cx="812800" cy="860425"/>
            </a:xfrm>
            <a:prstGeom prst="rect">
              <a:avLst/>
            </a:prstGeom>
          </p:spPr>
          <p:txBody>
            <a:bodyPr lIns="33867" tIns="33867" rIns="33867" bIns="33867" rtlCol="0" anchor="ctr"/>
            <a:lstStyle/>
            <a:p>
              <a:pPr algn="ctr">
                <a:lnSpc>
                  <a:spcPts val="2687"/>
                </a:lnSpc>
              </a:pPr>
              <a:r>
                <a:rPr lang="en-US" sz="2067" dirty="0">
                  <a:solidFill>
                    <a:srgbClr val="FFFFFF"/>
                  </a:solidFill>
                  <a:latin typeface="Times New Roman" panose="02020603050405020304" pitchFamily="18" charset="0"/>
                  <a:cs typeface="Times New Roman" panose="02020603050405020304" pitchFamily="18" charset="0"/>
                  <a:sym typeface="Arial"/>
                </a:rPr>
                <a:t>BƯỚC 3</a:t>
              </a:r>
            </a:p>
          </p:txBody>
        </p:sp>
      </p:grpSp>
      <p:sp>
        <p:nvSpPr>
          <p:cNvPr id="23" name="TextBox 22"/>
          <p:cNvSpPr txBox="1"/>
          <p:nvPr/>
        </p:nvSpPr>
        <p:spPr>
          <a:xfrm>
            <a:off x="533400" y="236693"/>
            <a:ext cx="10927080" cy="1846659"/>
          </a:xfrm>
          <a:prstGeom prst="rect">
            <a:avLst/>
          </a:prstGeom>
          <a:noFill/>
        </p:spPr>
        <p:txBody>
          <a:bodyPr wrap="square" rtlCol="0">
            <a:spAutoFit/>
          </a:bodyPr>
          <a:lstStyle/>
          <a:p>
            <a:pPr algn="ctr"/>
            <a:r>
              <a:rPr lang="en-US" sz="3800" b="1" smtClean="0">
                <a:solidFill>
                  <a:srgbClr val="0070C0"/>
                </a:solidFill>
                <a:latin typeface="Times New Roman" panose="02020603050405020304" pitchFamily="18" charset="0"/>
                <a:cs typeface="Times New Roman" panose="02020603050405020304" pitchFamily="18" charset="0"/>
              </a:rPr>
              <a:t>NÓI VÀ NGHE</a:t>
            </a:r>
          </a:p>
          <a:p>
            <a:pPr algn="ctr"/>
            <a:r>
              <a:rPr lang="en-US" sz="3800" b="1" i="1" smtClean="0">
                <a:solidFill>
                  <a:srgbClr val="CC00CC"/>
                </a:solidFill>
                <a:latin typeface="Times New Roman" panose="02020603050405020304" pitchFamily="18" charset="0"/>
                <a:cs typeface="Times New Roman" panose="02020603050405020304" pitchFamily="18" charset="0"/>
              </a:rPr>
              <a:t>NGHE VÀ TÓM TẮT  NỘI DUNG THUYẾT TRÌNH </a:t>
            </a:r>
          </a:p>
          <a:p>
            <a:pPr algn="ctr"/>
            <a:r>
              <a:rPr lang="en-US" sz="3800" b="1" i="1" smtClean="0">
                <a:solidFill>
                  <a:srgbClr val="CC00CC"/>
                </a:solidFill>
                <a:latin typeface="Times New Roman" panose="02020603050405020304" pitchFamily="18" charset="0"/>
                <a:cs typeface="Times New Roman" panose="02020603050405020304" pitchFamily="18" charset="0"/>
              </a:rPr>
              <a:t>CỦA NGƯỜI KHÁC</a:t>
            </a:r>
            <a:endParaRPr lang="en-US" sz="3800" b="1" i="1">
              <a:solidFill>
                <a:srgbClr val="CC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2930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down)">
                                      <p:cBhvr>
                                        <p:cTn id="7" dur="500"/>
                                        <p:tgtEl>
                                          <p:spTgt spid="50"/>
                                        </p:tgtEl>
                                      </p:cBhvr>
                                    </p:animEffect>
                                  </p:childTnLst>
                                </p:cTn>
                              </p:par>
                              <p:par>
                                <p:cTn id="8" presetID="22" presetClass="entr" presetSubtype="4"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wipe(down)">
                                      <p:cBhvr>
                                        <p:cTn id="10" dur="500"/>
                                        <p:tgtEl>
                                          <p:spTgt spid="4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par>
                                <p:cTn id="16" presetID="22" presetClass="entr" presetSubtype="4" fill="hold" nodeType="with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wipe(down)">
                                      <p:cBhvr>
                                        <p:cTn id="18" dur="500"/>
                                        <p:tgtEl>
                                          <p:spTgt spid="53"/>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circle(in)">
                                      <p:cBhvr>
                                        <p:cTn id="23" dur="2000"/>
                                        <p:tgtEl>
                                          <p:spTgt spid="62"/>
                                        </p:tgtEl>
                                      </p:cBhvr>
                                    </p:animEffect>
                                  </p:childTnLst>
                                </p:cTn>
                              </p:par>
                              <p:par>
                                <p:cTn id="24" presetID="6" presetClass="entr" presetSubtype="16" fill="hold" nodeType="withEffect">
                                  <p:stCondLst>
                                    <p:cond delay="0"/>
                                  </p:stCondLst>
                                  <p:childTnLst>
                                    <p:set>
                                      <p:cBhvr>
                                        <p:cTn id="25" dur="1" fill="hold">
                                          <p:stCondLst>
                                            <p:cond delay="0"/>
                                          </p:stCondLst>
                                        </p:cTn>
                                        <p:tgtEl>
                                          <p:spTgt spid="59"/>
                                        </p:tgtEl>
                                        <p:attrNameLst>
                                          <p:attrName>style.visibility</p:attrName>
                                        </p:attrNameLst>
                                      </p:cBhvr>
                                      <p:to>
                                        <p:strVal val="visible"/>
                                      </p:to>
                                    </p:set>
                                    <p:animEffect transition="in" filter="circle(in)">
                                      <p:cBhvr>
                                        <p:cTn id="26" dur="2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32"/>
        <p:cNvGrpSpPr/>
        <p:nvPr/>
      </p:nvGrpSpPr>
      <p:grpSpPr>
        <a:xfrm>
          <a:off x="0" y="0"/>
          <a:ext cx="0" cy="0"/>
          <a:chOff x="0" y="0"/>
          <a:chExt cx="0" cy="0"/>
        </a:xfrm>
      </p:grpSpPr>
      <p:sp>
        <p:nvSpPr>
          <p:cNvPr id="5" name="Rectangle 4"/>
          <p:cNvSpPr/>
          <p:nvPr/>
        </p:nvSpPr>
        <p:spPr>
          <a:xfrm rot="432666">
            <a:off x="668741" y="61177"/>
            <a:ext cx="10754436" cy="7438030"/>
          </a:xfrm>
          <a:prstGeom prst="rect">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Google Shape;3850;p141"/>
          <p:cNvSpPr/>
          <p:nvPr/>
        </p:nvSpPr>
        <p:spPr>
          <a:xfrm>
            <a:off x="1145228" y="1194971"/>
            <a:ext cx="10268417" cy="1569620"/>
          </a:xfrm>
          <a:prstGeom prst="rect">
            <a:avLst/>
          </a:prstGeom>
          <a:noFill/>
          <a:ln>
            <a:noFill/>
          </a:ln>
        </p:spPr>
        <p:txBody>
          <a:bodyPr spcFirstLastPara="1" wrap="square" lIns="91425" tIns="45700" rIns="91425" bIns="45700" anchor="t" anchorCtr="0">
            <a:spAutoFit/>
          </a:bodyPr>
          <a:lstStyle/>
          <a:p>
            <a:r>
              <a:rPr lang="en-US" sz="3200" b="1" smtClean="0">
                <a:latin typeface="Times New Roman" panose="02020603050405020304" pitchFamily="18" charset="0"/>
                <a:cs typeface="Times New Roman" panose="02020603050405020304" pitchFamily="18" charset="0"/>
              </a:rPr>
              <a:t>Đề bài: Nghe và tóm tắt </a:t>
            </a:r>
            <a:r>
              <a:rPr lang="en-US" sz="3200" smtClean="0">
                <a:latin typeface="Times New Roman" panose="02020603050405020304" pitchFamily="18" charset="0"/>
                <a:cs typeface="Times New Roman" panose="02020603050405020304" pitchFamily="18" charset="0"/>
              </a:rPr>
              <a:t>bài thuyết trình về một tác phẩm văn học do người khác trình bày trong buổi sinh hoạt </a:t>
            </a:r>
            <a:r>
              <a:rPr lang="en-US" sz="3200" i="1" smtClean="0">
                <a:latin typeface="Times New Roman" panose="02020603050405020304" pitchFamily="18" charset="0"/>
                <a:cs typeface="Times New Roman" panose="02020603050405020304" pitchFamily="18" charset="0"/>
              </a:rPr>
              <a:t>Câu lạc bộ đọc sách.</a:t>
            </a:r>
            <a:r>
              <a:rPr lang="en-US" sz="3200" b="1" smtClean="0">
                <a:latin typeface="Times New Roman" panose="02020603050405020304" pitchFamily="18" charset="0"/>
                <a:cs typeface="Times New Roman" panose="02020603050405020304" pitchFamily="18" charset="0"/>
              </a:rPr>
              <a:t> </a:t>
            </a:r>
            <a:endParaRPr lang="en-US" sz="3200">
              <a:latin typeface="Times New Roman" panose="02020603050405020304" pitchFamily="18" charset="0"/>
              <a:cs typeface="Times New Roman" panose="02020603050405020304" pitchFamily="18" charset="0"/>
            </a:endParaRPr>
          </a:p>
        </p:txBody>
      </p:sp>
      <p:sp>
        <p:nvSpPr>
          <p:cNvPr id="2" name="TextBox 1"/>
          <p:cNvSpPr txBox="1"/>
          <p:nvPr/>
        </p:nvSpPr>
        <p:spPr>
          <a:xfrm>
            <a:off x="1737360" y="335280"/>
            <a:ext cx="7833360" cy="646331"/>
          </a:xfrm>
          <a:prstGeom prst="rect">
            <a:avLst/>
          </a:prstGeom>
          <a:noFill/>
        </p:spPr>
        <p:txBody>
          <a:bodyPr wrap="square" rtlCol="0">
            <a:spAutoFit/>
          </a:bodyPr>
          <a:lstStyle/>
          <a:p>
            <a:r>
              <a:rPr lang="en-US" sz="3600" b="1" smtClean="0">
                <a:latin typeface="Times New Roman" panose="02020603050405020304" pitchFamily="18" charset="0"/>
                <a:cs typeface="Times New Roman" panose="02020603050405020304" pitchFamily="18" charset="0"/>
              </a:rPr>
              <a:t>1. Chuẩn bị trước khi nghe</a:t>
            </a:r>
            <a:endParaRPr lang="en-US" sz="3600" b="1">
              <a:latin typeface="Times New Roman" panose="02020603050405020304" pitchFamily="18" charset="0"/>
              <a:cs typeface="Times New Roman" panose="02020603050405020304" pitchFamily="18" charset="0"/>
            </a:endParaRPr>
          </a:p>
        </p:txBody>
      </p:sp>
      <p:sp>
        <p:nvSpPr>
          <p:cNvPr id="6" name="Google Shape;3850;p141"/>
          <p:cNvSpPr/>
          <p:nvPr/>
        </p:nvSpPr>
        <p:spPr>
          <a:xfrm>
            <a:off x="733748" y="3154036"/>
            <a:ext cx="10268417" cy="3293169"/>
          </a:xfrm>
          <a:prstGeom prst="rect">
            <a:avLst/>
          </a:prstGeom>
          <a:noFill/>
          <a:ln>
            <a:noFill/>
          </a:ln>
        </p:spPr>
        <p:txBody>
          <a:bodyPr spcFirstLastPara="1" wrap="square" lIns="91425" tIns="45700" rIns="91425" bIns="45700" anchor="t" anchorCtr="0">
            <a:spAutoFit/>
          </a:bodyPr>
          <a:lstStyle/>
          <a:p>
            <a:pPr lvl="0"/>
            <a:r>
              <a:rPr lang="en-US" sz="3200" smtClean="0">
                <a:latin typeface="Times New Roman" panose="02020603050405020304" pitchFamily="18" charset="0"/>
                <a:cs typeface="Times New Roman" panose="02020603050405020304" pitchFamily="18" charset="0"/>
              </a:rPr>
              <a:t>- Mục </a:t>
            </a:r>
            <a:r>
              <a:rPr lang="en-US" sz="3200">
                <a:latin typeface="Times New Roman" panose="02020603050405020304" pitchFamily="18" charset="0"/>
                <a:cs typeface="Times New Roman" panose="02020603050405020304" pitchFamily="18" charset="0"/>
              </a:rPr>
              <a:t>đích: Nghe để hiểu thêm về tác phẩm văn học đã đọc hoặc thu nhận thông tin về những tác </a:t>
            </a:r>
            <a:r>
              <a:rPr lang="en-US" sz="3200">
                <a:latin typeface="Times New Roman" panose="02020603050405020304" pitchFamily="18" charset="0"/>
                <a:cs typeface="Times New Roman" panose="02020603050405020304" pitchFamily="18" charset="0"/>
              </a:rPr>
              <a:t>phẩm </a:t>
            </a:r>
            <a:r>
              <a:rPr lang="en-US" sz="3200" smtClean="0">
                <a:latin typeface="Times New Roman" panose="02020603050405020304" pitchFamily="18" charset="0"/>
                <a:cs typeface="Times New Roman" panose="02020603050405020304" pitchFamily="18" charset="0"/>
              </a:rPr>
              <a:t>chư na </a:t>
            </a:r>
            <a:r>
              <a:rPr lang="en-US" sz="3200">
                <a:latin typeface="Times New Roman" panose="02020603050405020304" pitchFamily="18" charset="0"/>
                <a:cs typeface="Times New Roman" panose="02020603050405020304" pitchFamily="18" charset="0"/>
              </a:rPr>
              <a:t>đọc. Tìm hiểu về tác giả, tác phẩm sẽ được thuyết trình</a:t>
            </a:r>
          </a:p>
          <a:p>
            <a:pPr lvl="0"/>
            <a:r>
              <a:rPr lang="en-US" sz="3200" smtClean="0">
                <a:latin typeface="Times New Roman" panose="02020603050405020304" pitchFamily="18" charset="0"/>
                <a:cs typeface="Times New Roman" panose="02020603050405020304" pitchFamily="18" charset="0"/>
              </a:rPr>
              <a:t>- Người </a:t>
            </a:r>
            <a:r>
              <a:rPr lang="en-US" sz="3200">
                <a:latin typeface="Times New Roman" panose="02020603050405020304" pitchFamily="18" charset="0"/>
                <a:cs typeface="Times New Roman" panose="02020603050405020304" pitchFamily="18" charset="0"/>
              </a:rPr>
              <a:t>nghe: thầy cô, bạn bè, người thân...</a:t>
            </a:r>
          </a:p>
          <a:p>
            <a:pPr lvl="0"/>
            <a:r>
              <a:rPr lang="en-US" sz="3200">
                <a:latin typeface="Times New Roman" panose="02020603050405020304" pitchFamily="18" charset="0"/>
                <a:cs typeface="Times New Roman" panose="02020603050405020304" pitchFamily="18" charset="0"/>
              </a:rPr>
              <a:t> </a:t>
            </a:r>
            <a:r>
              <a:rPr lang="en-US" sz="3200" smtClean="0">
                <a:latin typeface="Times New Roman" panose="02020603050405020304" pitchFamily="18" charset="0"/>
                <a:cs typeface="Times New Roman" panose="02020603050405020304" pitchFamily="18" charset="0"/>
              </a:rPr>
              <a:t>- Chuẩn </a:t>
            </a:r>
            <a:r>
              <a:rPr lang="en-US" sz="3200">
                <a:latin typeface="Times New Roman" panose="02020603050405020304" pitchFamily="18" charset="0"/>
                <a:cs typeface="Times New Roman" panose="02020603050405020304" pitchFamily="18" charset="0"/>
              </a:rPr>
              <a:t>bị: </a:t>
            </a:r>
          </a:p>
          <a:p>
            <a:endParaRPr lang="en-US" sz="4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8624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667868" y="146714"/>
            <a:ext cx="10659774" cy="1014524"/>
          </a:xfrm>
          <a:prstGeom prst="rect">
            <a:avLst/>
          </a:prstGeom>
        </p:spPr>
      </p:pic>
      <p:sp>
        <p:nvSpPr>
          <p:cNvPr id="22" name="Rectangle 21"/>
          <p:cNvSpPr/>
          <p:nvPr/>
        </p:nvSpPr>
        <p:spPr>
          <a:xfrm>
            <a:off x="97121" y="1526576"/>
            <a:ext cx="2825087" cy="555553"/>
          </a:xfrm>
          <a:prstGeom prst="rect">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rgbClr val="E9FCE3">
                    <a:lumMod val="10000"/>
                  </a:srgbClr>
                </a:solidFill>
                <a:latin typeface="Times New Roman" panose="02020603050405020304" pitchFamily="18" charset="0"/>
                <a:cs typeface="Times New Roman" panose="02020603050405020304" pitchFamily="18" charset="0"/>
              </a:rPr>
              <a:t>Thông tin</a:t>
            </a:r>
            <a:endParaRPr lang="en-US" sz="2800" dirty="0">
              <a:solidFill>
                <a:srgbClr val="E9FCE3">
                  <a:lumMod val="10000"/>
                </a:srgbClr>
              </a:solidFill>
              <a:latin typeface="Times New Roman" panose="02020603050405020304" pitchFamily="18" charset="0"/>
              <a:cs typeface="Times New Roman" panose="02020603050405020304" pitchFamily="18" charset="0"/>
            </a:endParaRPr>
          </a:p>
        </p:txBody>
      </p:sp>
      <p:sp>
        <p:nvSpPr>
          <p:cNvPr id="23" name="Rectangle 22"/>
          <p:cNvSpPr/>
          <p:nvPr/>
        </p:nvSpPr>
        <p:spPr>
          <a:xfrm>
            <a:off x="8234148" y="1429124"/>
            <a:ext cx="3202676" cy="555553"/>
          </a:xfrm>
          <a:prstGeom prst="rect">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rgbClr val="E9FCE3">
                    <a:lumMod val="10000"/>
                  </a:srgbClr>
                </a:solidFill>
                <a:latin typeface="Times New Roman" panose="02020603050405020304" pitchFamily="18" charset="0"/>
              </a:rPr>
              <a:t>Thuyết trình</a:t>
            </a:r>
            <a:endParaRPr lang="en-US" sz="2800" dirty="0">
              <a:solidFill>
                <a:srgbClr val="E9FCE3">
                  <a:lumMod val="10000"/>
                </a:srgbClr>
              </a:solidFill>
            </a:endParaRPr>
          </a:p>
        </p:txBody>
      </p:sp>
      <p:sp>
        <p:nvSpPr>
          <p:cNvPr id="29" name="Rectangle 28"/>
          <p:cNvSpPr/>
          <p:nvPr/>
        </p:nvSpPr>
        <p:spPr>
          <a:xfrm>
            <a:off x="2552355" y="2443647"/>
            <a:ext cx="2050125" cy="4394837"/>
          </a:xfrm>
          <a:prstGeom prst="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rgbClr val="E9FCE3">
                    <a:lumMod val="10000"/>
                  </a:srgbClr>
                </a:solidFill>
                <a:latin typeface="Times New Roman" panose="02020603050405020304" pitchFamily="18" charset="0"/>
                <a:cs typeface="Times New Roman" panose="02020603050405020304" pitchFamily="18" charset="0"/>
              </a:rPr>
              <a:t>Về tác phẩm: </a:t>
            </a:r>
            <a:r>
              <a:rPr lang="en-US" sz="2800">
                <a:solidFill>
                  <a:srgbClr val="00B050"/>
                </a:solidFill>
                <a:latin typeface="Times New Roman" panose="02020603050405020304" pitchFamily="18" charset="0"/>
                <a:cs typeface="Times New Roman" panose="02020603050405020304" pitchFamily="18" charset="0"/>
              </a:rPr>
              <a:t>Chuyện Con Mèo dạy Hải Âu bay là kiệt tác dành cho thiếu nhi của nhà văn Luis Sepulveda</a:t>
            </a:r>
            <a:endParaRPr lang="en-US" sz="2800" dirty="0">
              <a:solidFill>
                <a:srgbClr val="00B050"/>
              </a:solidFill>
              <a:latin typeface="Times New Roman" panose="02020603050405020304" pitchFamily="18" charset="0"/>
              <a:cs typeface="Times New Roman" panose="02020603050405020304" pitchFamily="18" charset="0"/>
            </a:endParaRPr>
          </a:p>
        </p:txBody>
      </p:sp>
      <p:sp>
        <p:nvSpPr>
          <p:cNvPr id="30" name="Rectangle 29"/>
          <p:cNvSpPr/>
          <p:nvPr/>
        </p:nvSpPr>
        <p:spPr>
          <a:xfrm>
            <a:off x="4863373" y="2443646"/>
            <a:ext cx="2223228" cy="4414353"/>
          </a:xfrm>
          <a:prstGeom prst="rect">
            <a:avLst/>
          </a:prstGeom>
          <a:solidFill>
            <a:schemeClr val="accent4">
              <a:lumMod val="9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rgbClr val="E9FCE3">
                    <a:lumMod val="10000"/>
                  </a:srgbClr>
                </a:solidFill>
                <a:latin typeface="Times New Roman" panose="02020603050405020304" pitchFamily="18" charset="0"/>
                <a:cs typeface="Times New Roman" panose="02020603050405020304" pitchFamily="18" charset="0"/>
              </a:rPr>
              <a:t>Chủ đề: </a:t>
            </a:r>
            <a:r>
              <a:rPr lang="vi-VN" sz="2600">
                <a:solidFill>
                  <a:schemeClr val="bg1"/>
                </a:solidFill>
                <a:latin typeface="Times New Roman" panose="02020603050405020304" pitchFamily="18" charset="0"/>
                <a:cs typeface="Times New Roman" panose="02020603050405020304" pitchFamily="18" charset="0"/>
              </a:rPr>
              <a:t>Thế giới này đầy những nghịch lý và khác biệt, nhưng bỏ qua những khác biệt đó để </a:t>
            </a:r>
            <a:r>
              <a:rPr lang="vi-VN" sz="2600">
                <a:solidFill>
                  <a:schemeClr val="bg1"/>
                </a:solidFill>
                <a:latin typeface="Times New Roman" panose="02020603050405020304" pitchFamily="18" charset="0"/>
                <a:cs typeface="Times New Roman" panose="02020603050405020304" pitchFamily="18" charset="0"/>
              </a:rPr>
              <a:t>hướng </a:t>
            </a:r>
            <a:r>
              <a:rPr lang="vi-VN" sz="2600" smtClean="0">
                <a:solidFill>
                  <a:schemeClr val="bg1"/>
                </a:solidFill>
                <a:latin typeface="Times New Roman" panose="02020603050405020304" pitchFamily="18" charset="0"/>
                <a:cs typeface="Times New Roman" panose="02020603050405020304" pitchFamily="18" charset="0"/>
              </a:rPr>
              <a:t>đến</a:t>
            </a:r>
            <a:r>
              <a:rPr lang="en-US" sz="2600" smtClean="0">
                <a:solidFill>
                  <a:schemeClr val="bg1"/>
                </a:solidFill>
                <a:latin typeface="Times New Roman" panose="02020603050405020304" pitchFamily="18" charset="0"/>
                <a:cs typeface="Times New Roman" panose="02020603050405020304" pitchFamily="18" charset="0"/>
              </a:rPr>
              <a:t> </a:t>
            </a:r>
            <a:r>
              <a:rPr lang="en-US" sz="2600" smtClean="0">
                <a:solidFill>
                  <a:srgbClr val="FF0000"/>
                </a:solidFill>
                <a:latin typeface="Times New Roman" panose="02020603050405020304" pitchFamily="18" charset="0"/>
                <a:cs typeface="Times New Roman" panose="02020603050405020304" pitchFamily="18" charset="0"/>
              </a:rPr>
              <a:t>tình yêu</a:t>
            </a:r>
            <a:r>
              <a:rPr lang="vi-VN" sz="2600">
                <a:solidFill>
                  <a:srgbClr val="FF0000"/>
                </a:solidFill>
                <a:latin typeface="Times New Roman" panose="02020603050405020304" pitchFamily="18" charset="0"/>
                <a:cs typeface="Times New Roman" panose="02020603050405020304" pitchFamily="18" charset="0"/>
              </a:rPr>
              <a:t> thương </a:t>
            </a:r>
            <a:r>
              <a:rPr lang="vi-VN" sz="2600">
                <a:solidFill>
                  <a:schemeClr val="bg1"/>
                </a:solidFill>
                <a:latin typeface="Times New Roman" panose="02020603050405020304" pitchFamily="18" charset="0"/>
                <a:cs typeface="Times New Roman" panose="02020603050405020304" pitchFamily="18" charset="0"/>
              </a:rPr>
              <a:t>thì cuộc sống sẽ tốt </a:t>
            </a:r>
            <a:r>
              <a:rPr lang="vi-VN" sz="2600">
                <a:solidFill>
                  <a:schemeClr val="bg1"/>
                </a:solidFill>
                <a:latin typeface="Times New Roman" panose="02020603050405020304" pitchFamily="18" charset="0"/>
                <a:cs typeface="Times New Roman" panose="02020603050405020304" pitchFamily="18" charset="0"/>
              </a:rPr>
              <a:t>đẹp </a:t>
            </a:r>
            <a:r>
              <a:rPr lang="vi-VN" sz="2600" smtClean="0">
                <a:solidFill>
                  <a:schemeClr val="bg1"/>
                </a:solidFill>
                <a:latin typeface="Times New Roman" panose="02020603050405020304" pitchFamily="18" charset="0"/>
                <a:cs typeface="Times New Roman" panose="02020603050405020304" pitchFamily="18" charset="0"/>
              </a:rPr>
              <a:t>hơn</a:t>
            </a:r>
            <a:r>
              <a:rPr lang="en-US" sz="2600" smtClean="0">
                <a:solidFill>
                  <a:schemeClr val="bg1"/>
                </a:solidFill>
                <a:latin typeface="Times New Roman" panose="02020603050405020304" pitchFamily="18" charset="0"/>
                <a:cs typeface="Times New Roman" panose="02020603050405020304" pitchFamily="18" charset="0"/>
              </a:rPr>
              <a:t>.</a:t>
            </a:r>
            <a:endParaRPr lang="en-US" sz="2600" dirty="0">
              <a:solidFill>
                <a:schemeClr val="bg1"/>
              </a:solidFill>
              <a:latin typeface="Times New Roman" panose="02020603050405020304" pitchFamily="18" charset="0"/>
              <a:cs typeface="Times New Roman" panose="02020603050405020304" pitchFamily="18" charset="0"/>
            </a:endParaRPr>
          </a:p>
        </p:txBody>
      </p:sp>
      <p:sp>
        <p:nvSpPr>
          <p:cNvPr id="31" name="Rectangle 30"/>
          <p:cNvSpPr/>
          <p:nvPr/>
        </p:nvSpPr>
        <p:spPr>
          <a:xfrm>
            <a:off x="9287035" y="2443647"/>
            <a:ext cx="2904966" cy="4394837"/>
          </a:xfrm>
          <a:prstGeom prst="rect">
            <a:avLst/>
          </a:prstGeom>
          <a:solidFill>
            <a:schemeClr val="accent1">
              <a:lumMod val="20000"/>
              <a:lumOff val="80000"/>
            </a:schemeClr>
          </a:solidFill>
          <a:ln>
            <a:solidFill>
              <a:srgbClr val="C3D6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smtClean="0">
                <a:solidFill>
                  <a:srgbClr val="E9FCE3">
                    <a:lumMod val="10000"/>
                  </a:srgbClr>
                </a:solidFill>
                <a:latin typeface="Times New Roman" panose="02020603050405020304" pitchFamily="18" charset="0"/>
                <a:cs typeface="Times New Roman" panose="02020603050405020304" pitchFamily="18" charset="0"/>
              </a:rPr>
              <a:t>Thông điệp, bài học: </a:t>
            </a:r>
            <a:r>
              <a:rPr lang="vi-VN" sz="2600">
                <a:solidFill>
                  <a:srgbClr val="0070C0"/>
                </a:solidFill>
                <a:latin typeface="Times New Roman" panose="02020603050405020304" pitchFamily="18" charset="0"/>
                <a:cs typeface="Times New Roman" panose="02020603050405020304" pitchFamily="18" charset="0"/>
              </a:rPr>
              <a:t>Tác </a:t>
            </a:r>
            <a:r>
              <a:rPr lang="vi-VN" sz="2600">
                <a:solidFill>
                  <a:srgbClr val="0070C0"/>
                </a:solidFill>
                <a:latin typeface="Times New Roman" panose="02020603050405020304" pitchFamily="18" charset="0"/>
                <a:cs typeface="Times New Roman" panose="02020603050405020304" pitchFamily="18" charset="0"/>
              </a:rPr>
              <a:t>phẩm </a:t>
            </a:r>
            <a:r>
              <a:rPr lang="vi-VN" sz="2600" smtClean="0">
                <a:solidFill>
                  <a:srgbClr val="0070C0"/>
                </a:solidFill>
                <a:latin typeface="Times New Roman" panose="02020603050405020304" pitchFamily="18" charset="0"/>
                <a:cs typeface="Times New Roman" panose="02020603050405020304" pitchFamily="18" charset="0"/>
              </a:rPr>
              <a:t>chuyển </a:t>
            </a:r>
            <a:r>
              <a:rPr lang="vi-VN" sz="2600">
                <a:solidFill>
                  <a:srgbClr val="0070C0"/>
                </a:solidFill>
                <a:latin typeface="Times New Roman" panose="02020603050405020304" pitchFamily="18" charset="0"/>
                <a:cs typeface="Times New Roman" panose="02020603050405020304" pitchFamily="18" charset="0"/>
              </a:rPr>
              <a:t>tải thông điệp về trách nhiệm với môi trường, về sự sẻ chia và yêu thương cũng như ý nghĩa của những nỗ lực – “Chỉ những kẻ dám mới có thể bay”.</a:t>
            </a:r>
            <a:endParaRPr lang="en-US" sz="2600" dirty="0">
              <a:solidFill>
                <a:srgbClr val="0070C0"/>
              </a:solidFill>
              <a:latin typeface="Times New Roman" panose="02020603050405020304" pitchFamily="18" charset="0"/>
              <a:cs typeface="Times New Roman" panose="02020603050405020304" pitchFamily="18" charset="0"/>
            </a:endParaRPr>
          </a:p>
        </p:txBody>
      </p:sp>
      <p:sp>
        <p:nvSpPr>
          <p:cNvPr id="35" name="Rectangle 34"/>
          <p:cNvSpPr/>
          <p:nvPr/>
        </p:nvSpPr>
        <p:spPr>
          <a:xfrm>
            <a:off x="97121" y="2443648"/>
            <a:ext cx="2316262" cy="4394837"/>
          </a:xfrm>
          <a:prstGeom prst="rect">
            <a:avLst/>
          </a:prstGeom>
          <a:solidFill>
            <a:schemeClr val="accent6">
              <a:lumMod val="90000"/>
            </a:schemeClr>
          </a:solidFill>
          <a:ln>
            <a:solidFill>
              <a:schemeClr val="accent6">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rgbClr val="E9FCE3">
                    <a:lumMod val="10000"/>
                  </a:srgbClr>
                </a:solidFill>
                <a:latin typeface="Times New Roman" panose="02020603050405020304" pitchFamily="18" charset="0"/>
                <a:cs typeface="Times New Roman" panose="02020603050405020304" pitchFamily="18" charset="0"/>
              </a:rPr>
              <a:t>Về tác giả: </a:t>
            </a:r>
            <a:r>
              <a:rPr lang="en-US" sz="2800">
                <a:solidFill>
                  <a:schemeClr val="bg1"/>
                </a:solidFill>
                <a:latin typeface="Times New Roman" panose="02020603050405020304" pitchFamily="18" charset="0"/>
                <a:cs typeface="Times New Roman" panose="02020603050405020304" pitchFamily="18" charset="0"/>
              </a:rPr>
              <a:t>Luis </a:t>
            </a:r>
            <a:r>
              <a:rPr lang="en-US" sz="2800" smtClean="0">
                <a:solidFill>
                  <a:schemeClr val="bg1"/>
                </a:solidFill>
                <a:latin typeface="Times New Roman" panose="02020603050405020304" pitchFamily="18" charset="0"/>
                <a:cs typeface="Times New Roman" panose="02020603050405020304" pitchFamily="18" charset="0"/>
              </a:rPr>
              <a:t>Sepúlveda </a:t>
            </a:r>
            <a:r>
              <a:rPr lang="vi-VN" sz="2800">
                <a:latin typeface="+mj-lt"/>
              </a:rPr>
              <a:t>là một nhà văn, đạo diễn phim, nhà báo và nhà hoạt động chính trị người Chile.</a:t>
            </a:r>
            <a:endParaRPr lang="en-US" sz="2800" dirty="0">
              <a:solidFill>
                <a:schemeClr val="bg1"/>
              </a:solidFill>
              <a:latin typeface="+mj-lt"/>
              <a:cs typeface="Times New Roman" panose="02020603050405020304" pitchFamily="18" charset="0"/>
            </a:endParaRPr>
          </a:p>
        </p:txBody>
      </p:sp>
      <p:sp>
        <p:nvSpPr>
          <p:cNvPr id="17" name="Rectangle 16"/>
          <p:cNvSpPr/>
          <p:nvPr/>
        </p:nvSpPr>
        <p:spPr>
          <a:xfrm>
            <a:off x="1661160" y="1"/>
            <a:ext cx="9326880" cy="1161236"/>
          </a:xfrm>
          <a:prstGeom prst="rect">
            <a:avLst/>
          </a:prstGeom>
          <a:solidFill>
            <a:srgbClr val="FFFFCC"/>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rgbClr val="E9FCE3">
                    <a:lumMod val="10000"/>
                  </a:srgbClr>
                </a:solidFill>
                <a:latin typeface="Times New Roman" panose="02020603050405020304" pitchFamily="18" charset="0"/>
                <a:cs typeface="Times New Roman" panose="02020603050405020304" pitchFamily="18" charset="0"/>
              </a:rPr>
              <a:t>Tên tác phẩm</a:t>
            </a:r>
          </a:p>
          <a:p>
            <a:pPr algn="ctr"/>
            <a:r>
              <a:rPr lang="en-US" sz="2800" smtClean="0">
                <a:solidFill>
                  <a:srgbClr val="E9FCE3">
                    <a:lumMod val="10000"/>
                  </a:srgbClr>
                </a:solidFill>
                <a:latin typeface="Times New Roman" panose="02020603050405020304" pitchFamily="18" charset="0"/>
                <a:cs typeface="Times New Roman" panose="02020603050405020304" pitchFamily="18" charset="0"/>
              </a:rPr>
              <a:t>“CHUYỆN CON MÈO DẠY HẢI ÂU BAY”</a:t>
            </a:r>
            <a:endParaRPr lang="en-US" sz="2800" dirty="0">
              <a:solidFill>
                <a:srgbClr val="E9FCE3">
                  <a:lumMod val="10000"/>
                </a:srgbClr>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7214395" y="2443646"/>
            <a:ext cx="1975325" cy="4414354"/>
          </a:xfrm>
          <a:prstGeom prst="rect">
            <a:avLst/>
          </a:prstGeom>
          <a:solidFill>
            <a:srgbClr val="C3D69B"/>
          </a:solidFill>
          <a:ln>
            <a:solidFill>
              <a:srgbClr val="C3D6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rgbClr val="E9FCE3">
                    <a:lumMod val="10000"/>
                  </a:srgbClr>
                </a:solidFill>
                <a:latin typeface="Times New Roman" panose="02020603050405020304" pitchFamily="18" charset="0"/>
                <a:cs typeface="Times New Roman" panose="02020603050405020304" pitchFamily="18" charset="0"/>
              </a:rPr>
              <a:t>Đặc sắc nghệ thuật: </a:t>
            </a:r>
            <a:r>
              <a:rPr lang="en-US" sz="2800" smtClean="0">
                <a:solidFill>
                  <a:srgbClr val="CC00CC"/>
                </a:solidFill>
                <a:latin typeface="Times New Roman" panose="02020603050405020304" pitchFamily="18" charset="0"/>
                <a:cs typeface="Times New Roman" panose="02020603050405020304" pitchFamily="18" charset="0"/>
              </a:rPr>
              <a:t>Giọng văn nhẹ nhàng, hài hước; cốt truyện độc đáo; kết thúc có hậu.</a:t>
            </a:r>
            <a:endParaRPr lang="en-US" sz="2800" dirty="0">
              <a:solidFill>
                <a:srgbClr val="CC00CC"/>
              </a:solidFill>
              <a:latin typeface="Times New Roman" panose="02020603050405020304" pitchFamily="18" charset="0"/>
              <a:cs typeface="Times New Roman" panose="02020603050405020304" pitchFamily="18" charset="0"/>
            </a:endParaRPr>
          </a:p>
        </p:txBody>
      </p:sp>
      <p:cxnSp>
        <p:nvCxnSpPr>
          <p:cNvPr id="3" name="Straight Connector 2"/>
          <p:cNvCxnSpPr>
            <a:stCxn id="17" idx="2"/>
          </p:cNvCxnSpPr>
          <p:nvPr/>
        </p:nvCxnSpPr>
        <p:spPr>
          <a:xfrm>
            <a:off x="6324600" y="1161237"/>
            <a:ext cx="0" cy="267887"/>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661160" y="1295400"/>
            <a:ext cx="7909560" cy="152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661160" y="1307950"/>
            <a:ext cx="0" cy="121173"/>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9555480" y="1292710"/>
            <a:ext cx="0" cy="121173"/>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22" idx="2"/>
          </p:cNvCxnSpPr>
          <p:nvPr/>
        </p:nvCxnSpPr>
        <p:spPr>
          <a:xfrm flipH="1">
            <a:off x="1509664" y="2082129"/>
            <a:ext cx="1" cy="142911"/>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9906904" y="2021169"/>
            <a:ext cx="1" cy="142911"/>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6416947" y="2225040"/>
            <a:ext cx="4266293" cy="481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0652760" y="2191603"/>
            <a:ext cx="0" cy="1910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20" idx="0"/>
          </p:cNvCxnSpPr>
          <p:nvPr/>
        </p:nvCxnSpPr>
        <p:spPr>
          <a:xfrm flipH="1" flipV="1">
            <a:off x="8202057" y="2214161"/>
            <a:ext cx="1" cy="2294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6447427" y="2252563"/>
            <a:ext cx="0" cy="191083"/>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274320" y="2249126"/>
            <a:ext cx="2865120" cy="24087"/>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284206" y="2249126"/>
            <a:ext cx="5354" cy="10996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108745" y="2225040"/>
            <a:ext cx="0" cy="33709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96994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barn(inVertical)">
                                      <p:cBhvr>
                                        <p:cTn id="7" dur="500"/>
                                        <p:tgtEl>
                                          <p:spTgt spid="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9">
                                            <p:txEl>
                                              <p:pRg st="0" end="0"/>
                                            </p:txEl>
                                          </p:spTgt>
                                        </p:tgtEl>
                                        <p:attrNameLst>
                                          <p:attrName>style.visibility</p:attrName>
                                        </p:attrNameLst>
                                      </p:cBhvr>
                                      <p:to>
                                        <p:strVal val="visible"/>
                                      </p:to>
                                    </p:set>
                                    <p:animEffect transition="in" filter="barn(inVertical)">
                                      <p:cBhvr>
                                        <p:cTn id="12" dur="500"/>
                                        <p:tgtEl>
                                          <p:spTgt spid="2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0">
                                            <p:txEl>
                                              <p:pRg st="0" end="0"/>
                                            </p:txEl>
                                          </p:spTgt>
                                        </p:tgtEl>
                                        <p:attrNameLst>
                                          <p:attrName>style.visibility</p:attrName>
                                        </p:attrNameLst>
                                      </p:cBhvr>
                                      <p:to>
                                        <p:strVal val="visible"/>
                                      </p:to>
                                    </p:set>
                                    <p:animEffect transition="in" filter="barn(inVertical)">
                                      <p:cBhvr>
                                        <p:cTn id="17" dur="500"/>
                                        <p:tgtEl>
                                          <p:spTgt spid="3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barn(inVertical)">
                                      <p:cBhvr>
                                        <p:cTn id="22" dur="500"/>
                                        <p:tgtEl>
                                          <p:spTgt spid="2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1">
                                            <p:txEl>
                                              <p:pRg st="0" end="0"/>
                                            </p:txEl>
                                          </p:spTgt>
                                        </p:tgtEl>
                                        <p:attrNameLst>
                                          <p:attrName>style.visibility</p:attrName>
                                        </p:attrNameLst>
                                      </p:cBhvr>
                                      <p:to>
                                        <p:strVal val="visible"/>
                                      </p:to>
                                    </p:set>
                                    <p:animEffect transition="in" filter="barn(inVertical)">
                                      <p:cBhvr>
                                        <p:cTn id="27"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832"/>
        <p:cNvGrpSpPr/>
        <p:nvPr/>
      </p:nvGrpSpPr>
      <p:grpSpPr>
        <a:xfrm>
          <a:off x="0" y="0"/>
          <a:ext cx="0" cy="0"/>
          <a:chOff x="0" y="0"/>
          <a:chExt cx="0" cy="0"/>
        </a:xfrm>
      </p:grpSpPr>
      <p:sp>
        <p:nvSpPr>
          <p:cNvPr id="9" name="Google Shape;3850;p141"/>
          <p:cNvSpPr/>
          <p:nvPr/>
        </p:nvSpPr>
        <p:spPr>
          <a:xfrm>
            <a:off x="2731303" y="795887"/>
            <a:ext cx="6915617" cy="769401"/>
          </a:xfrm>
          <a:prstGeom prst="rect">
            <a:avLst/>
          </a:prstGeom>
          <a:noFill/>
          <a:ln>
            <a:noFill/>
          </a:ln>
        </p:spPr>
        <p:txBody>
          <a:bodyPr spcFirstLastPara="1" wrap="square" lIns="91425" tIns="45700" rIns="91425" bIns="45700" anchor="t" anchorCtr="0">
            <a:spAutoFit/>
          </a:bodyPr>
          <a:lstStyle/>
          <a:p>
            <a:r>
              <a:rPr lang="en-US" sz="4400" b="1" i="1" dirty="0">
                <a:solidFill>
                  <a:srgbClr val="294761"/>
                </a:solidFill>
                <a:latin typeface="Times New Roman"/>
                <a:ea typeface="Times New Roman"/>
                <a:cs typeface="Times New Roman"/>
                <a:sym typeface="Times New Roman"/>
              </a:rPr>
              <a:t>2</a:t>
            </a:r>
            <a:r>
              <a:rPr lang="en-US" sz="4400" b="1" i="1" smtClean="0">
                <a:solidFill>
                  <a:srgbClr val="294761"/>
                </a:solidFill>
                <a:latin typeface="Times New Roman"/>
                <a:ea typeface="Times New Roman"/>
                <a:cs typeface="Times New Roman"/>
                <a:sym typeface="Times New Roman"/>
              </a:rPr>
              <a:t>. </a:t>
            </a:r>
            <a:r>
              <a:rPr lang="en-US" sz="4400" b="1" smtClean="0">
                <a:solidFill>
                  <a:srgbClr val="294761"/>
                </a:solidFill>
                <a:latin typeface="Times New Roman"/>
                <a:ea typeface="Times New Roman"/>
                <a:cs typeface="Times New Roman"/>
                <a:sym typeface="Times New Roman"/>
              </a:rPr>
              <a:t>Nghe và ghi chép</a:t>
            </a:r>
            <a:endParaRPr sz="4400" dirty="0">
              <a:solidFill>
                <a:srgbClr val="29476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964863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47"/>
        <p:cNvGrpSpPr/>
        <p:nvPr/>
      </p:nvGrpSpPr>
      <p:grpSpPr>
        <a:xfrm>
          <a:off x="0" y="0"/>
          <a:ext cx="0" cy="0"/>
          <a:chOff x="0" y="0"/>
          <a:chExt cx="0" cy="0"/>
        </a:xfrm>
      </p:grpSpPr>
      <p:sp>
        <p:nvSpPr>
          <p:cNvPr id="2" name="Rectangle 1"/>
          <p:cNvSpPr/>
          <p:nvPr/>
        </p:nvSpPr>
        <p:spPr>
          <a:xfrm>
            <a:off x="1951630" y="1188504"/>
            <a:ext cx="9048466" cy="5007579"/>
          </a:xfrm>
          <a:prstGeom prst="rect">
            <a:avLst/>
          </a:prstGeom>
          <a:solidFill>
            <a:srgbClr val="FFFFFF">
              <a:alpha val="9411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p:nvSpPr>
        <p:spPr>
          <a:xfrm>
            <a:off x="42536" y="0"/>
            <a:ext cx="12149464" cy="6331413"/>
          </a:xfrm>
          <a:prstGeom prst="rect">
            <a:avLst/>
          </a:prstGeom>
          <a:solidFill>
            <a:schemeClr val="accent1">
              <a:lumMod val="20000"/>
              <a:lumOff val="80000"/>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2536" y="0"/>
            <a:ext cx="12149464" cy="430887"/>
          </a:xfrm>
          <a:prstGeom prst="rect">
            <a:avLst/>
          </a:prstGeom>
          <a:noFill/>
        </p:spPr>
        <p:txBody>
          <a:bodyPr wrap="square" rtlCol="0">
            <a:spAutoFit/>
          </a:bodyPr>
          <a:lstStyle/>
          <a:p>
            <a:pPr algn="ctr"/>
            <a:r>
              <a:rPr lang="en-US" sz="2200" b="1" smtClean="0">
                <a:solidFill>
                  <a:srgbClr val="00B050"/>
                </a:solidFill>
                <a:latin typeface="Times New Roman" panose="02020603050405020304" pitchFamily="18" charset="0"/>
                <a:cs typeface="Times New Roman" panose="02020603050405020304" pitchFamily="18" charset="0"/>
              </a:rPr>
              <a:t>PHIẾU GHI CHÉP NỘI DUNG THUYẾT TRÌNH: </a:t>
            </a:r>
            <a:r>
              <a:rPr lang="en-US" sz="2200" b="1" i="1" smtClean="0">
                <a:solidFill>
                  <a:srgbClr val="00B050"/>
                </a:solidFill>
                <a:latin typeface="Times New Roman" panose="02020603050405020304" pitchFamily="18" charset="0"/>
                <a:cs typeface="Times New Roman" panose="02020603050405020304" pitchFamily="18" charset="0"/>
              </a:rPr>
              <a:t>PHÂN TÍCH MỘT TÁC PHẨM VĂN HỌC</a:t>
            </a:r>
            <a:endParaRPr lang="en-US" sz="2200" b="1" i="1">
              <a:solidFill>
                <a:srgbClr val="00B050"/>
              </a:solidFill>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7047315"/>
              </p:ext>
            </p:extLst>
          </p:nvPr>
        </p:nvGraphicFramePr>
        <p:xfrm>
          <a:off x="42537" y="430887"/>
          <a:ext cx="12149464" cy="6274714"/>
        </p:xfrm>
        <a:graphic>
          <a:graphicData uri="http://schemas.openxmlformats.org/drawingml/2006/table">
            <a:tbl>
              <a:tblPr firstRow="1" bandRow="1">
                <a:tableStyleId>{5C22544A-7EE6-4342-B048-85BDC9FD1C3A}</a:tableStyleId>
              </a:tblPr>
              <a:tblGrid>
                <a:gridCol w="1877652">
                  <a:extLst>
                    <a:ext uri="{9D8B030D-6E8A-4147-A177-3AD203B41FA5}">
                      <a16:colId xmlns:a16="http://schemas.microsoft.com/office/drawing/2014/main" val="1079095023"/>
                    </a:ext>
                  </a:extLst>
                </a:gridCol>
                <a:gridCol w="5593131">
                  <a:extLst>
                    <a:ext uri="{9D8B030D-6E8A-4147-A177-3AD203B41FA5}">
                      <a16:colId xmlns:a16="http://schemas.microsoft.com/office/drawing/2014/main" val="642892636"/>
                    </a:ext>
                  </a:extLst>
                </a:gridCol>
                <a:gridCol w="4678681">
                  <a:extLst>
                    <a:ext uri="{9D8B030D-6E8A-4147-A177-3AD203B41FA5}">
                      <a16:colId xmlns:a16="http://schemas.microsoft.com/office/drawing/2014/main" val="3002697137"/>
                    </a:ext>
                  </a:extLst>
                </a:gridCol>
              </a:tblGrid>
              <a:tr h="461364">
                <a:tc>
                  <a:txBody>
                    <a:bodyPr/>
                    <a:lstStyle/>
                    <a:p>
                      <a:r>
                        <a:rPr lang="en-US" sz="2400" smtClean="0">
                          <a:latin typeface="Times New Roman" panose="02020603050405020304" pitchFamily="18" charset="0"/>
                          <a:cs typeface="Times New Roman" panose="02020603050405020304" pitchFamily="18" charset="0"/>
                        </a:rPr>
                        <a:t>Tiến</a:t>
                      </a:r>
                      <a:r>
                        <a:rPr lang="en-US" sz="2400" baseline="0" smtClean="0">
                          <a:latin typeface="Times New Roman" panose="02020603050405020304" pitchFamily="18" charset="0"/>
                          <a:cs typeface="Times New Roman" panose="02020603050405020304" pitchFamily="18" charset="0"/>
                        </a:rPr>
                        <a:t> trình</a:t>
                      </a:r>
                      <a:endParaRPr lang="en-US" sz="240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solidFill>
                  </a:tcPr>
                </a:tc>
                <a:tc>
                  <a:txBody>
                    <a:bodyPr/>
                    <a:lstStyle/>
                    <a:p>
                      <a:r>
                        <a:rPr lang="en-US" sz="2400" smtClean="0">
                          <a:latin typeface="Times New Roman" panose="02020603050405020304" pitchFamily="18" charset="0"/>
                          <a:cs typeface="Times New Roman" panose="02020603050405020304" pitchFamily="18" charset="0"/>
                        </a:rPr>
                        <a:t>Nội</a:t>
                      </a:r>
                      <a:r>
                        <a:rPr lang="en-US" sz="2400" baseline="0" smtClean="0">
                          <a:latin typeface="Times New Roman" panose="02020603050405020304" pitchFamily="18" charset="0"/>
                          <a:cs typeface="Times New Roman" panose="02020603050405020304" pitchFamily="18" charset="0"/>
                        </a:rPr>
                        <a:t> dung chính</a:t>
                      </a:r>
                      <a:endParaRPr lang="en-US" sz="24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solidFill>
                  </a:tcPr>
                </a:tc>
                <a:tc>
                  <a:txBody>
                    <a:bodyPr/>
                    <a:lstStyle/>
                    <a:p>
                      <a:r>
                        <a:rPr lang="en-US" sz="2400" smtClean="0">
                          <a:latin typeface="Times New Roman" panose="02020603050405020304" pitchFamily="18" charset="0"/>
                          <a:cs typeface="Times New Roman" panose="02020603050405020304" pitchFamily="18" charset="0"/>
                        </a:rPr>
                        <a:t>Nội</a:t>
                      </a:r>
                      <a:r>
                        <a:rPr lang="en-US" sz="2400" baseline="0" smtClean="0">
                          <a:latin typeface="Times New Roman" panose="02020603050405020304" pitchFamily="18" charset="0"/>
                          <a:cs typeface="Times New Roman" panose="02020603050405020304" pitchFamily="18" charset="0"/>
                        </a:rPr>
                        <a:t> dung chi tiết</a:t>
                      </a:r>
                      <a:endParaRPr lang="en-US" sz="24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3242906464"/>
                  </a:ext>
                </a:extLst>
              </a:tr>
              <a:tr h="461364">
                <a:tc rowSpan="3">
                  <a:txBody>
                    <a:bodyPr/>
                    <a:lstStyle/>
                    <a:p>
                      <a:endParaRPr lang="en-US" sz="2400" smtClean="0">
                        <a:latin typeface="Times New Roman" panose="02020603050405020304" pitchFamily="18" charset="0"/>
                        <a:cs typeface="Times New Roman" panose="02020603050405020304" pitchFamily="18" charset="0"/>
                      </a:endParaRPr>
                    </a:p>
                    <a:p>
                      <a:r>
                        <a:rPr lang="en-US" sz="2400" smtClean="0">
                          <a:latin typeface="Times New Roman" panose="02020603050405020304" pitchFamily="18" charset="0"/>
                          <a:cs typeface="Times New Roman" panose="02020603050405020304" pitchFamily="18" charset="0"/>
                        </a:rPr>
                        <a:t>Mở</a:t>
                      </a:r>
                      <a:r>
                        <a:rPr lang="en-US" sz="2400" baseline="0" smtClean="0">
                          <a:latin typeface="Times New Roman" panose="02020603050405020304" pitchFamily="18" charset="0"/>
                          <a:cs typeface="Times New Roman" panose="02020603050405020304" pitchFamily="18" charset="0"/>
                        </a:rPr>
                        <a:t> bài</a:t>
                      </a:r>
                      <a:endParaRPr lang="en-US" sz="240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US" sz="2400" smtClean="0">
                          <a:latin typeface="Times New Roman" panose="02020603050405020304" pitchFamily="18" charset="0"/>
                          <a:cs typeface="Times New Roman" panose="02020603050405020304" pitchFamily="18" charset="0"/>
                        </a:rPr>
                        <a:t>Tên</a:t>
                      </a:r>
                      <a:r>
                        <a:rPr lang="en-US" sz="2400" baseline="0" smtClean="0">
                          <a:latin typeface="Times New Roman" panose="02020603050405020304" pitchFamily="18" charset="0"/>
                          <a:cs typeface="Times New Roman" panose="02020603050405020304" pitchFamily="18" charset="0"/>
                        </a:rPr>
                        <a:t> tác giả, tác phẩm</a:t>
                      </a:r>
                      <a:endParaRPr lang="en-US" sz="24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US" sz="24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801534914"/>
                  </a:ext>
                </a:extLst>
              </a:tr>
              <a:tr h="461364">
                <a:tc vMerge="1">
                  <a:txBody>
                    <a:bodyPr/>
                    <a:lstStyle/>
                    <a:p>
                      <a:endParaRPr lang="en-US" sz="2800">
                        <a:latin typeface="Times New Roman" panose="02020603050405020304" pitchFamily="18" charset="0"/>
                        <a:cs typeface="Times New Roman" panose="02020603050405020304" pitchFamily="18" charset="0"/>
                      </a:endParaRPr>
                    </a:p>
                  </a:txBody>
                  <a:tcPr>
                    <a:solidFill>
                      <a:schemeClr val="accent4"/>
                    </a:solidFill>
                  </a:tcPr>
                </a:tc>
                <a:tc>
                  <a:txBody>
                    <a:bodyPr/>
                    <a:lstStyle/>
                    <a:p>
                      <a:r>
                        <a:rPr lang="en-US" sz="2400" smtClean="0">
                          <a:latin typeface="Times New Roman" panose="02020603050405020304" pitchFamily="18" charset="0"/>
                          <a:cs typeface="Times New Roman" panose="02020603050405020304" pitchFamily="18" charset="0"/>
                        </a:rPr>
                        <a:t>Chủ đề</a:t>
                      </a:r>
                      <a:endParaRPr lang="en-US" sz="24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endParaRPr lang="en-US" sz="24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7096042"/>
                  </a:ext>
                </a:extLst>
              </a:tr>
              <a:tr h="461364">
                <a:tc vMerge="1">
                  <a:txBody>
                    <a:bodyPr/>
                    <a:lstStyle/>
                    <a:p>
                      <a:endParaRPr lang="en-US" sz="2800">
                        <a:latin typeface="Times New Roman" panose="02020603050405020304" pitchFamily="18" charset="0"/>
                        <a:cs typeface="Times New Roman" panose="02020603050405020304" pitchFamily="18" charset="0"/>
                      </a:endParaRPr>
                    </a:p>
                  </a:txBody>
                  <a:tcPr>
                    <a:solidFill>
                      <a:schemeClr val="accent4"/>
                    </a:solidFill>
                  </a:tcPr>
                </a:tc>
                <a:tc>
                  <a:txBody>
                    <a:bodyPr/>
                    <a:lstStyle/>
                    <a:p>
                      <a:r>
                        <a:rPr lang="en-US" sz="2400" smtClean="0">
                          <a:latin typeface="Times New Roman" panose="02020603050405020304" pitchFamily="18" charset="0"/>
                          <a:cs typeface="Times New Roman" panose="02020603050405020304" pitchFamily="18" charset="0"/>
                        </a:rPr>
                        <a:t>Các</a:t>
                      </a:r>
                      <a:r>
                        <a:rPr lang="en-US" sz="2400" baseline="0" smtClean="0">
                          <a:latin typeface="Times New Roman" panose="02020603050405020304" pitchFamily="18" charset="0"/>
                          <a:cs typeface="Times New Roman" panose="02020603050405020304" pitchFamily="18" charset="0"/>
                        </a:rPr>
                        <a:t> yếu tố nghệ thuật</a:t>
                      </a:r>
                      <a:endParaRPr lang="en-US" sz="24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8201598"/>
                  </a:ext>
                </a:extLst>
              </a:tr>
              <a:tr h="461364">
                <a:tc rowSpan="3">
                  <a:txBody>
                    <a:bodyPr/>
                    <a:lstStyle/>
                    <a:p>
                      <a:endParaRPr lang="en-US" sz="2400" smtClean="0">
                        <a:latin typeface="Times New Roman" panose="02020603050405020304" pitchFamily="18" charset="0"/>
                        <a:cs typeface="Times New Roman" panose="02020603050405020304" pitchFamily="18" charset="0"/>
                      </a:endParaRPr>
                    </a:p>
                    <a:p>
                      <a:endParaRPr lang="en-US" sz="2400" smtClean="0">
                        <a:latin typeface="Times New Roman" panose="02020603050405020304" pitchFamily="18" charset="0"/>
                        <a:cs typeface="Times New Roman" panose="02020603050405020304" pitchFamily="18" charset="0"/>
                      </a:endParaRPr>
                    </a:p>
                    <a:p>
                      <a:endParaRPr lang="en-US" sz="2400" smtClean="0">
                        <a:latin typeface="Times New Roman" panose="02020603050405020304" pitchFamily="18" charset="0"/>
                        <a:cs typeface="Times New Roman" panose="02020603050405020304" pitchFamily="18" charset="0"/>
                      </a:endParaRPr>
                    </a:p>
                    <a:p>
                      <a:r>
                        <a:rPr lang="en-US" sz="2400" smtClean="0">
                          <a:latin typeface="Times New Roman" panose="02020603050405020304" pitchFamily="18" charset="0"/>
                          <a:cs typeface="Times New Roman" panose="02020603050405020304" pitchFamily="18" charset="0"/>
                        </a:rPr>
                        <a:t>Thân</a:t>
                      </a:r>
                      <a:r>
                        <a:rPr lang="en-US" sz="2400" baseline="0" smtClean="0">
                          <a:latin typeface="Times New Roman" panose="02020603050405020304" pitchFamily="18" charset="0"/>
                          <a:cs typeface="Times New Roman" panose="02020603050405020304" pitchFamily="18" charset="0"/>
                        </a:rPr>
                        <a:t> bài</a:t>
                      </a:r>
                      <a:endParaRPr lang="en-US" sz="240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75000"/>
                      </a:schemeClr>
                    </a:solidFill>
                  </a:tcPr>
                </a:tc>
                <a:tc>
                  <a:txBody>
                    <a:bodyPr/>
                    <a:lstStyle/>
                    <a:p>
                      <a:r>
                        <a:rPr lang="en-US" sz="2400" smtClean="0">
                          <a:latin typeface="Times New Roman" panose="02020603050405020304" pitchFamily="18" charset="0"/>
                          <a:cs typeface="Times New Roman" panose="02020603050405020304" pitchFamily="18" charset="0"/>
                        </a:rPr>
                        <a:t>Nêu</a:t>
                      </a:r>
                      <a:r>
                        <a:rPr lang="en-US" sz="2400" baseline="0" smtClean="0">
                          <a:latin typeface="Times New Roman" panose="02020603050405020304" pitchFamily="18" charset="0"/>
                          <a:cs typeface="Times New Roman" panose="02020603050405020304" pitchFamily="18" charset="0"/>
                        </a:rPr>
                        <a:t> và phân tích chủ đề</a:t>
                      </a:r>
                      <a:endParaRPr lang="en-US" sz="24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EDF5"/>
                    </a:solidFill>
                  </a:tcPr>
                </a:tc>
                <a:tc>
                  <a:txBody>
                    <a:bodyPr/>
                    <a:lstStyle/>
                    <a:p>
                      <a:endParaRPr lang="en-US" sz="24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EDF5"/>
                    </a:solidFill>
                  </a:tcPr>
                </a:tc>
                <a:extLst>
                  <a:ext uri="{0D108BD9-81ED-4DB2-BD59-A6C34878D82A}">
                    <a16:rowId xmlns:a16="http://schemas.microsoft.com/office/drawing/2014/main" val="2407126879"/>
                  </a:ext>
                </a:extLst>
              </a:tr>
              <a:tr h="2239093">
                <a:tc vMerge="1">
                  <a:txBody>
                    <a:bodyPr/>
                    <a:lstStyle/>
                    <a:p>
                      <a:endParaRPr lang="en-US" sz="2800">
                        <a:latin typeface="Times New Roman" panose="02020603050405020304" pitchFamily="18" charset="0"/>
                        <a:cs typeface="Times New Roman" panose="02020603050405020304" pitchFamily="18" charset="0"/>
                      </a:endParaRPr>
                    </a:p>
                  </a:txBody>
                  <a:tcPr>
                    <a:solidFill>
                      <a:schemeClr val="accent6">
                        <a:lumMod val="75000"/>
                      </a:schemeClr>
                    </a:solidFill>
                  </a:tcPr>
                </a:tc>
                <a:tc>
                  <a:txBody>
                    <a:bodyPr/>
                    <a:lstStyle/>
                    <a:p>
                      <a:r>
                        <a:rPr lang="en-US" sz="2400" smtClean="0">
                          <a:latin typeface="Times New Roman" panose="02020603050405020304" pitchFamily="18" charset="0"/>
                          <a:cs typeface="Times New Roman" panose="02020603050405020304" pitchFamily="18" charset="0"/>
                        </a:rPr>
                        <a:t>Nêu</a:t>
                      </a:r>
                      <a:r>
                        <a:rPr lang="en-US" sz="2400" baseline="0" smtClean="0">
                          <a:latin typeface="Times New Roman" panose="02020603050405020304" pitchFamily="18" charset="0"/>
                          <a:cs typeface="Times New Roman" panose="02020603050405020304" pitchFamily="18" charset="0"/>
                        </a:rPr>
                        <a:t> và phân tích các yếu tố nghệ thuật:</a:t>
                      </a:r>
                    </a:p>
                    <a:p>
                      <a:pPr marL="285750" indent="-285750">
                        <a:buFontTx/>
                        <a:buChar char="-"/>
                      </a:pPr>
                      <a:r>
                        <a:rPr lang="en-US" sz="2400" baseline="0" smtClean="0">
                          <a:latin typeface="Times New Roman" panose="02020603050405020304" pitchFamily="18" charset="0"/>
                          <a:cs typeface="Times New Roman" panose="02020603050405020304" pitchFamily="18" charset="0"/>
                        </a:rPr>
                        <a:t>Yếu tố 1 là:</a:t>
                      </a:r>
                    </a:p>
                    <a:p>
                      <a:pPr marL="285750" indent="-285750">
                        <a:buFontTx/>
                        <a:buChar char="-"/>
                      </a:pPr>
                      <a:r>
                        <a:rPr lang="en-US" sz="2400" baseline="0" smtClean="0">
                          <a:latin typeface="Times New Roman" panose="02020603050405020304" pitchFamily="18" charset="0"/>
                          <a:cs typeface="Times New Roman" panose="02020603050405020304" pitchFamily="18" charset="0"/>
                        </a:rPr>
                        <a:t>Yếu tố 2 là:</a:t>
                      </a:r>
                    </a:p>
                    <a:p>
                      <a:pPr marL="285750" indent="-285750">
                        <a:buFontTx/>
                        <a:buChar char="-"/>
                      </a:pPr>
                      <a:r>
                        <a:rPr lang="en-US" sz="2400" baseline="0" smtClean="0">
                          <a:latin typeface="Times New Roman" panose="02020603050405020304" pitchFamily="18" charset="0"/>
                          <a:cs typeface="Times New Roman" panose="02020603050405020304" pitchFamily="18" charset="0"/>
                        </a:rPr>
                        <a:t>Yếu tố 3 là:</a:t>
                      </a:r>
                    </a:p>
                    <a:p>
                      <a:pPr marL="285750" indent="-285750">
                        <a:buFontTx/>
                        <a:buChar char="-"/>
                      </a:pPr>
                      <a:r>
                        <a:rPr lang="en-US" sz="2400" baseline="0" smtClean="0">
                          <a:latin typeface="Times New Roman" panose="02020603050405020304" pitchFamily="18" charset="0"/>
                          <a:cs typeface="Times New Roman" panose="02020603050405020304" pitchFamily="18" charset="0"/>
                        </a:rPr>
                        <a:t>...</a:t>
                      </a:r>
                      <a:endParaRPr lang="en-US" sz="24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US" sz="24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998447262"/>
                  </a:ext>
                </a:extLst>
              </a:tr>
              <a:tr h="806073">
                <a:tc vMerge="1">
                  <a:txBody>
                    <a:bodyPr/>
                    <a:lstStyle/>
                    <a:p>
                      <a:endParaRPr lang="en-US" sz="2800">
                        <a:latin typeface="Times New Roman" panose="02020603050405020304" pitchFamily="18" charset="0"/>
                        <a:cs typeface="Times New Roman" panose="02020603050405020304" pitchFamily="18" charset="0"/>
                      </a:endParaRPr>
                    </a:p>
                  </a:txBody>
                  <a:tcPr/>
                </a:tc>
                <a:tc>
                  <a:txBody>
                    <a:bodyPr/>
                    <a:lstStyle/>
                    <a:p>
                      <a:r>
                        <a:rPr lang="en-US" sz="2400" smtClean="0">
                          <a:latin typeface="Times New Roman" panose="02020603050405020304" pitchFamily="18" charset="0"/>
                          <a:cs typeface="Times New Roman" panose="02020603050405020304" pitchFamily="18" charset="0"/>
                        </a:rPr>
                        <a:t>Những bằng</a:t>
                      </a:r>
                      <a:r>
                        <a:rPr lang="en-US" sz="2400" baseline="0" smtClean="0">
                          <a:latin typeface="Times New Roman" panose="02020603050405020304" pitchFamily="18" charset="0"/>
                          <a:cs typeface="Times New Roman" panose="02020603050405020304" pitchFamily="18" charset="0"/>
                        </a:rPr>
                        <a:t> chứng tiêu biểu trong tác phẩm</a:t>
                      </a:r>
                      <a:endParaRPr lang="en-US" sz="24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8674589"/>
                  </a:ext>
                </a:extLst>
              </a:tr>
              <a:tr h="461364">
                <a:tc rowSpan="2">
                  <a:txBody>
                    <a:bodyPr/>
                    <a:lstStyle/>
                    <a:p>
                      <a:endParaRPr lang="en-US" sz="2400" smtClean="0">
                        <a:latin typeface="Times New Roman" panose="02020603050405020304" pitchFamily="18" charset="0"/>
                        <a:cs typeface="Times New Roman" panose="02020603050405020304" pitchFamily="18" charset="0"/>
                      </a:endParaRPr>
                    </a:p>
                    <a:p>
                      <a:r>
                        <a:rPr lang="en-US" sz="2400" smtClean="0">
                          <a:latin typeface="Times New Roman" panose="02020603050405020304" pitchFamily="18" charset="0"/>
                          <a:cs typeface="Times New Roman" panose="02020603050405020304" pitchFamily="18" charset="0"/>
                        </a:rPr>
                        <a:t>Kết bài</a:t>
                      </a:r>
                      <a:endParaRPr lang="en-US" sz="240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tc>
                  <a:txBody>
                    <a:bodyPr/>
                    <a:lstStyle/>
                    <a:p>
                      <a:r>
                        <a:rPr lang="en-US" sz="2400" smtClean="0">
                          <a:latin typeface="Times New Roman" panose="02020603050405020304" pitchFamily="18" charset="0"/>
                          <a:cs typeface="Times New Roman" panose="02020603050405020304" pitchFamily="18" charset="0"/>
                        </a:rPr>
                        <a:t>Khẳng</a:t>
                      </a:r>
                      <a:r>
                        <a:rPr lang="en-US" sz="2400" baseline="0" smtClean="0">
                          <a:latin typeface="Times New Roman" panose="02020603050405020304" pitchFamily="18" charset="0"/>
                          <a:cs typeface="Times New Roman" panose="02020603050405020304" pitchFamily="18" charset="0"/>
                        </a:rPr>
                        <a:t> định lại chủ đề</a:t>
                      </a:r>
                      <a:endParaRPr lang="en-US" sz="24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4085163"/>
                  </a:ext>
                </a:extLst>
              </a:tr>
              <a:tr h="461364">
                <a:tc vMerge="1">
                  <a:txBody>
                    <a:bodyPr/>
                    <a:lstStyle/>
                    <a:p>
                      <a:endParaRPr lang="en-US" sz="2800">
                        <a:latin typeface="Times New Roman" panose="02020603050405020304" pitchFamily="18" charset="0"/>
                        <a:cs typeface="Times New Roman" panose="02020603050405020304" pitchFamily="18" charset="0"/>
                      </a:endParaRPr>
                    </a:p>
                  </a:txBody>
                  <a:tcPr/>
                </a:tc>
                <a:tc>
                  <a:txBody>
                    <a:bodyPr/>
                    <a:lstStyle/>
                    <a:p>
                      <a:r>
                        <a:rPr lang="en-US" sz="2400" smtClean="0">
                          <a:latin typeface="Times New Roman" panose="02020603050405020304" pitchFamily="18" charset="0"/>
                          <a:cs typeface="Times New Roman" panose="02020603050405020304" pitchFamily="18" charset="0"/>
                        </a:rPr>
                        <a:t>Cảm nhận</a:t>
                      </a:r>
                      <a:r>
                        <a:rPr lang="en-US" sz="2400" baseline="0" smtClean="0">
                          <a:latin typeface="Times New Roman" panose="02020603050405020304" pitchFamily="18" charset="0"/>
                          <a:cs typeface="Times New Roman" panose="02020603050405020304" pitchFamily="18" charset="0"/>
                        </a:rPr>
                        <a:t>/ bài học của người nói</a:t>
                      </a:r>
                      <a:endParaRPr lang="en-US" sz="24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lang="en-US" sz="24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424111205"/>
                  </a:ext>
                </a:extLst>
              </a:tr>
            </a:tbl>
          </a:graphicData>
        </a:graphic>
      </p:graphicFrame>
    </p:spTree>
    <p:extLst>
      <p:ext uri="{BB962C8B-B14F-4D97-AF65-F5344CB8AC3E}">
        <p14:creationId xmlns:p14="http://schemas.microsoft.com/office/powerpoint/2010/main" val="1492742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47"/>
        <p:cNvGrpSpPr/>
        <p:nvPr/>
      </p:nvGrpSpPr>
      <p:grpSpPr>
        <a:xfrm>
          <a:off x="0" y="0"/>
          <a:ext cx="0" cy="0"/>
          <a:chOff x="0" y="0"/>
          <a:chExt cx="0" cy="0"/>
        </a:xfrm>
      </p:grpSpPr>
      <p:sp>
        <p:nvSpPr>
          <p:cNvPr id="2" name="Rectangle 1"/>
          <p:cNvSpPr/>
          <p:nvPr/>
        </p:nvSpPr>
        <p:spPr>
          <a:xfrm>
            <a:off x="1951630" y="1188504"/>
            <a:ext cx="9048466" cy="5007579"/>
          </a:xfrm>
          <a:prstGeom prst="rect">
            <a:avLst/>
          </a:prstGeom>
          <a:solidFill>
            <a:srgbClr val="FFFFFF">
              <a:alpha val="9411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p:nvSpPr>
        <p:spPr>
          <a:xfrm>
            <a:off x="42536" y="0"/>
            <a:ext cx="12149464" cy="6331413"/>
          </a:xfrm>
          <a:prstGeom prst="rect">
            <a:avLst/>
          </a:prstGeom>
          <a:solidFill>
            <a:schemeClr val="accent1">
              <a:lumMod val="20000"/>
              <a:lumOff val="80000"/>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2536" y="0"/>
            <a:ext cx="12149464" cy="430887"/>
          </a:xfrm>
          <a:prstGeom prst="rect">
            <a:avLst/>
          </a:prstGeom>
          <a:noFill/>
        </p:spPr>
        <p:txBody>
          <a:bodyPr wrap="square" rtlCol="0">
            <a:spAutoFit/>
          </a:bodyPr>
          <a:lstStyle/>
          <a:p>
            <a:pPr algn="ctr"/>
            <a:r>
              <a:rPr lang="en-US" sz="2200" b="1" smtClean="0">
                <a:solidFill>
                  <a:srgbClr val="00B050"/>
                </a:solidFill>
                <a:latin typeface="Times New Roman" panose="02020603050405020304" pitchFamily="18" charset="0"/>
                <a:cs typeface="Times New Roman" panose="02020603050405020304" pitchFamily="18" charset="0"/>
              </a:rPr>
              <a:t>PHIẾU GHI CHÉP NỘI DUNG THUYẾT TRÌNH: </a:t>
            </a:r>
            <a:r>
              <a:rPr lang="en-US" sz="2200" b="1" i="1" smtClean="0">
                <a:solidFill>
                  <a:srgbClr val="00B050"/>
                </a:solidFill>
                <a:latin typeface="Times New Roman" panose="02020603050405020304" pitchFamily="18" charset="0"/>
                <a:cs typeface="Times New Roman" panose="02020603050405020304" pitchFamily="18" charset="0"/>
              </a:rPr>
              <a:t>PHÂN TÍCH MỘT TÁC PHẨM VĂN HỌC</a:t>
            </a:r>
            <a:endParaRPr lang="en-US" sz="2200" b="1" i="1">
              <a:solidFill>
                <a:srgbClr val="00B050"/>
              </a:solidFill>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974740196"/>
              </p:ext>
            </p:extLst>
          </p:nvPr>
        </p:nvGraphicFramePr>
        <p:xfrm>
          <a:off x="42536" y="635866"/>
          <a:ext cx="12149464" cy="5059680"/>
        </p:xfrm>
        <a:graphic>
          <a:graphicData uri="http://schemas.openxmlformats.org/drawingml/2006/table">
            <a:tbl>
              <a:tblPr firstRow="1" bandRow="1">
                <a:tableStyleId>{5C22544A-7EE6-4342-B048-85BDC9FD1C3A}</a:tableStyleId>
              </a:tblPr>
              <a:tblGrid>
                <a:gridCol w="1877652">
                  <a:extLst>
                    <a:ext uri="{9D8B030D-6E8A-4147-A177-3AD203B41FA5}">
                      <a16:colId xmlns:a16="http://schemas.microsoft.com/office/drawing/2014/main" val="1079095023"/>
                    </a:ext>
                  </a:extLst>
                </a:gridCol>
                <a:gridCol w="5593131">
                  <a:extLst>
                    <a:ext uri="{9D8B030D-6E8A-4147-A177-3AD203B41FA5}">
                      <a16:colId xmlns:a16="http://schemas.microsoft.com/office/drawing/2014/main" val="642892636"/>
                    </a:ext>
                  </a:extLst>
                </a:gridCol>
                <a:gridCol w="4678681">
                  <a:extLst>
                    <a:ext uri="{9D8B030D-6E8A-4147-A177-3AD203B41FA5}">
                      <a16:colId xmlns:a16="http://schemas.microsoft.com/office/drawing/2014/main" val="3002697137"/>
                    </a:ext>
                  </a:extLst>
                </a:gridCol>
              </a:tblGrid>
              <a:tr h="461364">
                <a:tc>
                  <a:txBody>
                    <a:bodyPr/>
                    <a:lstStyle/>
                    <a:p>
                      <a:r>
                        <a:rPr lang="en-US" sz="2800" smtClean="0">
                          <a:latin typeface="Times New Roman" panose="02020603050405020304" pitchFamily="18" charset="0"/>
                          <a:cs typeface="Times New Roman" panose="02020603050405020304" pitchFamily="18" charset="0"/>
                        </a:rPr>
                        <a:t>Tiến</a:t>
                      </a:r>
                      <a:r>
                        <a:rPr lang="en-US" sz="2800" baseline="0" smtClean="0">
                          <a:latin typeface="Times New Roman" panose="02020603050405020304" pitchFamily="18" charset="0"/>
                          <a:cs typeface="Times New Roman" panose="02020603050405020304" pitchFamily="18" charset="0"/>
                        </a:rPr>
                        <a:t> trình</a:t>
                      </a:r>
                      <a:endParaRPr lang="en-US" sz="280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solidFill>
                  </a:tcPr>
                </a:tc>
                <a:tc>
                  <a:txBody>
                    <a:bodyPr/>
                    <a:lstStyle/>
                    <a:p>
                      <a:r>
                        <a:rPr lang="en-US" sz="2800" smtClean="0">
                          <a:latin typeface="Times New Roman" panose="02020603050405020304" pitchFamily="18" charset="0"/>
                          <a:cs typeface="Times New Roman" panose="02020603050405020304" pitchFamily="18" charset="0"/>
                        </a:rPr>
                        <a:t>Nội</a:t>
                      </a:r>
                      <a:r>
                        <a:rPr lang="en-US" sz="2800" baseline="0" smtClean="0">
                          <a:latin typeface="Times New Roman" panose="02020603050405020304" pitchFamily="18" charset="0"/>
                          <a:cs typeface="Times New Roman" panose="02020603050405020304" pitchFamily="18" charset="0"/>
                        </a:rPr>
                        <a:t> dung chính</a:t>
                      </a:r>
                      <a:endParaRPr lang="en-US" sz="28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solidFill>
                  </a:tcPr>
                </a:tc>
                <a:tc>
                  <a:txBody>
                    <a:bodyPr/>
                    <a:lstStyle/>
                    <a:p>
                      <a:r>
                        <a:rPr lang="en-US" sz="2800" smtClean="0">
                          <a:latin typeface="Times New Roman" panose="02020603050405020304" pitchFamily="18" charset="0"/>
                          <a:cs typeface="Times New Roman" panose="02020603050405020304" pitchFamily="18" charset="0"/>
                        </a:rPr>
                        <a:t>Nội</a:t>
                      </a:r>
                      <a:r>
                        <a:rPr lang="en-US" sz="2800" baseline="0" smtClean="0">
                          <a:latin typeface="Times New Roman" panose="02020603050405020304" pitchFamily="18" charset="0"/>
                          <a:cs typeface="Times New Roman" panose="02020603050405020304" pitchFamily="18" charset="0"/>
                        </a:rPr>
                        <a:t> dung chi tiết</a:t>
                      </a:r>
                      <a:endParaRPr lang="en-US" sz="28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3242906464"/>
                  </a:ext>
                </a:extLst>
              </a:tr>
              <a:tr h="461364">
                <a:tc rowSpan="3">
                  <a:txBody>
                    <a:bodyPr/>
                    <a:lstStyle/>
                    <a:p>
                      <a:endParaRPr lang="en-US" sz="2800" smtClean="0">
                        <a:latin typeface="Times New Roman" panose="02020603050405020304" pitchFamily="18" charset="0"/>
                        <a:cs typeface="Times New Roman" panose="02020603050405020304" pitchFamily="18" charset="0"/>
                      </a:endParaRPr>
                    </a:p>
                    <a:p>
                      <a:r>
                        <a:rPr lang="en-US" sz="2800" smtClean="0">
                          <a:latin typeface="Times New Roman" panose="02020603050405020304" pitchFamily="18" charset="0"/>
                          <a:cs typeface="Times New Roman" panose="02020603050405020304" pitchFamily="18" charset="0"/>
                        </a:rPr>
                        <a:t>Mở</a:t>
                      </a:r>
                      <a:r>
                        <a:rPr lang="en-US" sz="2800" baseline="0" smtClean="0">
                          <a:latin typeface="Times New Roman" panose="02020603050405020304" pitchFamily="18" charset="0"/>
                          <a:cs typeface="Times New Roman" panose="02020603050405020304" pitchFamily="18" charset="0"/>
                        </a:rPr>
                        <a:t> bài</a:t>
                      </a:r>
                      <a:endParaRPr lang="en-US" sz="280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US" sz="2800" smtClean="0">
                          <a:latin typeface="Times New Roman" panose="02020603050405020304" pitchFamily="18" charset="0"/>
                          <a:cs typeface="Times New Roman" panose="02020603050405020304" pitchFamily="18" charset="0"/>
                        </a:rPr>
                        <a:t>Tên</a:t>
                      </a:r>
                      <a:r>
                        <a:rPr lang="en-US" sz="2800" baseline="0" smtClean="0">
                          <a:latin typeface="Times New Roman" panose="02020603050405020304" pitchFamily="18" charset="0"/>
                          <a:cs typeface="Times New Roman" panose="02020603050405020304" pitchFamily="18" charset="0"/>
                        </a:rPr>
                        <a:t> tác giả, tác phẩm</a:t>
                      </a:r>
                      <a:endParaRPr lang="en-US" sz="28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mtClean="0">
                          <a:solidFill>
                            <a:srgbClr val="E9FCE3">
                              <a:lumMod val="10000"/>
                            </a:srgbClr>
                          </a:solidFill>
                          <a:latin typeface="Times New Roman" panose="02020603050405020304" pitchFamily="18" charset="0"/>
                          <a:cs typeface="Times New Roman" panose="02020603050405020304" pitchFamily="18" charset="0"/>
                        </a:rPr>
                        <a:t>“Chuyện</a:t>
                      </a:r>
                      <a:r>
                        <a:rPr lang="en-US" sz="2800" baseline="0" smtClean="0">
                          <a:solidFill>
                            <a:srgbClr val="E9FCE3">
                              <a:lumMod val="10000"/>
                            </a:srgbClr>
                          </a:solidFill>
                          <a:latin typeface="Times New Roman" panose="02020603050405020304" pitchFamily="18" charset="0"/>
                          <a:cs typeface="Times New Roman" panose="02020603050405020304" pitchFamily="18" charset="0"/>
                        </a:rPr>
                        <a:t> con mèo dậy hải âu bay”, </a:t>
                      </a:r>
                      <a:r>
                        <a:rPr lang="en-US" sz="2800" smtClean="0">
                          <a:solidFill>
                            <a:schemeClr val="tx1"/>
                          </a:solidFill>
                          <a:latin typeface="Times New Roman" panose="02020603050405020304" pitchFamily="18" charset="0"/>
                          <a:cs typeface="Times New Roman" panose="02020603050405020304" pitchFamily="18" charset="0"/>
                        </a:rPr>
                        <a:t>Luis Sepúlveda </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801534914"/>
                  </a:ext>
                </a:extLst>
              </a:tr>
              <a:tr h="461364">
                <a:tc vMerge="1">
                  <a:txBody>
                    <a:bodyPr/>
                    <a:lstStyle/>
                    <a:p>
                      <a:endParaRPr lang="en-US" sz="2800">
                        <a:latin typeface="Times New Roman" panose="02020603050405020304" pitchFamily="18" charset="0"/>
                        <a:cs typeface="Times New Roman" panose="02020603050405020304" pitchFamily="18" charset="0"/>
                      </a:endParaRPr>
                    </a:p>
                  </a:txBody>
                  <a:tcPr>
                    <a:solidFill>
                      <a:schemeClr val="accent4"/>
                    </a:solidFill>
                  </a:tcPr>
                </a:tc>
                <a:tc>
                  <a:txBody>
                    <a:bodyPr/>
                    <a:lstStyle/>
                    <a:p>
                      <a:r>
                        <a:rPr lang="en-US" sz="2800" smtClean="0">
                          <a:latin typeface="Times New Roman" panose="02020603050405020304" pitchFamily="18" charset="0"/>
                          <a:cs typeface="Times New Roman" panose="02020603050405020304" pitchFamily="18" charset="0"/>
                        </a:rPr>
                        <a:t>Chủ đề</a:t>
                      </a:r>
                      <a:endParaRPr lang="en-US" sz="28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vi-VN" sz="2800" smtClean="0">
                          <a:solidFill>
                            <a:schemeClr val="tx1"/>
                          </a:solidFill>
                          <a:latin typeface="Times New Roman" panose="02020603050405020304" pitchFamily="18" charset="0"/>
                          <a:cs typeface="Times New Roman" panose="02020603050405020304" pitchFamily="18" charset="0"/>
                        </a:rPr>
                        <a:t>Thế giới này đầy những nghịch lý và khác biệt, nhưng bỏ qua những khác biệt đó để hướng đến</a:t>
                      </a:r>
                      <a:r>
                        <a:rPr lang="en-US" sz="2800" smtClean="0">
                          <a:solidFill>
                            <a:schemeClr val="tx1"/>
                          </a:solidFill>
                          <a:latin typeface="Times New Roman" panose="02020603050405020304" pitchFamily="18" charset="0"/>
                          <a:cs typeface="Times New Roman" panose="02020603050405020304" pitchFamily="18" charset="0"/>
                        </a:rPr>
                        <a:t> tình yêu</a:t>
                      </a:r>
                      <a:r>
                        <a:rPr lang="vi-VN" sz="2800" smtClean="0">
                          <a:solidFill>
                            <a:schemeClr val="tx1"/>
                          </a:solidFill>
                          <a:latin typeface="Times New Roman" panose="02020603050405020304" pitchFamily="18" charset="0"/>
                          <a:cs typeface="Times New Roman" panose="02020603050405020304" pitchFamily="18" charset="0"/>
                        </a:rPr>
                        <a:t> thương thì cuộc sống sẽ tốt đẹp hơn</a:t>
                      </a:r>
                      <a:r>
                        <a:rPr lang="en-US" sz="2800" smtClean="0">
                          <a:solidFill>
                            <a:schemeClr val="tx1"/>
                          </a:solidFill>
                          <a:latin typeface="Times New Roman" panose="02020603050405020304" pitchFamily="18" charset="0"/>
                          <a:cs typeface="Times New Roman" panose="02020603050405020304" pitchFamily="18" charset="0"/>
                        </a:rPr>
                        <a:t>.</a:t>
                      </a:r>
                      <a:endParaRPr lang="en-US" sz="28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7096042"/>
                  </a:ext>
                </a:extLst>
              </a:tr>
              <a:tr h="461364">
                <a:tc vMerge="1">
                  <a:txBody>
                    <a:bodyPr/>
                    <a:lstStyle/>
                    <a:p>
                      <a:endParaRPr lang="en-US" sz="2800">
                        <a:latin typeface="Times New Roman" panose="02020603050405020304" pitchFamily="18" charset="0"/>
                        <a:cs typeface="Times New Roman" panose="02020603050405020304" pitchFamily="18" charset="0"/>
                      </a:endParaRPr>
                    </a:p>
                  </a:txBody>
                  <a:tcPr>
                    <a:solidFill>
                      <a:schemeClr val="accent4"/>
                    </a:solidFill>
                  </a:tcPr>
                </a:tc>
                <a:tc>
                  <a:txBody>
                    <a:bodyPr/>
                    <a:lstStyle/>
                    <a:p>
                      <a:r>
                        <a:rPr lang="en-US" sz="2800" smtClean="0">
                          <a:latin typeface="Times New Roman" panose="02020603050405020304" pitchFamily="18" charset="0"/>
                          <a:cs typeface="Times New Roman" panose="02020603050405020304" pitchFamily="18" charset="0"/>
                        </a:rPr>
                        <a:t>Các</a:t>
                      </a:r>
                      <a:r>
                        <a:rPr lang="en-US" sz="2800" baseline="0" smtClean="0">
                          <a:latin typeface="Times New Roman" panose="02020603050405020304" pitchFamily="18" charset="0"/>
                          <a:cs typeface="Times New Roman" panose="02020603050405020304" pitchFamily="18" charset="0"/>
                        </a:rPr>
                        <a:t> yếu tố nghệ thuật</a:t>
                      </a:r>
                      <a:endParaRPr lang="en-US" sz="28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mtClean="0">
                          <a:solidFill>
                            <a:srgbClr val="CC00CC"/>
                          </a:solidFill>
                          <a:latin typeface="Times New Roman" panose="02020603050405020304" pitchFamily="18" charset="0"/>
                          <a:cs typeface="Times New Roman" panose="02020603050405020304" pitchFamily="18" charset="0"/>
                        </a:rPr>
                        <a:t>Giọng văn nhẹ nhàng, hài hước; cốt truyện độc đáo; kết thúc có hậu.</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8201598"/>
                  </a:ext>
                </a:extLst>
              </a:tr>
            </a:tbl>
          </a:graphicData>
        </a:graphic>
      </p:graphicFrame>
    </p:spTree>
    <p:extLst>
      <p:ext uri="{BB962C8B-B14F-4D97-AF65-F5344CB8AC3E}">
        <p14:creationId xmlns:p14="http://schemas.microsoft.com/office/powerpoint/2010/main" val="23346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47"/>
        <p:cNvGrpSpPr/>
        <p:nvPr/>
      </p:nvGrpSpPr>
      <p:grpSpPr>
        <a:xfrm>
          <a:off x="0" y="0"/>
          <a:ext cx="0" cy="0"/>
          <a:chOff x="0" y="0"/>
          <a:chExt cx="0" cy="0"/>
        </a:xfrm>
      </p:grpSpPr>
      <p:sp>
        <p:nvSpPr>
          <p:cNvPr id="2" name="Rectangle 1"/>
          <p:cNvSpPr/>
          <p:nvPr/>
        </p:nvSpPr>
        <p:spPr>
          <a:xfrm>
            <a:off x="1951630" y="1188504"/>
            <a:ext cx="9048466" cy="5007579"/>
          </a:xfrm>
          <a:prstGeom prst="rect">
            <a:avLst/>
          </a:prstGeom>
          <a:solidFill>
            <a:srgbClr val="FFFFFF">
              <a:alpha val="9411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p:nvSpPr>
        <p:spPr>
          <a:xfrm>
            <a:off x="42536" y="0"/>
            <a:ext cx="12149464" cy="6331413"/>
          </a:xfrm>
          <a:prstGeom prst="rect">
            <a:avLst/>
          </a:prstGeom>
          <a:solidFill>
            <a:schemeClr val="accent1">
              <a:lumMod val="20000"/>
              <a:lumOff val="80000"/>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2536" y="0"/>
            <a:ext cx="12149464" cy="430887"/>
          </a:xfrm>
          <a:prstGeom prst="rect">
            <a:avLst/>
          </a:prstGeom>
          <a:noFill/>
        </p:spPr>
        <p:txBody>
          <a:bodyPr wrap="square" rtlCol="0">
            <a:spAutoFit/>
          </a:bodyPr>
          <a:lstStyle/>
          <a:p>
            <a:pPr algn="ctr"/>
            <a:r>
              <a:rPr lang="en-US" sz="2200" b="1" smtClean="0">
                <a:solidFill>
                  <a:srgbClr val="00B050"/>
                </a:solidFill>
                <a:latin typeface="Times New Roman" panose="02020603050405020304" pitchFamily="18" charset="0"/>
                <a:cs typeface="Times New Roman" panose="02020603050405020304" pitchFamily="18" charset="0"/>
              </a:rPr>
              <a:t>PHIẾU GHI CHÉP NỘI DUNG THUYẾT TRÌNH: </a:t>
            </a:r>
            <a:r>
              <a:rPr lang="en-US" sz="2200" b="1" i="1" smtClean="0">
                <a:solidFill>
                  <a:srgbClr val="00B050"/>
                </a:solidFill>
                <a:latin typeface="Times New Roman" panose="02020603050405020304" pitchFamily="18" charset="0"/>
                <a:cs typeface="Times New Roman" panose="02020603050405020304" pitchFamily="18" charset="0"/>
              </a:rPr>
              <a:t>PHÂN TÍCH MỘT TÁC PHẨM VĂN HỌC</a:t>
            </a:r>
            <a:endParaRPr lang="en-US" sz="2200" b="1" i="1">
              <a:solidFill>
                <a:srgbClr val="00B050"/>
              </a:solidFill>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727109999"/>
              </p:ext>
            </p:extLst>
          </p:nvPr>
        </p:nvGraphicFramePr>
        <p:xfrm>
          <a:off x="42537" y="430887"/>
          <a:ext cx="12149464" cy="6655713"/>
        </p:xfrm>
        <a:graphic>
          <a:graphicData uri="http://schemas.openxmlformats.org/drawingml/2006/table">
            <a:tbl>
              <a:tblPr firstRow="1" bandRow="1">
                <a:tableStyleId>{5C22544A-7EE6-4342-B048-85BDC9FD1C3A}</a:tableStyleId>
              </a:tblPr>
              <a:tblGrid>
                <a:gridCol w="1877652">
                  <a:extLst>
                    <a:ext uri="{9D8B030D-6E8A-4147-A177-3AD203B41FA5}">
                      <a16:colId xmlns:a16="http://schemas.microsoft.com/office/drawing/2014/main" val="1079095023"/>
                    </a:ext>
                  </a:extLst>
                </a:gridCol>
                <a:gridCol w="4907331">
                  <a:extLst>
                    <a:ext uri="{9D8B030D-6E8A-4147-A177-3AD203B41FA5}">
                      <a16:colId xmlns:a16="http://schemas.microsoft.com/office/drawing/2014/main" val="642892636"/>
                    </a:ext>
                  </a:extLst>
                </a:gridCol>
                <a:gridCol w="5364481">
                  <a:extLst>
                    <a:ext uri="{9D8B030D-6E8A-4147-A177-3AD203B41FA5}">
                      <a16:colId xmlns:a16="http://schemas.microsoft.com/office/drawing/2014/main" val="3002697137"/>
                    </a:ext>
                  </a:extLst>
                </a:gridCol>
              </a:tblGrid>
              <a:tr h="461364">
                <a:tc>
                  <a:txBody>
                    <a:bodyPr/>
                    <a:lstStyle/>
                    <a:p>
                      <a:r>
                        <a:rPr lang="en-US" sz="2400" smtClean="0">
                          <a:latin typeface="Times New Roman" panose="02020603050405020304" pitchFamily="18" charset="0"/>
                          <a:cs typeface="Times New Roman" panose="02020603050405020304" pitchFamily="18" charset="0"/>
                        </a:rPr>
                        <a:t>Tiến</a:t>
                      </a:r>
                      <a:r>
                        <a:rPr lang="en-US" sz="2400" baseline="0" smtClean="0">
                          <a:latin typeface="Times New Roman" panose="02020603050405020304" pitchFamily="18" charset="0"/>
                          <a:cs typeface="Times New Roman" panose="02020603050405020304" pitchFamily="18" charset="0"/>
                        </a:rPr>
                        <a:t> trình</a:t>
                      </a:r>
                      <a:endParaRPr lang="en-US" sz="240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solidFill>
                  </a:tcPr>
                </a:tc>
                <a:tc>
                  <a:txBody>
                    <a:bodyPr/>
                    <a:lstStyle/>
                    <a:p>
                      <a:r>
                        <a:rPr lang="en-US" sz="2400" smtClean="0">
                          <a:latin typeface="Times New Roman" panose="02020603050405020304" pitchFamily="18" charset="0"/>
                          <a:cs typeface="Times New Roman" panose="02020603050405020304" pitchFamily="18" charset="0"/>
                        </a:rPr>
                        <a:t>Nội</a:t>
                      </a:r>
                      <a:r>
                        <a:rPr lang="en-US" sz="2400" baseline="0" smtClean="0">
                          <a:latin typeface="Times New Roman" panose="02020603050405020304" pitchFamily="18" charset="0"/>
                          <a:cs typeface="Times New Roman" panose="02020603050405020304" pitchFamily="18" charset="0"/>
                        </a:rPr>
                        <a:t> dung chính</a:t>
                      </a:r>
                      <a:endParaRPr lang="en-US" sz="24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solidFill>
                  </a:tcPr>
                </a:tc>
                <a:tc>
                  <a:txBody>
                    <a:bodyPr/>
                    <a:lstStyle/>
                    <a:p>
                      <a:r>
                        <a:rPr lang="en-US" sz="2400" smtClean="0">
                          <a:latin typeface="Times New Roman" panose="02020603050405020304" pitchFamily="18" charset="0"/>
                          <a:cs typeface="Times New Roman" panose="02020603050405020304" pitchFamily="18" charset="0"/>
                        </a:rPr>
                        <a:t>Nội</a:t>
                      </a:r>
                      <a:r>
                        <a:rPr lang="en-US" sz="2400" baseline="0" smtClean="0">
                          <a:latin typeface="Times New Roman" panose="02020603050405020304" pitchFamily="18" charset="0"/>
                          <a:cs typeface="Times New Roman" panose="02020603050405020304" pitchFamily="18" charset="0"/>
                        </a:rPr>
                        <a:t> dung chi tiết</a:t>
                      </a:r>
                      <a:endParaRPr lang="en-US" sz="24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3242906464"/>
                  </a:ext>
                </a:extLst>
              </a:tr>
              <a:tr h="461364">
                <a:tc rowSpan="3">
                  <a:txBody>
                    <a:bodyPr/>
                    <a:lstStyle/>
                    <a:p>
                      <a:endParaRPr lang="en-US" sz="2400" smtClean="0">
                        <a:latin typeface="Times New Roman" panose="02020603050405020304" pitchFamily="18" charset="0"/>
                        <a:cs typeface="Times New Roman" panose="02020603050405020304" pitchFamily="18" charset="0"/>
                      </a:endParaRPr>
                    </a:p>
                    <a:p>
                      <a:endParaRPr lang="en-US" sz="2400" smtClean="0">
                        <a:latin typeface="Times New Roman" panose="02020603050405020304" pitchFamily="18" charset="0"/>
                        <a:cs typeface="Times New Roman" panose="02020603050405020304" pitchFamily="18" charset="0"/>
                      </a:endParaRPr>
                    </a:p>
                    <a:p>
                      <a:endParaRPr lang="en-US" sz="2400" smtClean="0">
                        <a:latin typeface="Times New Roman" panose="02020603050405020304" pitchFamily="18" charset="0"/>
                        <a:cs typeface="Times New Roman" panose="02020603050405020304" pitchFamily="18" charset="0"/>
                      </a:endParaRPr>
                    </a:p>
                    <a:p>
                      <a:endParaRPr lang="en-US" sz="2400" smtClean="0">
                        <a:latin typeface="Times New Roman" panose="02020603050405020304" pitchFamily="18" charset="0"/>
                        <a:cs typeface="Times New Roman" panose="02020603050405020304" pitchFamily="18" charset="0"/>
                      </a:endParaRPr>
                    </a:p>
                    <a:p>
                      <a:endParaRPr lang="en-US" sz="2400" smtClean="0">
                        <a:latin typeface="Times New Roman" panose="02020603050405020304" pitchFamily="18" charset="0"/>
                        <a:cs typeface="Times New Roman" panose="02020603050405020304" pitchFamily="18" charset="0"/>
                      </a:endParaRPr>
                    </a:p>
                    <a:p>
                      <a:endParaRPr lang="en-US" sz="2400" smtClean="0">
                        <a:latin typeface="Times New Roman" panose="02020603050405020304" pitchFamily="18" charset="0"/>
                        <a:cs typeface="Times New Roman" panose="02020603050405020304" pitchFamily="18" charset="0"/>
                      </a:endParaRPr>
                    </a:p>
                    <a:p>
                      <a:endParaRPr lang="en-US" sz="2400" smtClean="0">
                        <a:latin typeface="Times New Roman" panose="02020603050405020304" pitchFamily="18" charset="0"/>
                        <a:cs typeface="Times New Roman" panose="02020603050405020304" pitchFamily="18" charset="0"/>
                      </a:endParaRPr>
                    </a:p>
                    <a:p>
                      <a:endParaRPr lang="en-US" sz="2400" smtClean="0">
                        <a:latin typeface="Times New Roman" panose="02020603050405020304" pitchFamily="18" charset="0"/>
                        <a:cs typeface="Times New Roman" panose="02020603050405020304" pitchFamily="18" charset="0"/>
                      </a:endParaRPr>
                    </a:p>
                    <a:p>
                      <a:r>
                        <a:rPr lang="en-US" sz="2400" smtClean="0">
                          <a:latin typeface="Times New Roman" panose="02020603050405020304" pitchFamily="18" charset="0"/>
                          <a:cs typeface="Times New Roman" panose="02020603050405020304" pitchFamily="18" charset="0"/>
                        </a:rPr>
                        <a:t>Thân</a:t>
                      </a:r>
                      <a:r>
                        <a:rPr lang="en-US" sz="2400" baseline="0" smtClean="0">
                          <a:latin typeface="Times New Roman" panose="02020603050405020304" pitchFamily="18" charset="0"/>
                          <a:cs typeface="Times New Roman" panose="02020603050405020304" pitchFamily="18" charset="0"/>
                        </a:rPr>
                        <a:t> bài</a:t>
                      </a:r>
                      <a:endParaRPr lang="en-US" sz="240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75000"/>
                      </a:schemeClr>
                    </a:solidFill>
                  </a:tcPr>
                </a:tc>
                <a:tc>
                  <a:txBody>
                    <a:bodyPr/>
                    <a:lstStyle/>
                    <a:p>
                      <a:r>
                        <a:rPr lang="en-US" sz="2400" smtClean="0">
                          <a:latin typeface="Times New Roman" panose="02020603050405020304" pitchFamily="18" charset="0"/>
                          <a:cs typeface="Times New Roman" panose="02020603050405020304" pitchFamily="18" charset="0"/>
                        </a:rPr>
                        <a:t>Nêu</a:t>
                      </a:r>
                      <a:r>
                        <a:rPr lang="en-US" sz="2400" baseline="0" smtClean="0">
                          <a:latin typeface="Times New Roman" panose="02020603050405020304" pitchFamily="18" charset="0"/>
                          <a:cs typeface="Times New Roman" panose="02020603050405020304" pitchFamily="18" charset="0"/>
                        </a:rPr>
                        <a:t> và phân tích chủ đề</a:t>
                      </a:r>
                      <a:endParaRPr lang="en-US" sz="24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EDF5"/>
                    </a:solidFill>
                  </a:tcPr>
                </a:tc>
                <a:tc>
                  <a:txBody>
                    <a:bodyPr/>
                    <a:lstStyle/>
                    <a:p>
                      <a:r>
                        <a:rPr lang="vi-VN" sz="2400" b="0" i="0" kern="1200" smtClean="0">
                          <a:solidFill>
                            <a:schemeClr val="dk1"/>
                          </a:solidFill>
                          <a:effectLst/>
                          <a:latin typeface="+mj-lt"/>
                          <a:ea typeface="+mn-ea"/>
                          <a:cs typeface="+mn-cs"/>
                        </a:rPr>
                        <a:t>Thế giới này đầy những nghịch lý và khác biệt, nhưng bỏ qua những khác biệt đó để hướng đến </a:t>
                      </a:r>
                      <a:r>
                        <a:rPr lang="vi-VN" sz="2400" b="0" i="0" u="none" strike="noStrike" kern="1200" smtClean="0">
                          <a:solidFill>
                            <a:schemeClr val="dk1"/>
                          </a:solidFill>
                          <a:effectLst/>
                          <a:latin typeface="+mj-lt"/>
                          <a:ea typeface="+mn-ea"/>
                          <a:cs typeface="+mn-cs"/>
                          <a:hlinkClick r:id="rId3"/>
                        </a:rPr>
                        <a:t>tình yêu</a:t>
                      </a:r>
                      <a:r>
                        <a:rPr lang="vi-VN" sz="2400" b="0" i="0" kern="1200" smtClean="0">
                          <a:solidFill>
                            <a:schemeClr val="dk1"/>
                          </a:solidFill>
                          <a:effectLst/>
                          <a:latin typeface="+mj-lt"/>
                          <a:ea typeface="+mn-ea"/>
                          <a:cs typeface="+mn-cs"/>
                        </a:rPr>
                        <a:t> thương thì cuộc sống sẽ tốt đẹp hơn</a:t>
                      </a:r>
                      <a:r>
                        <a:rPr lang="en-US" sz="2400" b="0" i="0" kern="1200" smtClean="0">
                          <a:solidFill>
                            <a:schemeClr val="dk1"/>
                          </a:solidFill>
                          <a:effectLst/>
                          <a:latin typeface="+mj-lt"/>
                          <a:ea typeface="+mn-ea"/>
                          <a:cs typeface="+mn-cs"/>
                        </a:rPr>
                        <a:t>.</a:t>
                      </a:r>
                    </a:p>
                    <a:p>
                      <a:r>
                        <a:rPr lang="vi-VN" sz="2400" b="0" i="0" kern="1200" smtClean="0">
                          <a:solidFill>
                            <a:schemeClr val="dk1"/>
                          </a:solidFill>
                          <a:effectLst/>
                          <a:latin typeface="+mj-lt"/>
                          <a:ea typeface="+mn-ea"/>
                          <a:cs typeface="+mn-cs"/>
                        </a:rPr>
                        <a:t>Tình thương giúp thay đổi định kiến</a:t>
                      </a:r>
                      <a:r>
                        <a:rPr lang="en-US" sz="2400" b="0" i="0" kern="1200" smtClean="0">
                          <a:solidFill>
                            <a:schemeClr val="dk1"/>
                          </a:solidFill>
                          <a:effectLst/>
                          <a:latin typeface="+mj-lt"/>
                          <a:ea typeface="+mn-ea"/>
                          <a:cs typeface="+mn-cs"/>
                        </a:rPr>
                        <a:t>.</a:t>
                      </a:r>
                      <a:endParaRPr lang="en-US" sz="2000">
                        <a:latin typeface="+mj-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EDF5"/>
                    </a:solidFill>
                  </a:tcPr>
                </a:tc>
                <a:extLst>
                  <a:ext uri="{0D108BD9-81ED-4DB2-BD59-A6C34878D82A}">
                    <a16:rowId xmlns:a16="http://schemas.microsoft.com/office/drawing/2014/main" val="2407126879"/>
                  </a:ext>
                </a:extLst>
              </a:tr>
              <a:tr h="1988109">
                <a:tc vMerge="1">
                  <a:txBody>
                    <a:bodyPr/>
                    <a:lstStyle/>
                    <a:p>
                      <a:endParaRPr lang="en-US" sz="2800">
                        <a:latin typeface="Times New Roman" panose="02020603050405020304" pitchFamily="18" charset="0"/>
                        <a:cs typeface="Times New Roman" panose="02020603050405020304" pitchFamily="18" charset="0"/>
                      </a:endParaRPr>
                    </a:p>
                  </a:txBody>
                  <a:tcPr>
                    <a:solidFill>
                      <a:schemeClr val="accent6">
                        <a:lumMod val="75000"/>
                      </a:schemeClr>
                    </a:solidFill>
                  </a:tcPr>
                </a:tc>
                <a:tc>
                  <a:txBody>
                    <a:bodyPr/>
                    <a:lstStyle/>
                    <a:p>
                      <a:r>
                        <a:rPr lang="en-US" sz="2400" smtClean="0">
                          <a:latin typeface="Times New Roman" panose="02020603050405020304" pitchFamily="18" charset="0"/>
                          <a:cs typeface="Times New Roman" panose="02020603050405020304" pitchFamily="18" charset="0"/>
                        </a:rPr>
                        <a:t>Nêu</a:t>
                      </a:r>
                      <a:r>
                        <a:rPr lang="en-US" sz="2400" baseline="0" smtClean="0">
                          <a:latin typeface="Times New Roman" panose="02020603050405020304" pitchFamily="18" charset="0"/>
                          <a:cs typeface="Times New Roman" panose="02020603050405020304" pitchFamily="18" charset="0"/>
                        </a:rPr>
                        <a:t> và phân tích các yếu tố nghệ thuật:</a:t>
                      </a:r>
                    </a:p>
                    <a:p>
                      <a:pPr marL="285750" indent="-285750">
                        <a:buFontTx/>
                        <a:buChar char="-"/>
                      </a:pPr>
                      <a:r>
                        <a:rPr lang="en-US" sz="2400" baseline="0" smtClean="0">
                          <a:latin typeface="Times New Roman" panose="02020603050405020304" pitchFamily="18" charset="0"/>
                          <a:cs typeface="Times New Roman" panose="02020603050405020304" pitchFamily="18" charset="0"/>
                        </a:rPr>
                        <a:t>Yếu tố 1 là:</a:t>
                      </a:r>
                    </a:p>
                    <a:p>
                      <a:pPr marL="285750" indent="-285750">
                        <a:buFontTx/>
                        <a:buChar char="-"/>
                      </a:pPr>
                      <a:r>
                        <a:rPr lang="en-US" sz="2400" baseline="0" smtClean="0">
                          <a:latin typeface="Times New Roman" panose="02020603050405020304" pitchFamily="18" charset="0"/>
                          <a:cs typeface="Times New Roman" panose="02020603050405020304" pitchFamily="18" charset="0"/>
                        </a:rPr>
                        <a:t>Yếu tố 2 là:</a:t>
                      </a:r>
                    </a:p>
                    <a:p>
                      <a:pPr marL="285750" indent="-285750">
                        <a:buFontTx/>
                        <a:buChar char="-"/>
                      </a:pPr>
                      <a:r>
                        <a:rPr lang="en-US" sz="2400" baseline="0" smtClean="0">
                          <a:latin typeface="Times New Roman" panose="02020603050405020304" pitchFamily="18" charset="0"/>
                          <a:cs typeface="Times New Roman" panose="02020603050405020304" pitchFamily="18" charset="0"/>
                        </a:rPr>
                        <a:t>Yếu tố 3 là:</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342900" indent="-342900">
                        <a:buFontTx/>
                        <a:buChar char="-"/>
                      </a:pPr>
                      <a:r>
                        <a:rPr lang="en-US" sz="2400" smtClean="0">
                          <a:latin typeface="Times New Roman" panose="02020603050405020304" pitchFamily="18" charset="0"/>
                          <a:cs typeface="Times New Roman" panose="02020603050405020304" pitchFamily="18" charset="0"/>
                        </a:rPr>
                        <a:t>Giọng</a:t>
                      </a:r>
                      <a:r>
                        <a:rPr lang="en-US" sz="2400" baseline="0" smtClean="0">
                          <a:latin typeface="Times New Roman" panose="02020603050405020304" pitchFamily="18" charset="0"/>
                          <a:cs typeface="Times New Roman" panose="02020603050405020304" pitchFamily="18" charset="0"/>
                        </a:rPr>
                        <a:t> văn nhẹ nhàng, hài hước</a:t>
                      </a:r>
                    </a:p>
                    <a:p>
                      <a:pPr marL="342900" indent="-342900">
                        <a:buFontTx/>
                        <a:buChar char="-"/>
                      </a:pPr>
                      <a:r>
                        <a:rPr lang="en-US" sz="2400" smtClean="0">
                          <a:latin typeface="Times New Roman" panose="02020603050405020304" pitchFamily="18" charset="0"/>
                          <a:cs typeface="Times New Roman" panose="02020603050405020304" pitchFamily="18" charset="0"/>
                        </a:rPr>
                        <a:t>Cốt truyện</a:t>
                      </a:r>
                      <a:r>
                        <a:rPr lang="en-US" sz="2400" baseline="0" smtClean="0">
                          <a:latin typeface="Times New Roman" panose="02020603050405020304" pitchFamily="18" charset="0"/>
                          <a:cs typeface="Times New Roman" panose="02020603050405020304" pitchFamily="18" charset="0"/>
                        </a:rPr>
                        <a:t> độc đáo</a:t>
                      </a:r>
                    </a:p>
                    <a:p>
                      <a:pPr marL="342900" indent="-342900">
                        <a:buFontTx/>
                        <a:buChar char="-"/>
                      </a:pPr>
                      <a:r>
                        <a:rPr lang="en-US" sz="2400" baseline="0" smtClean="0">
                          <a:latin typeface="Times New Roman" panose="02020603050405020304" pitchFamily="18" charset="0"/>
                          <a:cs typeface="Times New Roman" panose="02020603050405020304" pitchFamily="18" charset="0"/>
                        </a:rPr>
                        <a:t>Kết thú có hậu</a:t>
                      </a:r>
                      <a:endParaRPr lang="en-US" sz="24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998447262"/>
                  </a:ext>
                </a:extLst>
              </a:tr>
              <a:tr h="806073">
                <a:tc vMerge="1">
                  <a:txBody>
                    <a:bodyPr/>
                    <a:lstStyle/>
                    <a:p>
                      <a:endParaRPr lang="en-US" sz="2800">
                        <a:latin typeface="Times New Roman" panose="02020603050405020304" pitchFamily="18" charset="0"/>
                        <a:cs typeface="Times New Roman" panose="02020603050405020304" pitchFamily="18" charset="0"/>
                      </a:endParaRPr>
                    </a:p>
                  </a:txBody>
                  <a:tcPr/>
                </a:tc>
                <a:tc>
                  <a:txBody>
                    <a:bodyPr/>
                    <a:lstStyle/>
                    <a:p>
                      <a:r>
                        <a:rPr lang="en-US" sz="2400" smtClean="0">
                          <a:latin typeface="Times New Roman" panose="02020603050405020304" pitchFamily="18" charset="0"/>
                          <a:cs typeface="Times New Roman" panose="02020603050405020304" pitchFamily="18" charset="0"/>
                        </a:rPr>
                        <a:t>Những bằng</a:t>
                      </a:r>
                      <a:r>
                        <a:rPr lang="en-US" sz="2400" baseline="0" smtClean="0">
                          <a:latin typeface="Times New Roman" panose="02020603050405020304" pitchFamily="18" charset="0"/>
                          <a:cs typeface="Times New Roman" panose="02020603050405020304" pitchFamily="18" charset="0"/>
                        </a:rPr>
                        <a:t> chứng tiêu biểu trong tác phẩm</a:t>
                      </a:r>
                      <a:endParaRPr lang="en-US" sz="24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smtClean="0">
                          <a:latin typeface="Times New Roman" panose="02020603050405020304" pitchFamily="18" charset="0"/>
                          <a:cs typeface="Times New Roman" panose="02020603050405020304" pitchFamily="18" charset="0"/>
                        </a:rPr>
                        <a:t>- </a:t>
                      </a:r>
                      <a:r>
                        <a:rPr lang="vi-VN" sz="2400" b="0" i="0" kern="1200" smtClean="0">
                          <a:solidFill>
                            <a:schemeClr val="dk1"/>
                          </a:solidFill>
                          <a:effectLst/>
                          <a:latin typeface="Times New Roman" panose="02020603050405020304" pitchFamily="18" charset="0"/>
                          <a:ea typeface="+mn-ea"/>
                          <a:cs typeface="Times New Roman" panose="02020603050405020304" pitchFamily="18" charset="0"/>
                        </a:rPr>
                        <a:t>Tình yêu thương chân thành giúp thay đổi định kiến</a:t>
                      </a:r>
                    </a:p>
                    <a:p>
                      <a:pPr marL="285750" indent="-285750">
                        <a:buFontTx/>
                        <a:buChar char="-"/>
                      </a:pPr>
                      <a:r>
                        <a:rPr lang="en-US" sz="2400" b="0" i="0" kern="1200" smtClean="0">
                          <a:solidFill>
                            <a:schemeClr val="dk1"/>
                          </a:solidFill>
                          <a:effectLst/>
                          <a:latin typeface="Times New Roman" panose="02020603050405020304" pitchFamily="18" charset="0"/>
                          <a:ea typeface="+mn-ea"/>
                          <a:cs typeface="Times New Roman" panose="02020603050405020304" pitchFamily="18" charset="0"/>
                        </a:rPr>
                        <a:t>Luôn giữ lời dù trong hoàn cảnh khó khăn nhất</a:t>
                      </a:r>
                    </a:p>
                    <a:p>
                      <a:pPr marL="342900" marR="0" indent="-342900" algn="l" defTabSz="914400" rtl="0" eaLnBrk="1" fontAlgn="auto" latinLnBrk="0" hangingPunct="1">
                        <a:lnSpc>
                          <a:spcPct val="100000"/>
                        </a:lnSpc>
                        <a:spcBef>
                          <a:spcPts val="0"/>
                        </a:spcBef>
                        <a:spcAft>
                          <a:spcPts val="0"/>
                        </a:spcAft>
                        <a:buClrTx/>
                        <a:buSzTx/>
                        <a:buFontTx/>
                        <a:buChar char="-"/>
                        <a:tabLst/>
                        <a:defRPr/>
                      </a:pPr>
                      <a:r>
                        <a:rPr lang="vi-VN" sz="2400" b="0" i="0" kern="1200" smtClean="0">
                          <a:solidFill>
                            <a:schemeClr val="dk1"/>
                          </a:solidFill>
                          <a:effectLst/>
                          <a:latin typeface="Times New Roman" panose="02020603050405020304" pitchFamily="18" charset="0"/>
                          <a:ea typeface="+mn-ea"/>
                          <a:cs typeface="Times New Roman" panose="02020603050405020304" pitchFamily="18" charset="0"/>
                        </a:rPr>
                        <a:t>Học cách yêu thương những điều khác biệt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8674589"/>
                  </a:ext>
                </a:extLst>
              </a:tr>
            </a:tbl>
          </a:graphicData>
        </a:graphic>
      </p:graphicFrame>
    </p:spTree>
    <p:extLst>
      <p:ext uri="{BB962C8B-B14F-4D97-AF65-F5344CB8AC3E}">
        <p14:creationId xmlns:p14="http://schemas.microsoft.com/office/powerpoint/2010/main" val="3744120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TotalTime>
  <Words>988</Words>
  <Application>Microsoft Office PowerPoint</Application>
  <PresentationFormat>Widescreen</PresentationFormat>
  <Paragraphs>127</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Cambria</vt:lpstr>
      <vt:lpstr>Pangolin</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thienit.16mb.com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ThienIT</dc:creator>
  <cp:lastModifiedBy>ThienIT</cp:lastModifiedBy>
  <cp:revision>18</cp:revision>
  <dcterms:created xsi:type="dcterms:W3CDTF">2023-06-30T09:18:18Z</dcterms:created>
  <dcterms:modified xsi:type="dcterms:W3CDTF">2023-06-30T14:07:30Z</dcterms:modified>
</cp:coreProperties>
</file>