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398E-0989-45B8-B5F6-D07E8B762B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D858-B21C-409F-8D91-62977B16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1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5764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64BD-E002-4C27-AAFA-EFB0B13ABD2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86248"/>
            <a:ext cx="12282152" cy="6944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7773" y="974762"/>
            <a:ext cx="88164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50+51: THỰC HÀNH TIẾNG VIỆT:</a:t>
            </a:r>
          </a:p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</a:p>
          <a:p>
            <a:pPr algn="ctr"/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886" y="1326524"/>
            <a:ext cx="10419009" cy="510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417" y="1273866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372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endParaRPr lang="en-US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590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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816" y="1273866"/>
            <a:ext cx="605101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12538"/>
              </p:ext>
            </p:extLst>
          </p:nvPr>
        </p:nvGraphicFramePr>
        <p:xfrm>
          <a:off x="1546816" y="2391799"/>
          <a:ext cx="8563172" cy="2616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63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1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7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2" y="917359"/>
            <a:ext cx="786075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9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5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2678545" y="1981201"/>
            <a:ext cx="863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sz="5000" b="1" noProof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endParaRPr lang="en-US" altLang="zh-CN" sz="5000" b="1" noProof="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kumimoji="0" lang="en-US" altLang="zh-CN" sz="50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kumimoji="0" lang="en-US" altLang="zh-CN" sz="50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50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50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476" y="-297956"/>
            <a:ext cx="2322777" cy="1963082"/>
          </a:xfrm>
          <a:prstGeom prst="rect">
            <a:avLst/>
          </a:prstGeom>
        </p:spPr>
      </p:pic>
      <p:pic>
        <p:nvPicPr>
          <p:cNvPr id="15" name="图片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06" y="362369"/>
            <a:ext cx="4750039" cy="8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3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276" y="1401707"/>
            <a:ext cx="8139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55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370" y="953959"/>
            <a:ext cx="11861260" cy="483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89" y="2167313"/>
            <a:ext cx="401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14633"/>
              </p:ext>
            </p:extLst>
          </p:nvPr>
        </p:nvGraphicFramePr>
        <p:xfrm>
          <a:off x="1068946" y="2995562"/>
          <a:ext cx="10647594" cy="2104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4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56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10586"/>
              </p:ext>
            </p:extLst>
          </p:nvPr>
        </p:nvGraphicFramePr>
        <p:xfrm>
          <a:off x="838200" y="1648811"/>
          <a:ext cx="10723793" cy="32416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04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PHIẾU HỌC TẬP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TÌM HIỂU VỀ VIỆC DẪN TRỰC TIẾP VÀ CÁCH DẪN GIÁN TIẾP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72060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C86EF-223F-388E-F4A9-04A0475B8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4052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859" y="1228036"/>
            <a:ext cx="962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PHIẾU HỌC TẬP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TÌM HIỂU VỀ VIỆC DẪN TRỰC TIẾP VÀ CÁCH DẪN GIÁN TIẾP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6686"/>
              </p:ext>
            </p:extLst>
          </p:nvPr>
        </p:nvGraphicFramePr>
        <p:xfrm>
          <a:off x="129861" y="1826326"/>
          <a:ext cx="11100516" cy="3462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" y="957356"/>
            <a:ext cx="12192000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50255" y="363689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618" y="1111724"/>
            <a:ext cx="39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1" y="2137893"/>
            <a:ext cx="11149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995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>
            <a:extLst>
              <a:ext uri="{FF2B5EF4-FFF2-40B4-BE49-F238E27FC236}">
                <a16:creationId xmlns:a16="http://schemas.microsoft.com/office/drawing/2014/main" id="{076DDD80-3A95-4CA4-99AD-E9775C7018EB}"/>
              </a:ext>
            </a:extLst>
          </p:cNvPr>
          <p:cNvGrpSpPr/>
          <p:nvPr/>
        </p:nvGrpSpPr>
        <p:grpSpPr>
          <a:xfrm>
            <a:off x="3530596" y="-365957"/>
            <a:ext cx="8871759" cy="6315995"/>
            <a:chOff x="1762543" y="-20073"/>
            <a:chExt cx="8666914" cy="4883621"/>
          </a:xfrm>
        </p:grpSpPr>
        <p:cxnSp>
          <p:nvCxnSpPr>
            <p:cNvPr id="6" name="直接连接符 3">
              <a:extLst>
                <a:ext uri="{FF2B5EF4-FFF2-40B4-BE49-F238E27FC236}">
                  <a16:creationId xmlns:a16="http://schemas.microsoft.com/office/drawing/2014/main" id="{C2451489-4166-426C-A87E-736498CEC981}"/>
                </a:ext>
              </a:extLst>
            </p:cNvPr>
            <p:cNvCxnSpPr/>
            <p:nvPr/>
          </p:nvCxnSpPr>
          <p:spPr>
            <a:xfrm>
              <a:off x="4015408" y="0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FC0827ED-D25E-4138-8B53-DA59AF76BFAE}"/>
                </a:ext>
              </a:extLst>
            </p:cNvPr>
            <p:cNvCxnSpPr/>
            <p:nvPr/>
          </p:nvCxnSpPr>
          <p:spPr>
            <a:xfrm>
              <a:off x="8408503" y="-20073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9" name="云形 5">
              <a:extLst>
                <a:ext uri="{FF2B5EF4-FFF2-40B4-BE49-F238E27FC236}">
                  <a16:creationId xmlns:a16="http://schemas.microsoft.com/office/drawing/2014/main" id="{472D155E-DBE0-456E-B257-FD3095BD8121}"/>
                </a:ext>
              </a:extLst>
            </p:cNvPr>
            <p:cNvSpPr/>
            <p:nvPr/>
          </p:nvSpPr>
          <p:spPr>
            <a:xfrm>
              <a:off x="1762543" y="1285461"/>
              <a:ext cx="8666914" cy="3578087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0">
            <a:extLst>
              <a:ext uri="{FF2B5EF4-FFF2-40B4-BE49-F238E27FC236}">
                <a16:creationId xmlns:a16="http://schemas.microsoft.com/office/drawing/2014/main" id="{30B32558-38C9-4B4F-B6F6-BC67E1E5A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2" y="2849777"/>
            <a:ext cx="3564788" cy="3815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7143" y="1944961"/>
            <a:ext cx="6604749" cy="29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73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467" y="1326524"/>
            <a:ext cx="7482626" cy="379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50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69" y="862885"/>
            <a:ext cx="10856890" cy="621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Lời dẫn: </a:t>
            </a: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Nuôi vật hèn kém cuối cùng cũng vô dụng, chi bằng đem chọi lấy một tiếng cười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Cách dẫn: Dùng dấu hai chấm và dấu ngoặc kép nhắc lại nguyên văn ý nghĩ của nhân vật Thành.</a:t>
            </a:r>
            <a:endParaRPr lang="en-US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5 lần. Trong 5 lần cụm từ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được sử dụng trong lời thoại của ông Giuốc-đanh, có 3 lần là lời dẫn trực tiếp được đặt trong dấu ngoặc kép và 2 lần là lời dẫn gián tiếp. (Ông Giuốc-đanh –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ồ, ồ, cụ lớn! Chú mày thong thả tí đã. Cái tiếng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đáng thưởng lắm.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không phải là một tiếng tầm thường đâu nhé. Này, cụ lớn thưởng cho các chú đây).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Cách ông Giuốc-đanh sử dụng cụm từ cụ lớn lặp đi lặp lại thể hiện ông ta rất thích thú, hài lòng khi được thợ phụ gọi mình như vậy; qua đó cho thấy nét tính cách "trưởng giả học làm sang" của ông ta.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Đoạn văn sau dùng cách dẫn trực tiếp thứ hai: Biết ông Giuốc-đanh là "trưởng giả học làm sang", gã thợ phụ bèn nghĩ cách dùng lời nịnh nọt ngọt ngào để vòi tiền ông ta: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Bẩm cụ lớn, anh em chúng tôi đội ơn cụ lớn lắm lắm.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 vậy, ông Giuốc-đanh vô cùng đắc ý. Ông thốt lên: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 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ồ, ồ, cụ lớn!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thong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đáng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“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tầm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nhé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1294</Words>
  <Application>Microsoft Office PowerPoint</Application>
  <PresentationFormat>Widescreen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84</cp:revision>
  <dcterms:created xsi:type="dcterms:W3CDTF">2024-06-26T02:09:29Z</dcterms:created>
  <dcterms:modified xsi:type="dcterms:W3CDTF">2025-04-04T12:30:13Z</dcterms:modified>
</cp:coreProperties>
</file>