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022" r:id="rId3"/>
    <p:sldId id="2075" r:id="rId4"/>
    <p:sldId id="2050" r:id="rId5"/>
    <p:sldId id="2063" r:id="rId6"/>
    <p:sldId id="1932" r:id="rId7"/>
    <p:sldId id="1958" r:id="rId8"/>
    <p:sldId id="1959" r:id="rId9"/>
    <p:sldId id="1964" r:id="rId10"/>
    <p:sldId id="1965" r:id="rId11"/>
    <p:sldId id="1969" r:id="rId12"/>
    <p:sldId id="1971" r:id="rId13"/>
    <p:sldId id="1967" r:id="rId14"/>
    <p:sldId id="2089" r:id="rId15"/>
    <p:sldId id="1955" r:id="rId16"/>
    <p:sldId id="2025" r:id="rId17"/>
    <p:sldId id="2018" r:id="rId18"/>
    <p:sldId id="2093" r:id="rId19"/>
    <p:sldId id="209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3D2940-1C2F-43BA-B9B8-6D7820454061}">
          <p14:sldIdLst>
            <p14:sldId id="2022"/>
            <p14:sldId id="2075"/>
            <p14:sldId id="2050"/>
            <p14:sldId id="2063"/>
            <p14:sldId id="1932"/>
            <p14:sldId id="1958"/>
            <p14:sldId id="1959"/>
            <p14:sldId id="1964"/>
            <p14:sldId id="1965"/>
            <p14:sldId id="1969"/>
            <p14:sldId id="1971"/>
            <p14:sldId id="1967"/>
            <p14:sldId id="2089"/>
            <p14:sldId id="1955"/>
            <p14:sldId id="2025"/>
            <p14:sldId id="2018"/>
            <p14:sldId id="2093"/>
            <p14:sldId id="2094"/>
          </p14:sldIdLst>
        </p14:section>
      </p14:sectionLst>
    </p:ext>
    <p:ext uri="{EFAFB233-063F-42B5-8137-9DF3F51BA10A}">
      <p15:sldGuideLst xmlns:p15="http://schemas.microsoft.com/office/powerpoint/2012/main">
        <p15:guide id="1" orient="horz" pos="2160" userDrawn="1">
          <p15:clr>
            <a:srgbClr val="A4A3A4"/>
          </p15:clr>
        </p15:guide>
        <p15:guide id="2" pos="38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CC66"/>
    <a:srgbClr val="00CC00"/>
    <a:srgbClr val="FF66FF"/>
    <a:srgbClr val="E6E9F0"/>
    <a:srgbClr val="002366"/>
    <a:srgbClr val="608F3D"/>
    <a:srgbClr val="A2CF49"/>
    <a:srgbClr val="F4DE3A"/>
    <a:srgbClr val="C1F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31" autoAdjust="0"/>
    <p:restoredTop sz="95256" autoAdjust="0"/>
  </p:normalViewPr>
  <p:slideViewPr>
    <p:cSldViewPr snapToGrid="0" showGuides="1">
      <p:cViewPr>
        <p:scale>
          <a:sx n="81" d="100"/>
          <a:sy n="81" d="100"/>
        </p:scale>
        <p:origin x="418" y="178"/>
      </p:cViewPr>
      <p:guideLst>
        <p:guide orient="horz" pos="2160"/>
        <p:guide pos="3866"/>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1F19C14-D1D9-45E8-9939-7F31FFC60479}" type="doc">
      <dgm:prSet loTypeId="process" loCatId="process" qsTypeId="urn:microsoft.com/office/officeart/2005/8/quickstyle/simple1" qsCatId="simple" csTypeId="urn:microsoft.com/office/officeart/2005/8/colors/accent5_2" csCatId="accent5" phldr="1"/>
      <dgm:spPr/>
      <dgm:t>
        <a:bodyPr/>
        <a:lstStyle/>
        <a:p>
          <a:endParaRPr lang="en-US"/>
        </a:p>
      </dgm:t>
    </dgm:pt>
    <dgm:pt modelId="{92D0FA66-FAAE-47B9-89C0-FD8054E4413E}">
      <dgm:prSet phldrT="[Text]" phldr="0" custT="1"/>
      <dgm:spPr/>
      <dgm:t>
        <a:bodyPr vert="horz" wrap="square"/>
        <a:p>
          <a:pPr algn="just">
            <a:lnSpc>
              <a:spcPct val="100000"/>
            </a:lnSpc>
            <a:spcBef>
              <a:spcPct val="0"/>
            </a:spcBef>
            <a:spcAft>
              <a:spcPct val="35000"/>
            </a:spcAft>
          </a:pPr>
          <a:r>
            <a:rPr lang="en-US" sz="3200">
              <a:latin typeface="Times New Roman" panose="02020603050405020304" pitchFamily="18" charset="0"/>
              <a:cs typeface="Times New Roman" panose="02020603050405020304" pitchFamily="18" charset="0"/>
            </a:rPr>
            <a:t>Một số phương pháp đơn giản kiểm thử chương trình</a:t>
          </a:r>
          <a:r>
            <a:rPr sz="3200"/>
            <a:t/>
          </a:r>
          <a:endParaRPr sz="3200"/>
        </a:p>
      </dgm:t>
    </dgm:pt>
    <dgm:pt modelId="{E3A0185C-5C62-4B4A-B72F-7EFDB6A3DFB6}" cxnId="{C074631B-A602-4C47-BFEB-8DE867108544}" type="parTrans">
      <dgm:prSet/>
      <dgm:spPr/>
      <dgm:t>
        <a:bodyPr/>
        <a:lstStyle/>
        <a:p>
          <a:endParaRPr lang="en-US" sz="2800">
            <a:solidFill>
              <a:schemeClr val="bg1"/>
            </a:solidFill>
            <a:latin typeface="Times New Roman" panose="02020603050405020304" pitchFamily="18" charset="0"/>
            <a:cs typeface="Times New Roman" panose="02020603050405020304" pitchFamily="18" charset="0"/>
          </a:endParaRPr>
        </a:p>
      </dgm:t>
    </dgm:pt>
    <dgm:pt modelId="{AE3899B9-5D3B-403E-BBB9-2FF3EDA5F6D9}" cxnId="{C074631B-A602-4C47-BFEB-8DE867108544}" type="sibTrans">
      <dgm:prSet/>
      <dgm:spPr/>
      <dgm:t>
        <a:bodyPr/>
        <a:lstStyle/>
        <a:p>
          <a:endParaRPr lang="en-US" sz="2800">
            <a:solidFill>
              <a:schemeClr val="bg1"/>
            </a:solidFill>
            <a:latin typeface="Times New Roman" panose="02020603050405020304" pitchFamily="18" charset="0"/>
            <a:cs typeface="Times New Roman" panose="02020603050405020304" pitchFamily="18" charset="0"/>
          </a:endParaRPr>
        </a:p>
      </dgm:t>
    </dgm:pt>
    <dgm:pt modelId="{C0758064-0ADC-4240-A51C-20F0DCA5F5A9}">
      <dgm:prSet phldrT="[Text]" phldr="0" custT="1"/>
      <dgm:spPr/>
      <dgm:t>
        <a:bodyPr vert="horz" wrap="square"/>
        <a:p>
          <a:pPr algn="just">
            <a:lnSpc>
              <a:spcPct val="100000"/>
            </a:lnSpc>
            <a:spcBef>
              <a:spcPct val="0"/>
            </a:spcBef>
            <a:spcAft>
              <a:spcPct val="35000"/>
            </a:spcAft>
          </a:pPr>
          <a:r>
            <a:rPr lang="en-US" sz="3200">
              <a:latin typeface="Times New Roman" panose="02020603050405020304" pitchFamily="18" charset="0"/>
              <a:cs typeface="Times New Roman" panose="02020603050405020304" pitchFamily="18" charset="0"/>
            </a:rPr>
            <a:t>Một số cách gỡ lỗi chương trình đơn giản</a:t>
          </a:r>
          <a:r>
            <a:rPr lang="en-US" sz="2800">
              <a:latin typeface="Times New Roman" panose="02020603050405020304" pitchFamily="18" charset="0"/>
              <a:cs typeface="Times New Roman" panose="02020603050405020304" pitchFamily="18" charset="0"/>
            </a:rPr>
            <a:t> </a:t>
          </a:r>
          <a:r>
            <a:rPr sz="6500"/>
            <a:t/>
          </a:r>
          <a:endParaRPr sz="6500"/>
        </a:p>
      </dgm:t>
    </dgm:pt>
    <dgm:pt modelId="{DEEE8393-A99E-40FB-BDAC-359226783FA2}" cxnId="{B64DA5DF-05A9-4511-BA1B-648AD973C6EF}" type="parTrans">
      <dgm:prSet/>
      <dgm:spPr/>
      <dgm:t>
        <a:bodyPr/>
        <a:lstStyle/>
        <a:p>
          <a:endParaRPr lang="en-US" sz="2800">
            <a:solidFill>
              <a:schemeClr val="bg1"/>
            </a:solidFill>
            <a:latin typeface="Times New Roman" panose="02020603050405020304" pitchFamily="18" charset="0"/>
            <a:cs typeface="Times New Roman" panose="02020603050405020304" pitchFamily="18" charset="0"/>
          </a:endParaRPr>
        </a:p>
      </dgm:t>
    </dgm:pt>
    <dgm:pt modelId="{0B36C6D9-C9B0-40FA-8F53-1368F20ED4C8}" cxnId="{B64DA5DF-05A9-4511-BA1B-648AD973C6EF}" type="sibTrans">
      <dgm:prSet/>
      <dgm:spPr/>
      <dgm:t>
        <a:bodyPr/>
        <a:lstStyle/>
        <a:p>
          <a:endParaRPr lang="en-US" sz="2800">
            <a:solidFill>
              <a:schemeClr val="bg1"/>
            </a:solidFill>
            <a:latin typeface="Times New Roman" panose="02020603050405020304" pitchFamily="18" charset="0"/>
            <a:cs typeface="Times New Roman" panose="02020603050405020304" pitchFamily="18" charset="0"/>
          </a:endParaRPr>
        </a:p>
      </dgm:t>
    </dgm:pt>
    <dgm:pt modelId="{CDD47AA1-02A7-4322-85AC-229BF8505998}" type="pres">
      <dgm:prSet presAssocID="{E1F19C14-D1D9-45E8-9939-7F31FFC60479}" presName="rootnode" presStyleCnt="0">
        <dgm:presLayoutVars>
          <dgm:chMax/>
          <dgm:chPref/>
          <dgm:dir/>
          <dgm:animLvl val="lvl"/>
        </dgm:presLayoutVars>
      </dgm:prSet>
      <dgm:spPr/>
    </dgm:pt>
    <dgm:pt modelId="{2F43C92C-4715-43A9-BE90-D047897374E3}" type="pres">
      <dgm:prSet presAssocID="{92D0FA66-FAAE-47B9-89C0-FD8054E4413E}" presName="composite" presStyleCnt="0"/>
      <dgm:spPr/>
    </dgm:pt>
    <dgm:pt modelId="{2ABDC1BA-C956-44D4-9E43-47C370D19C4E}" type="pres">
      <dgm:prSet presAssocID="{92D0FA66-FAAE-47B9-89C0-FD8054E4413E}" presName="LShape" presStyleLbl="alignNode1" presStyleIdx="0" presStyleCnt="3"/>
      <dgm:spPr/>
    </dgm:pt>
    <dgm:pt modelId="{C07BE4C6-2C8A-4FA0-94BC-2C2B52FA58ED}" type="pres">
      <dgm:prSet presAssocID="{92D0FA66-FAAE-47B9-89C0-FD8054E4413E}" presName="ParentText" presStyleLbl="revTx" presStyleIdx="0" presStyleCnt="2">
        <dgm:presLayoutVars>
          <dgm:chMax val="0"/>
          <dgm:chPref val="0"/>
          <dgm:bulletEnabled val="1"/>
        </dgm:presLayoutVars>
      </dgm:prSet>
      <dgm:spPr/>
    </dgm:pt>
    <dgm:pt modelId="{8C62D8DB-0020-4107-8D65-963F6A243FF0}" type="pres">
      <dgm:prSet presAssocID="{92D0FA66-FAAE-47B9-89C0-FD8054E4413E}" presName="Triangle" presStyleLbl="alignNode1" presStyleIdx="1" presStyleCnt="3"/>
      <dgm:spPr/>
    </dgm:pt>
    <dgm:pt modelId="{E5344FDE-AB84-44A1-B57C-FF6037D7B6B5}" type="pres">
      <dgm:prSet presAssocID="{AE3899B9-5D3B-403E-BBB9-2FF3EDA5F6D9}" presName="sibTrans" presStyleCnt="0"/>
      <dgm:spPr/>
    </dgm:pt>
    <dgm:pt modelId="{9482E63B-C8CC-41D7-AC6C-3F11D34C3DFB}" type="pres">
      <dgm:prSet presAssocID="{AE3899B9-5D3B-403E-BBB9-2FF3EDA5F6D9}" presName="space" presStyleCnt="0"/>
      <dgm:spPr/>
    </dgm:pt>
    <dgm:pt modelId="{4868CCEF-7CEA-4D4F-9066-B0555D9C1338}" type="pres">
      <dgm:prSet presAssocID="{C0758064-0ADC-4240-A51C-20F0DCA5F5A9}" presName="composite" presStyleCnt="0"/>
      <dgm:spPr/>
    </dgm:pt>
    <dgm:pt modelId="{8FC629C5-CB52-492C-9470-E1B3BE512EBC}" type="pres">
      <dgm:prSet presAssocID="{C0758064-0ADC-4240-A51C-20F0DCA5F5A9}" presName="LShape" presStyleLbl="alignNode1" presStyleIdx="2" presStyleCnt="3"/>
      <dgm:spPr/>
    </dgm:pt>
    <dgm:pt modelId="{6428CB38-0AF9-4500-8129-63D26CDD9F49}" type="pres">
      <dgm:prSet presAssocID="{C0758064-0ADC-4240-A51C-20F0DCA5F5A9}" presName="ParentText" presStyleLbl="revTx" presStyleIdx="1" presStyleCnt="2">
        <dgm:presLayoutVars>
          <dgm:chMax val="0"/>
          <dgm:chPref val="0"/>
          <dgm:bulletEnabled val="1"/>
        </dgm:presLayoutVars>
      </dgm:prSet>
      <dgm:spPr/>
    </dgm:pt>
  </dgm:ptLst>
  <dgm:cxnLst>
    <dgm:cxn modelId="{C074631B-A602-4C47-BFEB-8DE867108544}" srcId="{E1F19C14-D1D9-45E8-9939-7F31FFC60479}" destId="{92D0FA66-FAAE-47B9-89C0-FD8054E4413E}" srcOrd="0" destOrd="0" parTransId="{E3A0185C-5C62-4B4A-B72F-7EFDB6A3DFB6}" sibTransId="{AE3899B9-5D3B-403E-BBB9-2FF3EDA5F6D9}"/>
    <dgm:cxn modelId="{B64DA5DF-05A9-4511-BA1B-648AD973C6EF}" srcId="{E1F19C14-D1D9-45E8-9939-7F31FFC60479}" destId="{C0758064-0ADC-4240-A51C-20F0DCA5F5A9}" srcOrd="1" destOrd="0" parTransId="{DEEE8393-A99E-40FB-BDAC-359226783FA2}" sibTransId="{0B36C6D9-C9B0-40FA-8F53-1368F20ED4C8}"/>
    <dgm:cxn modelId="{5D7A613E-68B7-4602-AAA5-BCE53E20995C}" type="presOf" srcId="{E1F19C14-D1D9-45E8-9939-7F31FFC60479}" destId="{CDD47AA1-02A7-4322-85AC-229BF8505998}" srcOrd="0" destOrd="0" presId="urn:microsoft.com/office/officeart/2009/3/layout/StepUpProcess"/>
    <dgm:cxn modelId="{B96B5DEA-7F54-4917-B73D-B98AE1475559}" type="presParOf" srcId="{CDD47AA1-02A7-4322-85AC-229BF8505998}" destId="{2F43C92C-4715-43A9-BE90-D047897374E3}" srcOrd="0" destOrd="0" presId="urn:microsoft.com/office/officeart/2009/3/layout/StepUpProcess"/>
    <dgm:cxn modelId="{735C91D1-784B-48C1-9860-94D5B69D0791}" type="presParOf" srcId="{2F43C92C-4715-43A9-BE90-D047897374E3}" destId="{2ABDC1BA-C956-44D4-9E43-47C370D19C4E}" srcOrd="0" destOrd="0" presId="urn:microsoft.com/office/officeart/2009/3/layout/StepUpProcess"/>
    <dgm:cxn modelId="{B9727E98-7019-45EF-AF66-AEFA7C7324D3}" type="presParOf" srcId="{2F43C92C-4715-43A9-BE90-D047897374E3}" destId="{C07BE4C6-2C8A-4FA0-94BC-2C2B52FA58ED}" srcOrd="1" destOrd="0" presId="urn:microsoft.com/office/officeart/2009/3/layout/StepUpProcess"/>
    <dgm:cxn modelId="{3A5328A4-F98F-4F86-B914-BA8B899B1D2F}" type="presOf" srcId="{92D0FA66-FAAE-47B9-89C0-FD8054E4413E}" destId="{C07BE4C6-2C8A-4FA0-94BC-2C2B52FA58ED}" srcOrd="0" destOrd="0" presId="urn:microsoft.com/office/officeart/2009/3/layout/StepUpProcess"/>
    <dgm:cxn modelId="{27A07D93-A1A2-41A7-A342-33D076BE4383}" type="presParOf" srcId="{2F43C92C-4715-43A9-BE90-D047897374E3}" destId="{8C62D8DB-0020-4107-8D65-963F6A243FF0}" srcOrd="2" destOrd="0" presId="urn:microsoft.com/office/officeart/2009/3/layout/StepUpProcess"/>
    <dgm:cxn modelId="{1699F7FF-09EA-4ADA-A869-0CD9F81B4334}" type="presParOf" srcId="{CDD47AA1-02A7-4322-85AC-229BF8505998}" destId="{E5344FDE-AB84-44A1-B57C-FF6037D7B6B5}" srcOrd="1" destOrd="0" presId="urn:microsoft.com/office/officeart/2009/3/layout/StepUpProcess"/>
    <dgm:cxn modelId="{17B4F744-D019-4365-822B-0C3BE33C7347}" type="presParOf" srcId="{E5344FDE-AB84-44A1-B57C-FF6037D7B6B5}" destId="{9482E63B-C8CC-41D7-AC6C-3F11D34C3DFB}" srcOrd="0" destOrd="1" presId="urn:microsoft.com/office/officeart/2009/3/layout/StepUpProcess"/>
    <dgm:cxn modelId="{0397A416-7B6E-41CD-BC92-3E4A826FE100}" type="presParOf" srcId="{CDD47AA1-02A7-4322-85AC-229BF8505998}" destId="{4868CCEF-7CEA-4D4F-9066-B0555D9C1338}" srcOrd="2" destOrd="0" presId="urn:microsoft.com/office/officeart/2009/3/layout/StepUpProcess"/>
    <dgm:cxn modelId="{3BCD5342-5EFD-4B40-82A9-07FA8A6546BD}" type="presParOf" srcId="{4868CCEF-7CEA-4D4F-9066-B0555D9C1338}" destId="{8FC629C5-CB52-492C-9470-E1B3BE512EBC}" srcOrd="0" destOrd="2" presId="urn:microsoft.com/office/officeart/2009/3/layout/StepUpProcess"/>
    <dgm:cxn modelId="{29B64733-59A1-4E81-8666-E0F2409101D1}" type="presParOf" srcId="{4868CCEF-7CEA-4D4F-9066-B0555D9C1338}" destId="{6428CB38-0AF9-4500-8129-63D26CDD9F49}" srcOrd="1" destOrd="2" presId="urn:microsoft.com/office/officeart/2009/3/layout/StepUpProcess"/>
    <dgm:cxn modelId="{13BCD8CC-752B-45D0-BDB2-271362853D38}" type="presOf" srcId="{C0758064-0ADC-4240-A51C-20F0DCA5F5A9}" destId="{6428CB38-0AF9-4500-8129-63D26CDD9F49}" srcOrd="0" destOrd="0" presId="urn:microsoft.com/office/officeart/2009/3/layout/StepUp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0E3EEB-E6AC-4262-AA5A-6BA7F71B5EF9}"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2991E648-BF67-4D21-99EB-8747A1B7725B}">
      <dgm:prSet phldrT="[Text]" phldr="1"/>
      <dgm:spPr/>
      <dgm:t>
        <a:bodyPr/>
        <a:lstStyle/>
        <a:p>
          <a:endParaRPr lang="en-US"/>
        </a:p>
      </dgm:t>
    </dgm:pt>
    <dgm:pt modelId="{5B9F8D93-D1F3-4DF6-A5B2-66A439A4D81D}" cxnId="{543CA3A3-C2F3-4CE2-B9A6-5301D6D9F4C6}" type="parTrans">
      <dgm:prSet/>
      <dgm:spPr/>
      <dgm:t>
        <a:bodyPr/>
        <a:lstStyle/>
        <a:p>
          <a:endParaRPr lang="en-US"/>
        </a:p>
      </dgm:t>
    </dgm:pt>
    <dgm:pt modelId="{3EA441DF-01D9-4E8E-B762-623FACB6F6AA}" cxnId="{543CA3A3-C2F3-4CE2-B9A6-5301D6D9F4C6}" type="sibTrans">
      <dgm:prSet/>
      <dgm:spPr/>
      <dgm:t>
        <a:bodyPr/>
        <a:lstStyle/>
        <a:p>
          <a:endParaRPr lang="en-US"/>
        </a:p>
      </dgm:t>
    </dgm:pt>
    <dgm:pt modelId="{1E3E2419-C494-42AF-BD1F-8C0314E0F1D2}">
      <dgm:prSet phldr="0" custT="0"/>
      <dgm:spPr/>
      <dgm:t>
        <a:bodyPr vert="horz" wrap="square"/>
        <a:p>
          <a:pPr>
            <a:lnSpc>
              <a:spcPct val="100000"/>
            </a:lnSpc>
            <a:spcBef>
              <a:spcPct val="0"/>
            </a:spcBef>
            <a:spcAft>
              <a:spcPct val="15000"/>
            </a:spcAft>
            <a:buFont typeface="+mj-lt"/>
          </a:pPr>
          <a:r>
            <a:rPr lang="en-US">
              <a:latin typeface="Times New Roman" panose="02020603050405020304" pitchFamily="18" charset="0"/>
              <a:cs typeface="Times New Roman" panose="02020603050405020304" pitchFamily="18" charset="0"/>
            </a:rPr>
            <a:t>1.</a:t>
          </a:r>
          <a:r>
            <a:rPr lang="en-US">
              <a:latin typeface="Times New Roman" panose="02020603050405020304" pitchFamily="18" charset="0"/>
              <a:cs typeface="Times New Roman" panose="02020603050405020304" pitchFamily="18" charset="0"/>
            </a:rPr>
            <a:t>Chương trình đang chạy thì bị dừng lại</a:t>
          </a:r>
          <a:r>
            <a:rPr lang="en-US"/>
            <a:t/>
          </a:r>
          <a:endParaRPr lang="en-US"/>
        </a:p>
      </dgm:t>
    </dgm:pt>
    <dgm:pt modelId="{7A61541C-69AD-4365-BFCA-06959EB6DB96}" cxnId="{B73AFEA2-F743-4987-8277-4A322D358A84}" type="parTrans">
      <dgm:prSet/>
      <dgm:spPr/>
      <dgm:t>
        <a:bodyPr/>
        <a:lstStyle/>
        <a:p>
          <a:endParaRPr lang="en-US"/>
        </a:p>
      </dgm:t>
    </dgm:pt>
    <dgm:pt modelId="{FDC73F72-FB86-4FEB-876D-6DB0AFD76405}" cxnId="{B73AFEA2-F743-4987-8277-4A322D358A84}" type="sibTrans">
      <dgm:prSet/>
      <dgm:spPr/>
      <dgm:t>
        <a:bodyPr/>
        <a:lstStyle/>
        <a:p>
          <a:endParaRPr lang="en-US"/>
        </a:p>
      </dgm:t>
    </dgm:pt>
    <dgm:pt modelId="{6FB101AA-ADEF-47E1-B251-1545C284E3A9}">
      <dgm:prSet phldrT="[Text]" phldr="1"/>
      <dgm:spPr/>
      <dgm:t>
        <a:bodyPr/>
        <a:lstStyle/>
        <a:p>
          <a:endParaRPr lang="en-US"/>
        </a:p>
      </dgm:t>
    </dgm:pt>
    <dgm:pt modelId="{2B08F5DB-3FD2-40BB-A40A-D4EF21469A12}" cxnId="{05D66EC5-6DDD-4809-8DA8-901E44B85D8A}" type="parTrans">
      <dgm:prSet/>
      <dgm:spPr/>
      <dgm:t>
        <a:bodyPr/>
        <a:lstStyle/>
        <a:p>
          <a:endParaRPr lang="en-US"/>
        </a:p>
      </dgm:t>
    </dgm:pt>
    <dgm:pt modelId="{61545D50-06E5-4793-B8CD-91BF2567BE3E}" cxnId="{05D66EC5-6DDD-4809-8DA8-901E44B85D8A}" type="sibTrans">
      <dgm:prSet/>
      <dgm:spPr/>
      <dgm:t>
        <a:bodyPr/>
        <a:lstStyle/>
        <a:p>
          <a:endParaRPr lang="en-US"/>
        </a:p>
      </dgm:t>
    </dgm:pt>
    <dgm:pt modelId="{6DF34423-41D9-4637-9291-D60FE23CDAD0}">
      <dgm:prSet/>
      <dgm:spPr/>
      <dgm:t>
        <a:bodyPr/>
        <a:lstStyle/>
        <a:p>
          <a:pPr>
            <a:buFont typeface="+mj-lt"/>
            <a:buNone/>
          </a:pPr>
          <a:r>
            <a:rPr lang="en-US">
              <a:latin typeface="Times New Roman" panose="02020603050405020304" pitchFamily="18" charset="0"/>
              <a:cs typeface="Times New Roman" panose="02020603050405020304" pitchFamily="18" charset="0"/>
            </a:rPr>
            <a:t>2. Xuất hiện thông báo lỗi</a:t>
          </a:r>
          <a:endParaRPr lang="en-US"/>
        </a:p>
      </dgm:t>
    </dgm:pt>
    <dgm:pt modelId="{D9EE0A94-6A9B-464B-9BE8-B8824475BA50}" cxnId="{27D05B9F-6A0E-441B-B642-6A9C683C9CCB}" type="parTrans">
      <dgm:prSet/>
      <dgm:spPr/>
      <dgm:t>
        <a:bodyPr/>
        <a:lstStyle/>
        <a:p>
          <a:endParaRPr lang="en-US"/>
        </a:p>
      </dgm:t>
    </dgm:pt>
    <dgm:pt modelId="{976E257A-242B-465B-94B3-F10A10CB58DA}" cxnId="{27D05B9F-6A0E-441B-B642-6A9C683C9CCB}" type="sibTrans">
      <dgm:prSet/>
      <dgm:spPr/>
      <dgm:t>
        <a:bodyPr/>
        <a:lstStyle/>
        <a:p>
          <a:endParaRPr lang="en-US"/>
        </a:p>
      </dgm:t>
    </dgm:pt>
    <dgm:pt modelId="{8CAEAFAA-7093-4F70-871F-B72E3903509D}">
      <dgm:prSet phldrT="[Text]" phldr="1"/>
      <dgm:spPr/>
      <dgm:t>
        <a:bodyPr/>
        <a:lstStyle/>
        <a:p>
          <a:endParaRPr lang="en-US"/>
        </a:p>
      </dgm:t>
    </dgm:pt>
    <dgm:pt modelId="{6076DDA9-3990-43BE-BC1D-2A515103C1FA}" cxnId="{E13957E9-5F3A-4DC8-BD9F-AF6D036A6662}" type="parTrans">
      <dgm:prSet/>
      <dgm:spPr/>
      <dgm:t>
        <a:bodyPr/>
        <a:lstStyle/>
        <a:p>
          <a:endParaRPr lang="en-US"/>
        </a:p>
      </dgm:t>
    </dgm:pt>
    <dgm:pt modelId="{086B867C-DC9A-46F1-B5F6-6A90F71C3D35}" cxnId="{E13957E9-5F3A-4DC8-BD9F-AF6D036A6662}" type="sibTrans">
      <dgm:prSet/>
      <dgm:spPr/>
      <dgm:t>
        <a:bodyPr/>
        <a:lstStyle/>
        <a:p>
          <a:endParaRPr lang="en-US"/>
        </a:p>
      </dgm:t>
    </dgm:pt>
    <dgm:pt modelId="{0DCA7E5C-B9B8-494F-B33C-305D8751B650}">
      <dgm:prSet/>
      <dgm:spPr/>
      <dgm:t>
        <a:bodyPr/>
        <a:lstStyle/>
        <a:p>
          <a:pPr>
            <a:buFont typeface="+mj-lt"/>
            <a:buNone/>
          </a:pPr>
          <a:r>
            <a:rPr lang="en-US">
              <a:latin typeface="Times New Roman" panose="02020603050405020304" pitchFamily="18" charset="0"/>
              <a:cs typeface="Times New Roman" panose="02020603050405020304" pitchFamily="18" charset="0"/>
            </a:rPr>
            <a:t>3. Quan sát mã lỗi, mô tả lỗi &amp; vị trí lỗi</a:t>
          </a:r>
          <a:endParaRPr lang="en-US"/>
        </a:p>
      </dgm:t>
    </dgm:pt>
    <dgm:pt modelId="{6B555FF0-FBCC-46D5-9E22-8BC2C564B2EA}" cxnId="{1E27E64D-2BCC-4670-B28E-59AC63F6B894}" type="parTrans">
      <dgm:prSet/>
      <dgm:spPr/>
      <dgm:t>
        <a:bodyPr/>
        <a:lstStyle/>
        <a:p>
          <a:endParaRPr lang="en-US"/>
        </a:p>
      </dgm:t>
    </dgm:pt>
    <dgm:pt modelId="{FAFFFC7E-2933-436F-88BC-24422F806AC3}" cxnId="{1E27E64D-2BCC-4670-B28E-59AC63F6B894}" type="sibTrans">
      <dgm:prSet/>
      <dgm:spPr/>
      <dgm:t>
        <a:bodyPr/>
        <a:lstStyle/>
        <a:p>
          <a:endParaRPr lang="en-US"/>
        </a:p>
      </dgm:t>
    </dgm:pt>
    <dgm:pt modelId="{B82E81B7-2FBF-4345-8365-7B5898C4749D}">
      <dgm:prSet phldrT="[Text]" phldr="1"/>
      <dgm:spPr/>
      <dgm:t>
        <a:bodyPr/>
        <a:lstStyle/>
        <a:p>
          <a:endParaRPr lang="en-US"/>
        </a:p>
      </dgm:t>
    </dgm:pt>
    <dgm:pt modelId="{F6CDBB73-AF68-46EA-9E41-EE9FAE43900F}" cxnId="{F7211E67-5F0E-43B3-BA45-1E386825CEF6}" type="parTrans">
      <dgm:prSet/>
      <dgm:spPr/>
      <dgm:t>
        <a:bodyPr/>
        <a:lstStyle/>
        <a:p>
          <a:endParaRPr lang="en-US"/>
        </a:p>
      </dgm:t>
    </dgm:pt>
    <dgm:pt modelId="{0E56FE4B-8811-453A-BA31-D7C56D18ADD8}" cxnId="{F7211E67-5F0E-43B3-BA45-1E386825CEF6}" type="sibTrans">
      <dgm:prSet/>
      <dgm:spPr/>
      <dgm:t>
        <a:bodyPr/>
        <a:lstStyle/>
        <a:p>
          <a:endParaRPr lang="en-US"/>
        </a:p>
      </dgm:t>
    </dgm:pt>
    <dgm:pt modelId="{E2D91CB3-FBC6-48AD-8FFF-F75E16EC35BC}">
      <dgm:prSet/>
      <dgm:spPr/>
      <dgm:t>
        <a:bodyPr/>
        <a:lstStyle/>
        <a:p>
          <a:pPr>
            <a:buFont typeface="+mj-lt"/>
            <a:buNone/>
          </a:pPr>
          <a:r>
            <a:rPr lang="en-US">
              <a:latin typeface="Times New Roman" panose="02020603050405020304" pitchFamily="18" charset="0"/>
              <a:cs typeface="Times New Roman" panose="02020603050405020304" pitchFamily="18" charset="0"/>
            </a:rPr>
            <a:t>4. Phân tích và sửa lỗi</a:t>
          </a:r>
          <a:endParaRPr lang="en-US"/>
        </a:p>
      </dgm:t>
    </dgm:pt>
    <dgm:pt modelId="{0C92F08F-7220-441F-A0A1-136554BAC173}" cxnId="{50C1A2AD-EBA0-4C61-B9CD-1FDD2060BC24}" type="parTrans">
      <dgm:prSet/>
      <dgm:spPr/>
      <dgm:t>
        <a:bodyPr/>
        <a:lstStyle/>
        <a:p>
          <a:endParaRPr lang="en-US"/>
        </a:p>
      </dgm:t>
    </dgm:pt>
    <dgm:pt modelId="{1064C8F9-B09C-4464-8EA4-7F2AFA8CFB2D}" cxnId="{50C1A2AD-EBA0-4C61-B9CD-1FDD2060BC24}" type="sibTrans">
      <dgm:prSet/>
      <dgm:spPr/>
      <dgm:t>
        <a:bodyPr/>
        <a:lstStyle/>
        <a:p>
          <a:endParaRPr lang="en-US"/>
        </a:p>
      </dgm:t>
    </dgm:pt>
    <dgm:pt modelId="{92F56658-BB78-4CA2-80AD-3122BB537D12}" type="pres">
      <dgm:prSet presAssocID="{2F0E3EEB-E6AC-4262-AA5A-6BA7F71B5EF9}" presName="linear" presStyleCnt="0">
        <dgm:presLayoutVars>
          <dgm:dir/>
          <dgm:animLvl val="lvl"/>
          <dgm:resizeHandles val="exact"/>
        </dgm:presLayoutVars>
      </dgm:prSet>
      <dgm:spPr/>
    </dgm:pt>
    <dgm:pt modelId="{FAD3FB72-7294-4AA4-AE56-425B3F998947}" type="pres">
      <dgm:prSet presAssocID="{2991E648-BF67-4D21-99EB-8747A1B7725B}" presName="parentLin" presStyleCnt="0"/>
      <dgm:spPr/>
    </dgm:pt>
    <dgm:pt modelId="{7FF9E627-78A4-4D3B-95FF-0AE55DC9FB3D}" type="pres">
      <dgm:prSet presAssocID="{2991E648-BF67-4D21-99EB-8747A1B7725B}" presName="parentLeftMargin" presStyleCnt="0"/>
      <dgm:spPr/>
    </dgm:pt>
    <dgm:pt modelId="{50F1EB99-46F7-4478-A45A-4378D132164F}" type="pres">
      <dgm:prSet presAssocID="{2991E648-BF67-4D21-99EB-8747A1B7725B}" presName="parentText" presStyleLbl="node1" presStyleIdx="0" presStyleCnt="4" custScaleY="123354">
        <dgm:presLayoutVars>
          <dgm:chMax val="0"/>
          <dgm:bulletEnabled val="1"/>
        </dgm:presLayoutVars>
      </dgm:prSet>
      <dgm:spPr/>
    </dgm:pt>
    <dgm:pt modelId="{D3CA4582-A2F8-4068-B34A-355EF89C0ADD}" type="pres">
      <dgm:prSet presAssocID="{2991E648-BF67-4D21-99EB-8747A1B7725B}" presName="negativeSpace" presStyleCnt="0"/>
      <dgm:spPr/>
    </dgm:pt>
    <dgm:pt modelId="{D404A319-9193-420B-87DB-1ECF9A41157E}" type="pres">
      <dgm:prSet presAssocID="{2991E648-BF67-4D21-99EB-8747A1B7725B}" presName="childText" presStyleLbl="conFgAcc1" presStyleIdx="0" presStyleCnt="4">
        <dgm:presLayoutVars>
          <dgm:bulletEnabled val="1"/>
        </dgm:presLayoutVars>
      </dgm:prSet>
      <dgm:spPr/>
    </dgm:pt>
    <dgm:pt modelId="{337F9C2A-A70E-4D06-BA8E-E27BC159BAC4}" type="pres">
      <dgm:prSet presAssocID="{3EA441DF-01D9-4E8E-B762-623FACB6F6AA}" presName="spaceBetweenRectangles" presStyleCnt="0"/>
      <dgm:spPr/>
    </dgm:pt>
    <dgm:pt modelId="{09C09393-5778-4E7D-9355-8C7DA378A2C1}" type="pres">
      <dgm:prSet presAssocID="{6FB101AA-ADEF-47E1-B251-1545C284E3A9}" presName="parentLin" presStyleCnt="0"/>
      <dgm:spPr/>
    </dgm:pt>
    <dgm:pt modelId="{442BF17E-903D-4ABD-A689-B9B355E1C7C5}" type="pres">
      <dgm:prSet presAssocID="{6FB101AA-ADEF-47E1-B251-1545C284E3A9}" presName="parentLeftMargin" presStyleCnt="0"/>
      <dgm:spPr/>
    </dgm:pt>
    <dgm:pt modelId="{C0B927F5-F096-465A-B2C1-9F9DB1B15D5C}" type="pres">
      <dgm:prSet presAssocID="{6FB101AA-ADEF-47E1-B251-1545C284E3A9}" presName="parentText" presStyleLbl="node1" presStyleIdx="1" presStyleCnt="4" custScaleY="149601">
        <dgm:presLayoutVars>
          <dgm:chMax val="0"/>
          <dgm:bulletEnabled val="1"/>
        </dgm:presLayoutVars>
      </dgm:prSet>
      <dgm:spPr/>
    </dgm:pt>
    <dgm:pt modelId="{397F0C9A-B4ED-4E6E-ACA4-F6A96DF13F95}" type="pres">
      <dgm:prSet presAssocID="{6FB101AA-ADEF-47E1-B251-1545C284E3A9}" presName="negativeSpace" presStyleCnt="0"/>
      <dgm:spPr/>
    </dgm:pt>
    <dgm:pt modelId="{85A3B29C-8659-4689-A25C-6F72F8A55BC4}" type="pres">
      <dgm:prSet presAssocID="{6FB101AA-ADEF-47E1-B251-1545C284E3A9}" presName="childText" presStyleLbl="conFgAcc1" presStyleIdx="1" presStyleCnt="4">
        <dgm:presLayoutVars>
          <dgm:bulletEnabled val="1"/>
        </dgm:presLayoutVars>
      </dgm:prSet>
      <dgm:spPr/>
    </dgm:pt>
    <dgm:pt modelId="{3B05A526-259A-45AC-B7B7-7C214B592F59}" type="pres">
      <dgm:prSet presAssocID="{61545D50-06E5-4793-B8CD-91BF2567BE3E}" presName="spaceBetweenRectangles" presStyleCnt="0"/>
      <dgm:spPr/>
    </dgm:pt>
    <dgm:pt modelId="{4B86191C-7BAB-4042-883F-57A928B60259}" type="pres">
      <dgm:prSet presAssocID="{8CAEAFAA-7093-4F70-871F-B72E3903509D}" presName="parentLin" presStyleCnt="0"/>
      <dgm:spPr/>
    </dgm:pt>
    <dgm:pt modelId="{9A5A7164-035C-4B13-974C-F47CCEBC7BA8}" type="pres">
      <dgm:prSet presAssocID="{8CAEAFAA-7093-4F70-871F-B72E3903509D}" presName="parentLeftMargin" presStyleCnt="0"/>
      <dgm:spPr/>
    </dgm:pt>
    <dgm:pt modelId="{DDCB70F5-A12A-43C0-B802-AC7E3E57B52E}" type="pres">
      <dgm:prSet presAssocID="{8CAEAFAA-7093-4F70-871F-B72E3903509D}" presName="parentText" presStyleLbl="node1" presStyleIdx="2" presStyleCnt="4" custScaleY="133847">
        <dgm:presLayoutVars>
          <dgm:chMax val="0"/>
          <dgm:bulletEnabled val="1"/>
        </dgm:presLayoutVars>
      </dgm:prSet>
      <dgm:spPr/>
    </dgm:pt>
    <dgm:pt modelId="{17B00958-B9CF-45F0-9126-A7A21A8C2628}" type="pres">
      <dgm:prSet presAssocID="{8CAEAFAA-7093-4F70-871F-B72E3903509D}" presName="negativeSpace" presStyleCnt="0"/>
      <dgm:spPr/>
    </dgm:pt>
    <dgm:pt modelId="{7873B1AB-9DC3-4D60-B456-EC184BB76BD2}" type="pres">
      <dgm:prSet presAssocID="{8CAEAFAA-7093-4F70-871F-B72E3903509D}" presName="childText" presStyleLbl="conFgAcc1" presStyleIdx="2" presStyleCnt="4">
        <dgm:presLayoutVars>
          <dgm:bulletEnabled val="1"/>
        </dgm:presLayoutVars>
      </dgm:prSet>
      <dgm:spPr/>
    </dgm:pt>
    <dgm:pt modelId="{5E09BAF2-0A5D-4A3A-9B9D-2593705421F7}" type="pres">
      <dgm:prSet presAssocID="{086B867C-DC9A-46F1-B5F6-6A90F71C3D35}" presName="spaceBetweenRectangles" presStyleCnt="0"/>
      <dgm:spPr/>
    </dgm:pt>
    <dgm:pt modelId="{421B0156-66AC-4BD7-A9C2-F56189C157F1}" type="pres">
      <dgm:prSet presAssocID="{B82E81B7-2FBF-4345-8365-7B5898C4749D}" presName="parentLin" presStyleCnt="0"/>
      <dgm:spPr/>
    </dgm:pt>
    <dgm:pt modelId="{51A9DACC-1669-46AE-A0AF-84BE4123199F}" type="pres">
      <dgm:prSet presAssocID="{B82E81B7-2FBF-4345-8365-7B5898C4749D}" presName="parentLeftMargin" presStyleCnt="0"/>
      <dgm:spPr/>
    </dgm:pt>
    <dgm:pt modelId="{1B9608C4-EA17-4168-8521-DF36F5F7AD21}" type="pres">
      <dgm:prSet presAssocID="{B82E81B7-2FBF-4345-8365-7B5898C4749D}" presName="parentText" presStyleLbl="node1" presStyleIdx="3" presStyleCnt="4" custScaleY="136492">
        <dgm:presLayoutVars>
          <dgm:chMax val="0"/>
          <dgm:bulletEnabled val="1"/>
        </dgm:presLayoutVars>
      </dgm:prSet>
      <dgm:spPr/>
    </dgm:pt>
    <dgm:pt modelId="{A9803BA5-1D5E-42D4-A951-0263247E8A7E}" type="pres">
      <dgm:prSet presAssocID="{B82E81B7-2FBF-4345-8365-7B5898C4749D}" presName="negativeSpace" presStyleCnt="0"/>
      <dgm:spPr/>
    </dgm:pt>
    <dgm:pt modelId="{4F0D5ED4-56C1-40B4-A69D-DA697B4B9A6C}" type="pres">
      <dgm:prSet presAssocID="{B82E81B7-2FBF-4345-8365-7B5898C4749D}" presName="childText" presStyleLbl="conFgAcc1" presStyleIdx="3" presStyleCnt="4">
        <dgm:presLayoutVars>
          <dgm:bulletEnabled val="1"/>
        </dgm:presLayoutVars>
      </dgm:prSet>
      <dgm:spPr/>
    </dgm:pt>
  </dgm:ptLst>
  <dgm:cxnLst>
    <dgm:cxn modelId="{543CA3A3-C2F3-4CE2-B9A6-5301D6D9F4C6}" srcId="{2F0E3EEB-E6AC-4262-AA5A-6BA7F71B5EF9}" destId="{2991E648-BF67-4D21-99EB-8747A1B7725B}" srcOrd="0" destOrd="0" parTransId="{5B9F8D93-D1F3-4DF6-A5B2-66A439A4D81D}" sibTransId="{3EA441DF-01D9-4E8E-B762-623FACB6F6AA}"/>
    <dgm:cxn modelId="{B73AFEA2-F743-4987-8277-4A322D358A84}" srcId="{2991E648-BF67-4D21-99EB-8747A1B7725B}" destId="{1E3E2419-C494-42AF-BD1F-8C0314E0F1D2}" srcOrd="0" destOrd="0" parTransId="{7A61541C-69AD-4365-BFCA-06959EB6DB96}" sibTransId="{FDC73F72-FB86-4FEB-876D-6DB0AFD76405}"/>
    <dgm:cxn modelId="{05D66EC5-6DDD-4809-8DA8-901E44B85D8A}" srcId="{2F0E3EEB-E6AC-4262-AA5A-6BA7F71B5EF9}" destId="{6FB101AA-ADEF-47E1-B251-1545C284E3A9}" srcOrd="1" destOrd="0" parTransId="{2B08F5DB-3FD2-40BB-A40A-D4EF21469A12}" sibTransId="{61545D50-06E5-4793-B8CD-91BF2567BE3E}"/>
    <dgm:cxn modelId="{27D05B9F-6A0E-441B-B642-6A9C683C9CCB}" srcId="{6FB101AA-ADEF-47E1-B251-1545C284E3A9}" destId="{6DF34423-41D9-4637-9291-D60FE23CDAD0}" srcOrd="0" destOrd="1" parTransId="{D9EE0A94-6A9B-464B-9BE8-B8824475BA50}" sibTransId="{976E257A-242B-465B-94B3-F10A10CB58DA}"/>
    <dgm:cxn modelId="{E13957E9-5F3A-4DC8-BD9F-AF6D036A6662}" srcId="{2F0E3EEB-E6AC-4262-AA5A-6BA7F71B5EF9}" destId="{8CAEAFAA-7093-4F70-871F-B72E3903509D}" srcOrd="2" destOrd="0" parTransId="{6076DDA9-3990-43BE-BC1D-2A515103C1FA}" sibTransId="{086B867C-DC9A-46F1-B5F6-6A90F71C3D35}"/>
    <dgm:cxn modelId="{1E27E64D-2BCC-4670-B28E-59AC63F6B894}" srcId="{8CAEAFAA-7093-4F70-871F-B72E3903509D}" destId="{0DCA7E5C-B9B8-494F-B33C-305D8751B650}" srcOrd="0" destOrd="2" parTransId="{6B555FF0-FBCC-46D5-9E22-8BC2C564B2EA}" sibTransId="{FAFFFC7E-2933-436F-88BC-24422F806AC3}"/>
    <dgm:cxn modelId="{F7211E67-5F0E-43B3-BA45-1E386825CEF6}" srcId="{2F0E3EEB-E6AC-4262-AA5A-6BA7F71B5EF9}" destId="{B82E81B7-2FBF-4345-8365-7B5898C4749D}" srcOrd="3" destOrd="0" parTransId="{F6CDBB73-AF68-46EA-9E41-EE9FAE43900F}" sibTransId="{0E56FE4B-8811-453A-BA31-D7C56D18ADD8}"/>
    <dgm:cxn modelId="{50C1A2AD-EBA0-4C61-B9CD-1FDD2060BC24}" srcId="{B82E81B7-2FBF-4345-8365-7B5898C4749D}" destId="{E2D91CB3-FBC6-48AD-8FFF-F75E16EC35BC}" srcOrd="0" destOrd="3" parTransId="{0C92F08F-7220-441F-A0A1-136554BAC173}" sibTransId="{1064C8F9-B09C-4464-8EA4-7F2AFA8CFB2D}"/>
    <dgm:cxn modelId="{96C47800-F6B8-40C4-926F-9158DA4FEA2C}" type="presOf" srcId="{2F0E3EEB-E6AC-4262-AA5A-6BA7F71B5EF9}" destId="{92F56658-BB78-4CA2-80AD-3122BB537D12}" srcOrd="0" destOrd="0" presId="urn:microsoft.com/office/officeart/2005/8/layout/list1"/>
    <dgm:cxn modelId="{D5540586-F53C-438E-80D5-6B293320C0C8}" type="presParOf" srcId="{92F56658-BB78-4CA2-80AD-3122BB537D12}" destId="{FAD3FB72-7294-4AA4-AE56-425B3F998947}" srcOrd="0" destOrd="0" presId="urn:microsoft.com/office/officeart/2005/8/layout/list1"/>
    <dgm:cxn modelId="{99D9D891-15CE-42A3-B279-17365B9F94B1}" type="presParOf" srcId="{FAD3FB72-7294-4AA4-AE56-425B3F998947}" destId="{7FF9E627-78A4-4D3B-95FF-0AE55DC9FB3D}" srcOrd="0" destOrd="0" presId="urn:microsoft.com/office/officeart/2005/8/layout/list1"/>
    <dgm:cxn modelId="{F2D1314E-ACE4-46D0-AEAB-C4E13E111692}" type="presOf" srcId="{2991E648-BF67-4D21-99EB-8747A1B7725B}" destId="{7FF9E627-78A4-4D3B-95FF-0AE55DC9FB3D}" srcOrd="0" destOrd="0" presId="urn:microsoft.com/office/officeart/2005/8/layout/list1"/>
    <dgm:cxn modelId="{A5830C4F-A14C-44F0-8FAD-1712D5A6C0EE}" type="presParOf" srcId="{FAD3FB72-7294-4AA4-AE56-425B3F998947}" destId="{50F1EB99-46F7-4478-A45A-4378D132164F}" srcOrd="1" destOrd="0" presId="urn:microsoft.com/office/officeart/2005/8/layout/list1"/>
    <dgm:cxn modelId="{2DB17C7C-08FE-4B7D-8A2A-8627B26744FD}" type="presOf" srcId="{2991E648-BF67-4D21-99EB-8747A1B7725B}" destId="{50F1EB99-46F7-4478-A45A-4378D132164F}" srcOrd="0" destOrd="0" presId="urn:microsoft.com/office/officeart/2005/8/layout/list1"/>
    <dgm:cxn modelId="{77BB00AE-F7EC-46DA-A1A1-EBCA333D67BC}" type="presParOf" srcId="{92F56658-BB78-4CA2-80AD-3122BB537D12}" destId="{D3CA4582-A2F8-4068-B34A-355EF89C0ADD}" srcOrd="1" destOrd="0" presId="urn:microsoft.com/office/officeart/2005/8/layout/list1"/>
    <dgm:cxn modelId="{5729C3DA-C60E-4858-85E6-52FEADAADBAF}" type="presParOf" srcId="{92F56658-BB78-4CA2-80AD-3122BB537D12}" destId="{D404A319-9193-420B-87DB-1ECF9A41157E}" srcOrd="2" destOrd="0" presId="urn:microsoft.com/office/officeart/2005/8/layout/list1"/>
    <dgm:cxn modelId="{2ECB7430-07B8-4BC0-AA93-0743231E5E30}" type="presOf" srcId="{1E3E2419-C494-42AF-BD1F-8C0314E0F1D2}" destId="{D404A319-9193-420B-87DB-1ECF9A41157E}" srcOrd="0" destOrd="0" presId="urn:microsoft.com/office/officeart/2005/8/layout/list1"/>
    <dgm:cxn modelId="{B0B68444-7372-4427-B4C1-16F0BB1884E5}" type="presParOf" srcId="{92F56658-BB78-4CA2-80AD-3122BB537D12}" destId="{337F9C2A-A70E-4D06-BA8E-E27BC159BAC4}" srcOrd="3" destOrd="0" presId="urn:microsoft.com/office/officeart/2005/8/layout/list1"/>
    <dgm:cxn modelId="{BEC96198-1095-43DE-B044-EA1C15CE431F}" type="presParOf" srcId="{92F56658-BB78-4CA2-80AD-3122BB537D12}" destId="{09C09393-5778-4E7D-9355-8C7DA378A2C1}" srcOrd="4" destOrd="0" presId="urn:microsoft.com/office/officeart/2005/8/layout/list1"/>
    <dgm:cxn modelId="{460BE368-AA14-42E1-B3EC-70E07768571B}" type="presParOf" srcId="{09C09393-5778-4E7D-9355-8C7DA378A2C1}" destId="{442BF17E-903D-4ABD-A689-B9B355E1C7C5}" srcOrd="0" destOrd="4" presId="urn:microsoft.com/office/officeart/2005/8/layout/list1"/>
    <dgm:cxn modelId="{948EFC58-C371-468B-9DB2-A5F6E7BE3219}" type="presOf" srcId="{6FB101AA-ADEF-47E1-B251-1545C284E3A9}" destId="{442BF17E-903D-4ABD-A689-B9B355E1C7C5}" srcOrd="0" destOrd="0" presId="urn:microsoft.com/office/officeart/2005/8/layout/list1"/>
    <dgm:cxn modelId="{48C05D62-9322-4A61-99D9-DD5F923A2FC5}" type="presParOf" srcId="{09C09393-5778-4E7D-9355-8C7DA378A2C1}" destId="{C0B927F5-F096-465A-B2C1-9F9DB1B15D5C}" srcOrd="1" destOrd="4" presId="urn:microsoft.com/office/officeart/2005/8/layout/list1"/>
    <dgm:cxn modelId="{301E51DC-C60E-448C-A983-48AE295AC624}" type="presOf" srcId="{6FB101AA-ADEF-47E1-B251-1545C284E3A9}" destId="{C0B927F5-F096-465A-B2C1-9F9DB1B15D5C}" srcOrd="0" destOrd="0" presId="urn:microsoft.com/office/officeart/2005/8/layout/list1"/>
    <dgm:cxn modelId="{D6A02FEC-E612-473C-B694-35279D5AA433}" type="presParOf" srcId="{92F56658-BB78-4CA2-80AD-3122BB537D12}" destId="{397F0C9A-B4ED-4E6E-ACA4-F6A96DF13F95}" srcOrd="5" destOrd="0" presId="urn:microsoft.com/office/officeart/2005/8/layout/list1"/>
    <dgm:cxn modelId="{13644F82-3246-49C5-8860-488086F2E0B9}" type="presParOf" srcId="{92F56658-BB78-4CA2-80AD-3122BB537D12}" destId="{85A3B29C-8659-4689-A25C-6F72F8A55BC4}" srcOrd="6" destOrd="0" presId="urn:microsoft.com/office/officeart/2005/8/layout/list1"/>
    <dgm:cxn modelId="{29DE93D3-6897-4FC4-AD60-B51BA91FEA88}" type="presOf" srcId="{6DF34423-41D9-4637-9291-D60FE23CDAD0}" destId="{85A3B29C-8659-4689-A25C-6F72F8A55BC4}" srcOrd="0" destOrd="0" presId="urn:microsoft.com/office/officeart/2005/8/layout/list1"/>
    <dgm:cxn modelId="{8CE5B755-4612-4CAF-B601-A8A994695163}" type="presParOf" srcId="{92F56658-BB78-4CA2-80AD-3122BB537D12}" destId="{3B05A526-259A-45AC-B7B7-7C214B592F59}" srcOrd="7" destOrd="0" presId="urn:microsoft.com/office/officeart/2005/8/layout/list1"/>
    <dgm:cxn modelId="{97535979-57F4-4883-945D-B386934A86D2}" type="presParOf" srcId="{92F56658-BB78-4CA2-80AD-3122BB537D12}" destId="{4B86191C-7BAB-4042-883F-57A928B60259}" srcOrd="8" destOrd="0" presId="urn:microsoft.com/office/officeart/2005/8/layout/list1"/>
    <dgm:cxn modelId="{E0102517-F1F9-496A-99CB-E989C34BB589}" type="presParOf" srcId="{4B86191C-7BAB-4042-883F-57A928B60259}" destId="{9A5A7164-035C-4B13-974C-F47CCEBC7BA8}" srcOrd="0" destOrd="8" presId="urn:microsoft.com/office/officeart/2005/8/layout/list1"/>
    <dgm:cxn modelId="{FABB0B9C-E710-4C7F-9479-EBB5798006EB}" type="presOf" srcId="{8CAEAFAA-7093-4F70-871F-B72E3903509D}" destId="{9A5A7164-035C-4B13-974C-F47CCEBC7BA8}" srcOrd="0" destOrd="0" presId="urn:microsoft.com/office/officeart/2005/8/layout/list1"/>
    <dgm:cxn modelId="{9DBB8B77-E3C2-4644-B23D-D20396F7FE9D}" type="presParOf" srcId="{4B86191C-7BAB-4042-883F-57A928B60259}" destId="{DDCB70F5-A12A-43C0-B802-AC7E3E57B52E}" srcOrd="1" destOrd="8" presId="urn:microsoft.com/office/officeart/2005/8/layout/list1"/>
    <dgm:cxn modelId="{18B34E27-F157-4FDD-8B2D-A9F2E1366CBC}" type="presOf" srcId="{8CAEAFAA-7093-4F70-871F-B72E3903509D}" destId="{DDCB70F5-A12A-43C0-B802-AC7E3E57B52E}" srcOrd="0" destOrd="0" presId="urn:microsoft.com/office/officeart/2005/8/layout/list1"/>
    <dgm:cxn modelId="{3271D8D5-C520-4B81-93AF-B35D8983C8BA}" type="presParOf" srcId="{92F56658-BB78-4CA2-80AD-3122BB537D12}" destId="{17B00958-B9CF-45F0-9126-A7A21A8C2628}" srcOrd="9" destOrd="0" presId="urn:microsoft.com/office/officeart/2005/8/layout/list1"/>
    <dgm:cxn modelId="{84AEF999-89E9-434F-827F-6FD4C95F4E49}" type="presParOf" srcId="{92F56658-BB78-4CA2-80AD-3122BB537D12}" destId="{7873B1AB-9DC3-4D60-B456-EC184BB76BD2}" srcOrd="10" destOrd="0" presId="urn:microsoft.com/office/officeart/2005/8/layout/list1"/>
    <dgm:cxn modelId="{F2EBD5C8-B048-46F9-AE47-CE0651D0E907}" type="presOf" srcId="{0DCA7E5C-B9B8-494F-B33C-305D8751B650}" destId="{7873B1AB-9DC3-4D60-B456-EC184BB76BD2}" srcOrd="0" destOrd="0" presId="urn:microsoft.com/office/officeart/2005/8/layout/list1"/>
    <dgm:cxn modelId="{E3FD581B-1EEE-4C58-95B0-C6E5066A6359}" type="presParOf" srcId="{92F56658-BB78-4CA2-80AD-3122BB537D12}" destId="{5E09BAF2-0A5D-4A3A-9B9D-2593705421F7}" srcOrd="11" destOrd="0" presId="urn:microsoft.com/office/officeart/2005/8/layout/list1"/>
    <dgm:cxn modelId="{4D45F89A-B9F1-469A-8D6F-CCBA7B0B9278}" type="presParOf" srcId="{92F56658-BB78-4CA2-80AD-3122BB537D12}" destId="{421B0156-66AC-4BD7-A9C2-F56189C157F1}" srcOrd="12" destOrd="0" presId="urn:microsoft.com/office/officeart/2005/8/layout/list1"/>
    <dgm:cxn modelId="{A72A4E7A-5D83-4C9B-9522-B61E7FC304A8}" type="presParOf" srcId="{421B0156-66AC-4BD7-A9C2-F56189C157F1}" destId="{51A9DACC-1669-46AE-A0AF-84BE4123199F}" srcOrd="0" destOrd="12" presId="urn:microsoft.com/office/officeart/2005/8/layout/list1"/>
    <dgm:cxn modelId="{CB76FEB1-6617-498D-89CB-D029ACD6E2C6}" type="presOf" srcId="{B82E81B7-2FBF-4345-8365-7B5898C4749D}" destId="{51A9DACC-1669-46AE-A0AF-84BE4123199F}" srcOrd="0" destOrd="0" presId="urn:microsoft.com/office/officeart/2005/8/layout/list1"/>
    <dgm:cxn modelId="{5911DFC9-976D-42AA-B99B-82085DC146D5}" type="presParOf" srcId="{421B0156-66AC-4BD7-A9C2-F56189C157F1}" destId="{1B9608C4-EA17-4168-8521-DF36F5F7AD21}" srcOrd="1" destOrd="12" presId="urn:microsoft.com/office/officeart/2005/8/layout/list1"/>
    <dgm:cxn modelId="{6BC69D6B-799D-45F1-8B6E-5350A5681A08}" type="presOf" srcId="{B82E81B7-2FBF-4345-8365-7B5898C4749D}" destId="{1B9608C4-EA17-4168-8521-DF36F5F7AD21}" srcOrd="0" destOrd="0" presId="urn:microsoft.com/office/officeart/2005/8/layout/list1"/>
    <dgm:cxn modelId="{FEB0A117-CC9D-43E4-B988-3DEB7598B38F}" type="presParOf" srcId="{92F56658-BB78-4CA2-80AD-3122BB537D12}" destId="{A9803BA5-1D5E-42D4-A951-0263247E8A7E}" srcOrd="13" destOrd="0" presId="urn:microsoft.com/office/officeart/2005/8/layout/list1"/>
    <dgm:cxn modelId="{C04AE91A-E4D7-42AD-B499-1195A125DF13}" type="presParOf" srcId="{92F56658-BB78-4CA2-80AD-3122BB537D12}" destId="{4F0D5ED4-56C1-40B4-A69D-DA697B4B9A6C}" srcOrd="14" destOrd="0" presId="urn:microsoft.com/office/officeart/2005/8/layout/list1"/>
    <dgm:cxn modelId="{BC7EEF7C-9262-4D54-8C4C-8078F6E4FB62}" type="presOf" srcId="{E2D91CB3-FBC6-48AD-8FFF-F75E16EC35BC}" destId="{4F0D5ED4-56C1-40B4-A69D-DA697B4B9A6C}" srcOrd="0"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D11D26-A304-4BC9-B19D-111B50A5E1B7}" type="doc">
      <dgm:prSet loTypeId="urn:microsoft.com/office/officeart/2008/layout/PictureAccentList" loCatId="list" qsTypeId="urn:microsoft.com/office/officeart/2005/8/quickstyle/simple1" qsCatId="simple" csTypeId="urn:microsoft.com/office/officeart/2005/8/colors/accent3_2" csCatId="accent3" phldr="1"/>
      <dgm:spPr/>
      <dgm:t>
        <a:bodyPr/>
        <a:lstStyle/>
        <a:p>
          <a:endParaRPr lang="en-US"/>
        </a:p>
      </dgm:t>
    </dgm:pt>
    <dgm:pt modelId="{533E1315-AF89-4765-80BE-9DB3E3463890}">
      <dgm:prSet phldrT="[Text]" custT="1"/>
      <dgm:spPr/>
      <dgm:t>
        <a:bodyPr/>
        <a:lstStyle/>
        <a:p>
          <a:r>
            <a:rPr lang="en-US" sz="2400">
              <a:latin typeface="Times New Roman" panose="02020603050405020304" pitchFamily="18" charset="0"/>
              <a:cs typeface="Times New Roman" panose="02020603050405020304" pitchFamily="18" charset="0"/>
            </a:rPr>
            <a:t>Chương trình kiểm tra ngày tháng năm người dùng nhập vào.</a:t>
          </a:r>
          <a:endParaRPr lang="en-US" sz="2400"/>
        </a:p>
      </dgm:t>
    </dgm:pt>
    <dgm:pt modelId="{31D66588-B4F2-4A5D-BD16-69222821E40F}" cxnId="{EAC0E6D7-1540-4975-A539-E30633CDFCC8}" type="parTrans">
      <dgm:prSet/>
      <dgm:spPr/>
      <dgm:t>
        <a:bodyPr/>
        <a:lstStyle/>
        <a:p>
          <a:endParaRPr lang="en-US"/>
        </a:p>
      </dgm:t>
    </dgm:pt>
    <dgm:pt modelId="{E55F19BF-089A-4397-89E7-C7F115EAC326}" cxnId="{EAC0E6D7-1540-4975-A539-E30633CDFCC8}" type="sibTrans">
      <dgm:prSet/>
      <dgm:spPr/>
      <dgm:t>
        <a:bodyPr/>
        <a:lstStyle/>
        <a:p>
          <a:endParaRPr lang="en-US"/>
        </a:p>
      </dgm:t>
    </dgm:pt>
    <dgm:pt modelId="{1ADB0FFC-AFC3-47A9-8BCF-9E09EA45F5DE}">
      <dgm:prSet phldrT="[Text]" phldr="1"/>
      <dgm:spPr/>
      <dgm:t>
        <a:bodyPr/>
        <a:lstStyle/>
        <a:p>
          <a:endParaRPr lang="en-US"/>
        </a:p>
      </dgm:t>
    </dgm:pt>
    <dgm:pt modelId="{CE9E0DC3-357D-48D1-BEC2-D424E6683CC5}" cxnId="{A1016852-0758-4098-A821-01B21AFAFC08}" type="parTrans">
      <dgm:prSet/>
      <dgm:spPr/>
      <dgm:t>
        <a:bodyPr/>
        <a:lstStyle/>
        <a:p>
          <a:endParaRPr lang="en-US"/>
        </a:p>
      </dgm:t>
    </dgm:pt>
    <dgm:pt modelId="{A23C2A91-0AB4-4B18-984E-5C0C728546A8}" cxnId="{A1016852-0758-4098-A821-01B21AFAFC08}" type="sibTrans">
      <dgm:prSet/>
      <dgm:spPr/>
      <dgm:t>
        <a:bodyPr/>
        <a:lstStyle/>
        <a:p>
          <a:endParaRPr lang="en-US"/>
        </a:p>
      </dgm:t>
    </dgm:pt>
    <dgm:pt modelId="{16E91076-7D97-4043-81EB-496555FCAA77}">
      <dgm:prSet phldrT="[Text]" custT="1"/>
      <dgm:spPr/>
      <dgm:t>
        <a:bodyPr/>
        <a:lstStyle/>
        <a:p>
          <a:pPr algn="l"/>
          <a:r>
            <a:rPr lang="en-US" sz="2400">
              <a:latin typeface="Times New Roman" panose="02020603050405020304" pitchFamily="18" charset="0"/>
              <a:cs typeface="Times New Roman" panose="02020603050405020304" pitchFamily="18" charset="0"/>
            </a:rPr>
            <a:t>Tháng: 1 </a:t>
          </a:r>
          <a:r>
            <a:rPr lang="en-US" sz="2400">
              <a:latin typeface="Times New Roman" panose="02020603050405020304" pitchFamily="18" charset="0"/>
              <a:cs typeface="Times New Roman" panose="02020603050405020304" pitchFamily="18" charset="0"/>
              <a:sym typeface="Wingdings" panose="05000000000000000000" pitchFamily="2" charset="2"/>
            </a:rPr>
            <a:t> 12</a:t>
          </a:r>
          <a:endParaRPr lang="en-US" sz="2400"/>
        </a:p>
      </dgm:t>
    </dgm:pt>
    <dgm:pt modelId="{05E0C3DC-C930-47D4-8CD3-EC4576925E39}" cxnId="{A1B3E102-DDFF-47F9-A89D-1E864A576E80}" type="parTrans">
      <dgm:prSet/>
      <dgm:spPr/>
      <dgm:t>
        <a:bodyPr/>
        <a:lstStyle/>
        <a:p>
          <a:endParaRPr lang="en-US"/>
        </a:p>
      </dgm:t>
    </dgm:pt>
    <dgm:pt modelId="{D008738D-18E3-47AD-86F9-B74E3C546319}" cxnId="{A1B3E102-DDFF-47F9-A89D-1E864A576E80}" type="sibTrans">
      <dgm:prSet/>
      <dgm:spPr/>
      <dgm:t>
        <a:bodyPr/>
        <a:lstStyle/>
        <a:p>
          <a:endParaRPr lang="en-US"/>
        </a:p>
      </dgm:t>
    </dgm:pt>
    <dgm:pt modelId="{B9B20B26-4E40-4BD8-9F37-A817337E9679}">
      <dgm:prSet phldrT="[Text]" custT="1"/>
      <dgm:spPr/>
      <dgm:t>
        <a:bodyPr/>
        <a:lstStyle/>
        <a:p>
          <a:pPr algn="l"/>
          <a:r>
            <a:rPr lang="en-US" sz="2400">
              <a:latin typeface="Times New Roman" panose="02020603050405020304" pitchFamily="18" charset="0"/>
              <a:cs typeface="Times New Roman" panose="02020603050405020304" pitchFamily="18" charset="0"/>
            </a:rPr>
            <a:t>Năm: số tự nhiên lớn hơn hoặc bằng 0</a:t>
          </a:r>
          <a:endParaRPr lang="en-US" sz="2400"/>
        </a:p>
      </dgm:t>
    </dgm:pt>
    <dgm:pt modelId="{9B46A957-3172-4A95-A450-F8F52C400681}" cxnId="{1C535CBC-16CC-45C8-A7C4-E95C47CBA2EF}" type="parTrans">
      <dgm:prSet/>
      <dgm:spPr/>
      <dgm:t>
        <a:bodyPr/>
        <a:lstStyle/>
        <a:p>
          <a:endParaRPr lang="en-US"/>
        </a:p>
      </dgm:t>
    </dgm:pt>
    <dgm:pt modelId="{ABCBDCD1-61F6-46AB-9769-B9E977084924}" cxnId="{1C535CBC-16CC-45C8-A7C4-E95C47CBA2EF}" type="sibTrans">
      <dgm:prSet/>
      <dgm:spPr/>
      <dgm:t>
        <a:bodyPr/>
        <a:lstStyle/>
        <a:p>
          <a:endParaRPr lang="en-US"/>
        </a:p>
      </dgm:t>
    </dgm:pt>
    <dgm:pt modelId="{476A31C3-5655-4ECE-8B83-44D28980B736}" type="pres">
      <dgm:prSet presAssocID="{95D11D26-A304-4BC9-B19D-111B50A5E1B7}" presName="layout" presStyleCnt="0">
        <dgm:presLayoutVars>
          <dgm:chMax/>
          <dgm:chPref/>
          <dgm:dir/>
          <dgm:animOne val="branch"/>
          <dgm:animLvl val="lvl"/>
          <dgm:resizeHandles/>
        </dgm:presLayoutVars>
      </dgm:prSet>
      <dgm:spPr/>
    </dgm:pt>
    <dgm:pt modelId="{BA248D1F-9F49-45C2-8BE9-1F61D711EF22}" type="pres">
      <dgm:prSet presAssocID="{533E1315-AF89-4765-80BE-9DB3E3463890}" presName="root" presStyleCnt="0">
        <dgm:presLayoutVars>
          <dgm:chMax/>
          <dgm:chPref val="4"/>
        </dgm:presLayoutVars>
      </dgm:prSet>
      <dgm:spPr/>
    </dgm:pt>
    <dgm:pt modelId="{805C5DAE-9129-48D4-A141-1A591B77B56E}" type="pres">
      <dgm:prSet presAssocID="{533E1315-AF89-4765-80BE-9DB3E3463890}" presName="rootComposite" presStyleCnt="0">
        <dgm:presLayoutVars/>
      </dgm:prSet>
      <dgm:spPr/>
    </dgm:pt>
    <dgm:pt modelId="{C496CC0E-644A-49C9-BD0E-0E72C83F1D1D}" type="pres">
      <dgm:prSet presAssocID="{533E1315-AF89-4765-80BE-9DB3E3463890}" presName="rootText" presStyleLbl="node0" presStyleIdx="0" presStyleCnt="1" custScaleY="67121" custLinFactNeighborX="0" custLinFactNeighborY="6579">
        <dgm:presLayoutVars>
          <dgm:chMax/>
          <dgm:chPref val="4"/>
        </dgm:presLayoutVars>
      </dgm:prSet>
      <dgm:spPr/>
    </dgm:pt>
    <dgm:pt modelId="{E5831503-0995-4824-9B70-284D52F6CB44}" type="pres">
      <dgm:prSet presAssocID="{533E1315-AF89-4765-80BE-9DB3E3463890}" presName="childShape" presStyleCnt="0">
        <dgm:presLayoutVars>
          <dgm:chMax val="0"/>
          <dgm:chPref val="0"/>
        </dgm:presLayoutVars>
      </dgm:prSet>
      <dgm:spPr/>
    </dgm:pt>
    <dgm:pt modelId="{D6E7B2B3-572C-4E55-99E0-1B1A7B23722B}" type="pres">
      <dgm:prSet presAssocID="{1ADB0FFC-AFC3-47A9-8BCF-9E09EA45F5DE}" presName="childComposite" presStyleCnt="0">
        <dgm:presLayoutVars>
          <dgm:chMax val="0"/>
          <dgm:chPref val="0"/>
        </dgm:presLayoutVars>
      </dgm:prSet>
      <dgm:spPr/>
    </dgm:pt>
    <dgm:pt modelId="{6BCE1CFE-B4F0-4029-AB1C-3C6D0A6CB1CB}" type="pres">
      <dgm:prSet presAssocID="{1ADB0FFC-AFC3-47A9-8BCF-9E09EA45F5DE}" presName="Image" presStyleLbl="node1" presStyleIdx="0" presStyleCnt="3"/>
      <dgm:spPr/>
    </dgm:pt>
    <dgm:pt modelId="{C216217B-2066-4087-848F-B5BD9F340608}" type="pres">
      <dgm:prSet presAssocID="{1ADB0FFC-AFC3-47A9-8BCF-9E09EA45F5DE}" presName="childText" presStyleLbl="lnNode1" presStyleIdx="0" presStyleCnt="3">
        <dgm:presLayoutVars>
          <dgm:chMax val="0"/>
          <dgm:chPref val="0"/>
          <dgm:bulletEnabled val="1"/>
        </dgm:presLayoutVars>
      </dgm:prSet>
      <dgm:spPr/>
    </dgm:pt>
    <dgm:pt modelId="{1226EC75-0484-4C22-9325-86E8279D075D}" type="pres">
      <dgm:prSet presAssocID="{16E91076-7D97-4043-81EB-496555FCAA77}" presName="childComposite" presStyleCnt="0">
        <dgm:presLayoutVars>
          <dgm:chMax val="0"/>
          <dgm:chPref val="0"/>
        </dgm:presLayoutVars>
      </dgm:prSet>
      <dgm:spPr/>
    </dgm:pt>
    <dgm:pt modelId="{4C9CBF6D-21C5-40B3-9BFA-090591206678}" type="pres">
      <dgm:prSet presAssocID="{16E91076-7D97-4043-81EB-496555FCAA77}" presName="Image" presStyleLbl="node1" presStyleIdx="1" presStyleCnt="3" custScaleY="58969"/>
      <dgm:spPr/>
    </dgm:pt>
    <dgm:pt modelId="{E46EB283-E667-4B54-991C-03F4E06C4657}" type="pres">
      <dgm:prSet presAssocID="{16E91076-7D97-4043-81EB-496555FCAA77}" presName="childText" presStyleLbl="lnNode1" presStyleIdx="1" presStyleCnt="3" custScaleY="58969">
        <dgm:presLayoutVars>
          <dgm:chMax val="0"/>
          <dgm:chPref val="0"/>
          <dgm:bulletEnabled val="1"/>
        </dgm:presLayoutVars>
      </dgm:prSet>
      <dgm:spPr/>
    </dgm:pt>
    <dgm:pt modelId="{1B6E63B5-8592-4895-9380-FC91AB1AE75C}" type="pres">
      <dgm:prSet presAssocID="{B9B20B26-4E40-4BD8-9F37-A817337E9679}" presName="childComposite" presStyleCnt="0">
        <dgm:presLayoutVars>
          <dgm:chMax val="0"/>
          <dgm:chPref val="0"/>
        </dgm:presLayoutVars>
      </dgm:prSet>
      <dgm:spPr/>
    </dgm:pt>
    <dgm:pt modelId="{8EAA9925-40FF-4B79-A244-632E1820D535}" type="pres">
      <dgm:prSet presAssocID="{B9B20B26-4E40-4BD8-9F37-A817337E9679}" presName="Image" presStyleLbl="node1" presStyleIdx="2" presStyleCnt="3" custScaleY="62776"/>
      <dgm:spPr/>
    </dgm:pt>
    <dgm:pt modelId="{899F8A8A-F7D0-4C9C-96B9-503E51D4D516}" type="pres">
      <dgm:prSet presAssocID="{B9B20B26-4E40-4BD8-9F37-A817337E9679}" presName="childText" presStyleLbl="lnNode1" presStyleIdx="2" presStyleCnt="3" custScaleY="62282">
        <dgm:presLayoutVars>
          <dgm:chMax val="0"/>
          <dgm:chPref val="0"/>
          <dgm:bulletEnabled val="1"/>
        </dgm:presLayoutVars>
      </dgm:prSet>
      <dgm:spPr/>
    </dgm:pt>
  </dgm:ptLst>
  <dgm:cxnLst>
    <dgm:cxn modelId="{A1B3E102-DDFF-47F9-A89D-1E864A576E80}" srcId="{533E1315-AF89-4765-80BE-9DB3E3463890}" destId="{16E91076-7D97-4043-81EB-496555FCAA77}" srcOrd="1" destOrd="0" parTransId="{05E0C3DC-C930-47D4-8CD3-EC4576925E39}" sibTransId="{D008738D-18E3-47AD-86F9-B74E3C546319}"/>
    <dgm:cxn modelId="{5943BD1C-73F6-4FAF-BFAF-7A0112563A16}" type="presOf" srcId="{95D11D26-A304-4BC9-B19D-111B50A5E1B7}" destId="{476A31C3-5655-4ECE-8B83-44D28980B736}" srcOrd="0" destOrd="0" presId="urn:microsoft.com/office/officeart/2008/layout/PictureAccentList"/>
    <dgm:cxn modelId="{6042C76E-A6EA-4B59-B28F-09A9760D6E8C}" type="presOf" srcId="{533E1315-AF89-4765-80BE-9DB3E3463890}" destId="{C496CC0E-644A-49C9-BD0E-0E72C83F1D1D}" srcOrd="0" destOrd="0" presId="urn:microsoft.com/office/officeart/2008/layout/PictureAccentList"/>
    <dgm:cxn modelId="{A1016852-0758-4098-A821-01B21AFAFC08}" srcId="{533E1315-AF89-4765-80BE-9DB3E3463890}" destId="{1ADB0FFC-AFC3-47A9-8BCF-9E09EA45F5DE}" srcOrd="0" destOrd="0" parTransId="{CE9E0DC3-357D-48D1-BEC2-D424E6683CC5}" sibTransId="{A23C2A91-0AB4-4B18-984E-5C0C728546A8}"/>
    <dgm:cxn modelId="{D05A9AAA-3E7F-4B69-827F-517A9F82F646}" type="presOf" srcId="{1ADB0FFC-AFC3-47A9-8BCF-9E09EA45F5DE}" destId="{C216217B-2066-4087-848F-B5BD9F340608}" srcOrd="0" destOrd="0" presId="urn:microsoft.com/office/officeart/2008/layout/PictureAccentList"/>
    <dgm:cxn modelId="{1C535CBC-16CC-45C8-A7C4-E95C47CBA2EF}" srcId="{533E1315-AF89-4765-80BE-9DB3E3463890}" destId="{B9B20B26-4E40-4BD8-9F37-A817337E9679}" srcOrd="2" destOrd="0" parTransId="{9B46A957-3172-4A95-A450-F8F52C400681}" sibTransId="{ABCBDCD1-61F6-46AB-9769-B9E977084924}"/>
    <dgm:cxn modelId="{EAC0E6D7-1540-4975-A539-E30633CDFCC8}" srcId="{95D11D26-A304-4BC9-B19D-111B50A5E1B7}" destId="{533E1315-AF89-4765-80BE-9DB3E3463890}" srcOrd="0" destOrd="0" parTransId="{31D66588-B4F2-4A5D-BD16-69222821E40F}" sibTransId="{E55F19BF-089A-4397-89E7-C7F115EAC326}"/>
    <dgm:cxn modelId="{EBFE09DD-8442-4ED2-9322-EBA4E7F47124}" type="presOf" srcId="{B9B20B26-4E40-4BD8-9F37-A817337E9679}" destId="{899F8A8A-F7D0-4C9C-96B9-503E51D4D516}" srcOrd="0" destOrd="0" presId="urn:microsoft.com/office/officeart/2008/layout/PictureAccentList"/>
    <dgm:cxn modelId="{B14F79E9-5735-4736-8B9C-1FF9773F1AE3}" type="presOf" srcId="{16E91076-7D97-4043-81EB-496555FCAA77}" destId="{E46EB283-E667-4B54-991C-03F4E06C4657}" srcOrd="0" destOrd="0" presId="urn:microsoft.com/office/officeart/2008/layout/PictureAccentList"/>
    <dgm:cxn modelId="{DAADE51F-8F9B-4F93-BA2C-D23640B712A7}" type="presParOf" srcId="{476A31C3-5655-4ECE-8B83-44D28980B736}" destId="{BA248D1F-9F49-45C2-8BE9-1F61D711EF22}" srcOrd="0" destOrd="0" presId="urn:microsoft.com/office/officeart/2008/layout/PictureAccentList"/>
    <dgm:cxn modelId="{BB599178-3F84-41B3-B729-54C970B506D7}" type="presParOf" srcId="{BA248D1F-9F49-45C2-8BE9-1F61D711EF22}" destId="{805C5DAE-9129-48D4-A141-1A591B77B56E}" srcOrd="0" destOrd="0" presId="urn:microsoft.com/office/officeart/2008/layout/PictureAccentList"/>
    <dgm:cxn modelId="{B6B84A65-793F-4A25-81AB-28BA43036FC4}" type="presParOf" srcId="{805C5DAE-9129-48D4-A141-1A591B77B56E}" destId="{C496CC0E-644A-49C9-BD0E-0E72C83F1D1D}" srcOrd="0" destOrd="0" presId="urn:microsoft.com/office/officeart/2008/layout/PictureAccentList"/>
    <dgm:cxn modelId="{B8DBC312-D5DB-42E9-BDA0-1A78ED9D000E}" type="presParOf" srcId="{BA248D1F-9F49-45C2-8BE9-1F61D711EF22}" destId="{E5831503-0995-4824-9B70-284D52F6CB44}" srcOrd="1" destOrd="0" presId="urn:microsoft.com/office/officeart/2008/layout/PictureAccentList"/>
    <dgm:cxn modelId="{C8EF8A2E-10CE-4672-A0A4-6FB0D8E67AC2}" type="presParOf" srcId="{E5831503-0995-4824-9B70-284D52F6CB44}" destId="{D6E7B2B3-572C-4E55-99E0-1B1A7B23722B}" srcOrd="0" destOrd="0" presId="urn:microsoft.com/office/officeart/2008/layout/PictureAccentList"/>
    <dgm:cxn modelId="{7691A133-E16E-40BA-8811-99075DC2A4F5}" type="presParOf" srcId="{D6E7B2B3-572C-4E55-99E0-1B1A7B23722B}" destId="{6BCE1CFE-B4F0-4029-AB1C-3C6D0A6CB1CB}" srcOrd="0" destOrd="0" presId="urn:microsoft.com/office/officeart/2008/layout/PictureAccentList"/>
    <dgm:cxn modelId="{94D844F8-D2FB-42BC-A3B6-4BE92F03D570}" type="presParOf" srcId="{D6E7B2B3-572C-4E55-99E0-1B1A7B23722B}" destId="{C216217B-2066-4087-848F-B5BD9F340608}" srcOrd="1" destOrd="0" presId="urn:microsoft.com/office/officeart/2008/layout/PictureAccentList"/>
    <dgm:cxn modelId="{4BAB08B8-290A-457E-BE6C-A84E9EE640BD}" type="presParOf" srcId="{E5831503-0995-4824-9B70-284D52F6CB44}" destId="{1226EC75-0484-4C22-9325-86E8279D075D}" srcOrd="1" destOrd="0" presId="urn:microsoft.com/office/officeart/2008/layout/PictureAccentList"/>
    <dgm:cxn modelId="{8FCC38D8-41A1-4C41-B18C-638047797EC0}" type="presParOf" srcId="{1226EC75-0484-4C22-9325-86E8279D075D}" destId="{4C9CBF6D-21C5-40B3-9BFA-090591206678}" srcOrd="0" destOrd="0" presId="urn:microsoft.com/office/officeart/2008/layout/PictureAccentList"/>
    <dgm:cxn modelId="{114B81F8-415F-46E3-9E61-80E1443802B9}" type="presParOf" srcId="{1226EC75-0484-4C22-9325-86E8279D075D}" destId="{E46EB283-E667-4B54-991C-03F4E06C4657}" srcOrd="1" destOrd="0" presId="urn:microsoft.com/office/officeart/2008/layout/PictureAccentList"/>
    <dgm:cxn modelId="{C1966CF6-9737-4346-89C1-616D31F99E4D}" type="presParOf" srcId="{E5831503-0995-4824-9B70-284D52F6CB44}" destId="{1B6E63B5-8592-4895-9380-FC91AB1AE75C}" srcOrd="2" destOrd="0" presId="urn:microsoft.com/office/officeart/2008/layout/PictureAccentList"/>
    <dgm:cxn modelId="{D3B2E351-E54D-4423-8DA1-2B0AC41713DB}" type="presParOf" srcId="{1B6E63B5-8592-4895-9380-FC91AB1AE75C}" destId="{8EAA9925-40FF-4B79-A244-632E1820D535}" srcOrd="0" destOrd="0" presId="urn:microsoft.com/office/officeart/2008/layout/PictureAccentList"/>
    <dgm:cxn modelId="{369DA447-DB99-41DB-9D77-00AC69C594D6}" type="presParOf" srcId="{1B6E63B5-8592-4895-9380-FC91AB1AE75C}" destId="{899F8A8A-F7D0-4C9C-96B9-503E51D4D516}" srcOrd="1" destOrd="0" presId="urn:microsoft.com/office/officeart/2008/layout/PictureAccent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7F3D66-CA1C-498B-AC52-DCE913B29059}" type="doc">
      <dgm:prSet loTypeId="hierarchy" loCatId="hierarchy" qsTypeId="urn:microsoft.com/office/officeart/2005/8/quickstyle/simple1" qsCatId="simple" csTypeId="urn:microsoft.com/office/officeart/2005/8/colors/accent1_2" csCatId="accent1" phldr="1"/>
      <dgm:spPr/>
      <dgm:t>
        <a:bodyPr/>
        <a:lstStyle/>
        <a:p>
          <a:endParaRPr lang="en-US"/>
        </a:p>
      </dgm:t>
    </dgm:pt>
    <dgm:pt modelId="{55CFB582-A480-4913-BB15-6C0C5AFD8F36}">
      <dgm:prSet phldrT="[Text]" phldr="0" custT="1"/>
      <dgm:spPr/>
      <dgm:t>
        <a:bodyPr vert="horz" wrap="square"/>
        <a:p>
          <a:pPr>
            <a:lnSpc>
              <a:spcPct val="100000"/>
            </a:lnSpc>
            <a:spcBef>
              <a:spcPct val="0"/>
            </a:spcBef>
            <a:spcAft>
              <a:spcPct val="35000"/>
            </a:spcAft>
          </a:pPr>
          <a:r>
            <a:rPr lang="en-US" sz="2800">
              <a:latin typeface="Times New Roman" panose="02020603050405020304" pitchFamily="18" charset="0"/>
              <a:cs typeface="Times New Roman" panose="02020603050405020304" pitchFamily="18" charset="0"/>
            </a:rPr>
            <a:t>Bộ test</a:t>
          </a:r>
          <a:r>
            <a:rPr sz="2800"/>
            <a:t/>
          </a:r>
          <a:endParaRPr sz="2800"/>
        </a:p>
      </dgm:t>
    </dgm:pt>
    <dgm:pt modelId="{B3DAA6E2-7277-4995-A737-8F4F2873FCDA}" cxnId="{59705BED-B754-444E-9025-EDE513520084}" type="parTrans">
      <dgm:prSet/>
      <dgm:spPr/>
      <dgm:t>
        <a:bodyPr/>
        <a:lstStyle/>
        <a:p>
          <a:endParaRPr lang="en-US" sz="2400">
            <a:latin typeface="Times New Roman" panose="02020603050405020304" pitchFamily="18" charset="0"/>
            <a:cs typeface="Times New Roman" panose="02020603050405020304" pitchFamily="18" charset="0"/>
          </a:endParaRPr>
        </a:p>
      </dgm:t>
    </dgm:pt>
    <dgm:pt modelId="{AF335BB6-E641-4B83-84AB-3A1612CEEFBF}" cxnId="{59705BED-B754-444E-9025-EDE513520084}" type="sibTrans">
      <dgm:prSet/>
      <dgm:spPr/>
      <dgm:t>
        <a:bodyPr/>
        <a:lstStyle/>
        <a:p>
          <a:endParaRPr lang="en-US" sz="2400">
            <a:latin typeface="Times New Roman" panose="02020603050405020304" pitchFamily="18" charset="0"/>
            <a:cs typeface="Times New Roman" panose="02020603050405020304" pitchFamily="18" charset="0"/>
          </a:endParaRPr>
        </a:p>
      </dgm:t>
    </dgm:pt>
    <dgm:pt modelId="{2563EF96-841E-4ADC-8EAC-6A7B04287035}">
      <dgm:prSet phldrT="[Text]" phldr="0" custT="1"/>
      <dgm:spPr/>
      <dgm:t>
        <a:bodyPr vert="horz" wrap="square"/>
        <a:p>
          <a:pPr>
            <a:lnSpc>
              <a:spcPct val="100000"/>
            </a:lnSpc>
            <a:spcBef>
              <a:spcPct val="0"/>
            </a:spcBef>
            <a:spcAft>
              <a:spcPct val="35000"/>
            </a:spcAft>
          </a:pPr>
          <a:r>
            <a:rPr lang="en-US" sz="2800">
              <a:latin typeface="Times New Roman" panose="02020603050405020304" pitchFamily="18" charset="0"/>
              <a:cs typeface="Times New Roman" panose="02020603050405020304" pitchFamily="18" charset="0"/>
            </a:rPr>
            <a:t>Có nhiều bộ test</a:t>
          </a:r>
          <a:r>
            <a:rPr lang="en-US" sz="2800">
              <a:latin typeface="Times New Roman" panose="02020603050405020304" pitchFamily="18" charset="0"/>
              <a:cs typeface="Times New Roman" panose="02020603050405020304" pitchFamily="18" charset="0"/>
            </a:rPr>
            <a:t/>
          </a:r>
          <a:endParaRPr lang="en-US" sz="2800">
            <a:latin typeface="Times New Roman" panose="02020603050405020304" pitchFamily="18" charset="0"/>
            <a:cs typeface="Times New Roman" panose="02020603050405020304" pitchFamily="18" charset="0"/>
          </a:endParaRPr>
        </a:p>
      </dgm:t>
    </dgm:pt>
    <dgm:pt modelId="{C19A761F-5436-4A2B-9847-65541E0E3213}" cxnId="{F0B9AAD1-2CC8-4823-983D-0F632F056DD3}" type="parTrans">
      <dgm:prSet/>
      <dgm:spPr/>
      <dgm:t>
        <a:bodyPr/>
        <a:lstStyle/>
        <a:p>
          <a:endParaRPr lang="en-US" sz="2400">
            <a:latin typeface="Times New Roman" panose="02020603050405020304" pitchFamily="18" charset="0"/>
            <a:cs typeface="Times New Roman" panose="02020603050405020304" pitchFamily="18" charset="0"/>
          </a:endParaRPr>
        </a:p>
      </dgm:t>
    </dgm:pt>
    <dgm:pt modelId="{CB9ADF33-DCAB-43E6-BFB3-744E1DABEE47}" cxnId="{F0B9AAD1-2CC8-4823-983D-0F632F056DD3}" type="sibTrans">
      <dgm:prSet/>
      <dgm:spPr/>
      <dgm:t>
        <a:bodyPr/>
        <a:lstStyle/>
        <a:p>
          <a:endParaRPr lang="en-US" sz="2400">
            <a:latin typeface="Times New Roman" panose="02020603050405020304" pitchFamily="18" charset="0"/>
            <a:cs typeface="Times New Roman" panose="02020603050405020304" pitchFamily="18" charset="0"/>
          </a:endParaRPr>
        </a:p>
      </dgm:t>
    </dgm:pt>
    <dgm:pt modelId="{01618597-1E16-4C36-9BC5-22D3051AF277}">
      <dgm:prSet phldrT="[Text]" phldr="0" custT="1"/>
      <dgm:spPr/>
      <dgm:t>
        <a:bodyPr vert="horz" wrap="square"/>
        <a:p>
          <a:pPr>
            <a:lnSpc>
              <a:spcPct val="100000"/>
            </a:lnSpc>
            <a:spcBef>
              <a:spcPct val="0"/>
            </a:spcBef>
            <a:spcAft>
              <a:spcPct val="35000"/>
            </a:spcAft>
          </a:pPr>
          <a:r>
            <a:rPr lang="en-US" sz="2800">
              <a:latin typeface="Times New Roman" panose="02020603050405020304" pitchFamily="18" charset="0"/>
              <a:cs typeface="Times New Roman" panose="02020603050405020304" pitchFamily="18" charset="0"/>
            </a:rPr>
            <a:t>Có bộ test ngẫu nhiên</a:t>
          </a:r>
          <a:r>
            <a:rPr lang="en-US" sz="2800">
              <a:latin typeface="Times New Roman" panose="02020603050405020304" pitchFamily="18" charset="0"/>
              <a:cs typeface="Times New Roman" panose="02020603050405020304" pitchFamily="18" charset="0"/>
            </a:rPr>
            <a:t/>
          </a:r>
          <a:endParaRPr lang="en-US" sz="2800">
            <a:latin typeface="Times New Roman" panose="02020603050405020304" pitchFamily="18" charset="0"/>
            <a:cs typeface="Times New Roman" panose="02020603050405020304" pitchFamily="18" charset="0"/>
          </a:endParaRPr>
        </a:p>
      </dgm:t>
    </dgm:pt>
    <dgm:pt modelId="{395016A5-072A-4967-AE0C-FF4E29CE75F0}" cxnId="{0C752B32-6F54-4F5C-AC3D-55EF832A1FDB}" type="parTrans">
      <dgm:prSet/>
      <dgm:spPr/>
      <dgm:t>
        <a:bodyPr/>
        <a:lstStyle/>
        <a:p>
          <a:endParaRPr lang="en-US" sz="2400">
            <a:latin typeface="Times New Roman" panose="02020603050405020304" pitchFamily="18" charset="0"/>
            <a:cs typeface="Times New Roman" panose="02020603050405020304" pitchFamily="18" charset="0"/>
          </a:endParaRPr>
        </a:p>
      </dgm:t>
    </dgm:pt>
    <dgm:pt modelId="{3ADDB927-BBBC-42A9-9FA0-4F9291FDD7F4}" cxnId="{0C752B32-6F54-4F5C-AC3D-55EF832A1FDB}" type="sibTrans">
      <dgm:prSet/>
      <dgm:spPr/>
      <dgm:t>
        <a:bodyPr/>
        <a:lstStyle/>
        <a:p>
          <a:endParaRPr lang="en-US" sz="2400">
            <a:latin typeface="Times New Roman" panose="02020603050405020304" pitchFamily="18" charset="0"/>
            <a:cs typeface="Times New Roman" panose="02020603050405020304" pitchFamily="18" charset="0"/>
          </a:endParaRPr>
        </a:p>
      </dgm:t>
    </dgm:pt>
    <dgm:pt modelId="{8DE570B6-A78E-4C14-A92A-398CF861FDB1}">
      <dgm:prSet phldrT="[Text]" phldr="0" custT="1"/>
      <dgm:spPr/>
      <dgm:t>
        <a:bodyPr vert="horz" wrap="square"/>
        <a:p>
          <a:pPr>
            <a:lnSpc>
              <a:spcPct val="100000"/>
            </a:lnSpc>
            <a:spcBef>
              <a:spcPct val="0"/>
            </a:spcBef>
            <a:spcAft>
              <a:spcPct val="35000"/>
            </a:spcAft>
          </a:pPr>
          <a:r>
            <a:rPr lang="en-US" sz="2800">
              <a:latin typeface="Times New Roman" panose="02020603050405020304" pitchFamily="18" charset="0"/>
              <a:cs typeface="Times New Roman" panose="02020603050405020304" pitchFamily="18" charset="0"/>
            </a:rPr>
            <a:t>Có bộ test dữ liệu vùng biên</a:t>
          </a:r>
          <a:r>
            <a:rPr lang="en-US" sz="2800">
              <a:latin typeface="Times New Roman" panose="02020603050405020304" pitchFamily="18" charset="0"/>
              <a:cs typeface="Times New Roman" panose="02020603050405020304" pitchFamily="18" charset="0"/>
            </a:rPr>
            <a:t/>
          </a:r>
          <a:endParaRPr lang="en-US" sz="2800">
            <a:latin typeface="Times New Roman" panose="02020603050405020304" pitchFamily="18" charset="0"/>
            <a:cs typeface="Times New Roman" panose="02020603050405020304" pitchFamily="18" charset="0"/>
          </a:endParaRPr>
        </a:p>
      </dgm:t>
    </dgm:pt>
    <dgm:pt modelId="{6886C53D-7226-4AB6-A64E-904ECD6FD25F}" cxnId="{B3FF8507-28AB-459E-BD75-C4C84091D132}" type="parTrans">
      <dgm:prSet/>
      <dgm:spPr/>
      <dgm:t>
        <a:bodyPr/>
        <a:lstStyle/>
        <a:p>
          <a:endParaRPr lang="en-US" sz="2400">
            <a:latin typeface="Times New Roman" panose="02020603050405020304" pitchFamily="18" charset="0"/>
            <a:cs typeface="Times New Roman" panose="02020603050405020304" pitchFamily="18" charset="0"/>
          </a:endParaRPr>
        </a:p>
      </dgm:t>
    </dgm:pt>
    <dgm:pt modelId="{9416A2F4-5E25-46B4-95E8-0E130DCF4A47}" cxnId="{B3FF8507-28AB-459E-BD75-C4C84091D132}" type="sibTrans">
      <dgm:prSet/>
      <dgm:spPr/>
      <dgm:t>
        <a:bodyPr/>
        <a:lstStyle/>
        <a:p>
          <a:endParaRPr lang="en-US" sz="2400">
            <a:latin typeface="Times New Roman" panose="02020603050405020304" pitchFamily="18" charset="0"/>
            <a:cs typeface="Times New Roman" panose="02020603050405020304" pitchFamily="18" charset="0"/>
          </a:endParaRPr>
        </a:p>
      </dgm:t>
    </dgm:pt>
    <dgm:pt modelId="{5F9CA532-B70F-43A7-B0A4-42626991D835}" type="pres">
      <dgm:prSet presAssocID="{E37F3D66-CA1C-498B-AC52-DCE913B29059}" presName="vert0" presStyleCnt="0">
        <dgm:presLayoutVars>
          <dgm:dir/>
          <dgm:animOne val="branch"/>
          <dgm:animLvl val="lvl"/>
        </dgm:presLayoutVars>
      </dgm:prSet>
      <dgm:spPr/>
    </dgm:pt>
    <dgm:pt modelId="{DB4F54B1-D6EA-4DFA-BD73-CB2EF8C92A78}" type="pres">
      <dgm:prSet presAssocID="{55CFB582-A480-4913-BB15-6C0C5AFD8F36}" presName="thickLine" presStyleLbl="alignNode1" presStyleIdx="0" presStyleCnt="1"/>
      <dgm:spPr/>
    </dgm:pt>
    <dgm:pt modelId="{9402C4FA-07E3-4A4B-B3F2-180730263BF9}" type="pres">
      <dgm:prSet presAssocID="{55CFB582-A480-4913-BB15-6C0C5AFD8F36}" presName="horz1" presStyleCnt="0"/>
      <dgm:spPr/>
    </dgm:pt>
    <dgm:pt modelId="{55E01E60-AF26-40E8-9956-3A915F60246E}" type="pres">
      <dgm:prSet presAssocID="{55CFB582-A480-4913-BB15-6C0C5AFD8F36}" presName="tx1" presStyleLbl="revTx" presStyleIdx="0" presStyleCnt="4"/>
      <dgm:spPr/>
    </dgm:pt>
    <dgm:pt modelId="{FBB91874-7621-43A2-977F-F38177A4BA0E}" type="pres">
      <dgm:prSet presAssocID="{55CFB582-A480-4913-BB15-6C0C5AFD8F36}" presName="vert1" presStyleCnt="0"/>
      <dgm:spPr/>
    </dgm:pt>
    <dgm:pt modelId="{CB251277-3E90-4A8E-9337-3EC53EABE527}" type="pres">
      <dgm:prSet presAssocID="{2563EF96-841E-4ADC-8EAC-6A7B04287035}" presName="vertSpace2a" presStyleCnt="0"/>
      <dgm:spPr/>
    </dgm:pt>
    <dgm:pt modelId="{3A20DB1E-4161-4C4E-9E6D-E4BE05F4C2AA}" type="pres">
      <dgm:prSet presAssocID="{2563EF96-841E-4ADC-8EAC-6A7B04287035}" presName="horz2" presStyleCnt="0"/>
      <dgm:spPr/>
    </dgm:pt>
    <dgm:pt modelId="{8DD54F60-F5AB-4C9F-9A10-4D5DE4B921E3}" type="pres">
      <dgm:prSet presAssocID="{2563EF96-841E-4ADC-8EAC-6A7B04287035}" presName="horzSpace2" presStyleCnt="0"/>
      <dgm:spPr/>
    </dgm:pt>
    <dgm:pt modelId="{97029FF7-4262-416E-A321-287802F54F71}" type="pres">
      <dgm:prSet presAssocID="{2563EF96-841E-4ADC-8EAC-6A7B04287035}" presName="tx2" presStyleLbl="revTx" presStyleIdx="1" presStyleCnt="4"/>
      <dgm:spPr/>
    </dgm:pt>
    <dgm:pt modelId="{B3BF4746-CFA4-4581-930C-CB7E171D1671}" type="pres">
      <dgm:prSet presAssocID="{2563EF96-841E-4ADC-8EAC-6A7B04287035}" presName="vert2" presStyleCnt="0"/>
      <dgm:spPr/>
    </dgm:pt>
    <dgm:pt modelId="{B93D8A0B-CD01-4E70-826C-8833F34C86B0}" type="pres">
      <dgm:prSet presAssocID="{2563EF96-841E-4ADC-8EAC-6A7B04287035}" presName="thinLine2b" presStyleLbl="callout" presStyleIdx="0" presStyleCnt="3"/>
      <dgm:spPr/>
    </dgm:pt>
    <dgm:pt modelId="{6A6F0AA9-11CD-450E-9FF3-0226CE544255}" type="pres">
      <dgm:prSet presAssocID="{2563EF96-841E-4ADC-8EAC-6A7B04287035}" presName="vertSpace2b" presStyleCnt="0"/>
      <dgm:spPr/>
    </dgm:pt>
    <dgm:pt modelId="{767E9913-75BE-46E7-B6EF-679DD2187EBC}" type="pres">
      <dgm:prSet presAssocID="{01618597-1E16-4C36-9BC5-22D3051AF277}" presName="horz2" presStyleCnt="0"/>
      <dgm:spPr/>
    </dgm:pt>
    <dgm:pt modelId="{D496FB50-5650-40DA-9930-EDEFEAAB0CC9}" type="pres">
      <dgm:prSet presAssocID="{01618597-1E16-4C36-9BC5-22D3051AF277}" presName="horzSpace2" presStyleCnt="0"/>
      <dgm:spPr/>
    </dgm:pt>
    <dgm:pt modelId="{CC4E6B23-C5B9-4486-AA12-C3EAFE7AEF07}" type="pres">
      <dgm:prSet presAssocID="{01618597-1E16-4C36-9BC5-22D3051AF277}" presName="tx2" presStyleLbl="revTx" presStyleIdx="2" presStyleCnt="4"/>
      <dgm:spPr/>
    </dgm:pt>
    <dgm:pt modelId="{E609020F-A921-4CEC-BDEF-7E1B3B0BFE5A}" type="pres">
      <dgm:prSet presAssocID="{01618597-1E16-4C36-9BC5-22D3051AF277}" presName="vert2" presStyleCnt="0"/>
      <dgm:spPr/>
    </dgm:pt>
    <dgm:pt modelId="{FBF713EA-10CC-4671-9236-5B7D114F7065}" type="pres">
      <dgm:prSet presAssocID="{01618597-1E16-4C36-9BC5-22D3051AF277}" presName="thinLine2b" presStyleLbl="callout" presStyleIdx="1" presStyleCnt="3"/>
      <dgm:spPr/>
    </dgm:pt>
    <dgm:pt modelId="{7D0A0565-D057-4D48-99F2-BAD8D6737BAD}" type="pres">
      <dgm:prSet presAssocID="{01618597-1E16-4C36-9BC5-22D3051AF277}" presName="vertSpace2b" presStyleCnt="0"/>
      <dgm:spPr/>
    </dgm:pt>
    <dgm:pt modelId="{315C75ED-3CF0-4847-86AC-C49FA9BD371E}" type="pres">
      <dgm:prSet presAssocID="{8DE570B6-A78E-4C14-A92A-398CF861FDB1}" presName="horz2" presStyleCnt="0"/>
      <dgm:spPr/>
    </dgm:pt>
    <dgm:pt modelId="{1DF99B99-390F-4169-BE6B-F7279919D22E}" type="pres">
      <dgm:prSet presAssocID="{8DE570B6-A78E-4C14-A92A-398CF861FDB1}" presName="horzSpace2" presStyleCnt="0"/>
      <dgm:spPr/>
    </dgm:pt>
    <dgm:pt modelId="{285B7B98-310C-4F5A-A9D8-5C7509A44446}" type="pres">
      <dgm:prSet presAssocID="{8DE570B6-A78E-4C14-A92A-398CF861FDB1}" presName="tx2" presStyleLbl="revTx" presStyleIdx="3" presStyleCnt="4"/>
      <dgm:spPr/>
    </dgm:pt>
    <dgm:pt modelId="{73ABB88B-C9E6-4D18-B5A4-07EE5C6CBF85}" type="pres">
      <dgm:prSet presAssocID="{8DE570B6-A78E-4C14-A92A-398CF861FDB1}" presName="vert2" presStyleCnt="0"/>
      <dgm:spPr/>
    </dgm:pt>
    <dgm:pt modelId="{300E0BF6-3A9A-4AA7-96AC-36EFC352144E}" type="pres">
      <dgm:prSet presAssocID="{8DE570B6-A78E-4C14-A92A-398CF861FDB1}" presName="thinLine2b" presStyleLbl="callout" presStyleIdx="2" presStyleCnt="3"/>
      <dgm:spPr/>
    </dgm:pt>
    <dgm:pt modelId="{DE4A5D2B-0348-4377-9893-716EE48075EB}" type="pres">
      <dgm:prSet presAssocID="{8DE570B6-A78E-4C14-A92A-398CF861FDB1}" presName="vertSpace2b" presStyleCnt="0"/>
      <dgm:spPr/>
    </dgm:pt>
  </dgm:ptLst>
  <dgm:cxnLst>
    <dgm:cxn modelId="{59705BED-B754-444E-9025-EDE513520084}" srcId="{E37F3D66-CA1C-498B-AC52-DCE913B29059}" destId="{55CFB582-A480-4913-BB15-6C0C5AFD8F36}" srcOrd="0" destOrd="0" parTransId="{B3DAA6E2-7277-4995-A737-8F4F2873FCDA}" sibTransId="{AF335BB6-E641-4B83-84AB-3A1612CEEFBF}"/>
    <dgm:cxn modelId="{F0B9AAD1-2CC8-4823-983D-0F632F056DD3}" srcId="{55CFB582-A480-4913-BB15-6C0C5AFD8F36}" destId="{2563EF96-841E-4ADC-8EAC-6A7B04287035}" srcOrd="0" destOrd="0" parTransId="{C19A761F-5436-4A2B-9847-65541E0E3213}" sibTransId="{CB9ADF33-DCAB-43E6-BFB3-744E1DABEE47}"/>
    <dgm:cxn modelId="{0C752B32-6F54-4F5C-AC3D-55EF832A1FDB}" srcId="{55CFB582-A480-4913-BB15-6C0C5AFD8F36}" destId="{01618597-1E16-4C36-9BC5-22D3051AF277}" srcOrd="1" destOrd="0" parTransId="{395016A5-072A-4967-AE0C-FF4E29CE75F0}" sibTransId="{3ADDB927-BBBC-42A9-9FA0-4F9291FDD7F4}"/>
    <dgm:cxn modelId="{B3FF8507-28AB-459E-BD75-C4C84091D132}" srcId="{55CFB582-A480-4913-BB15-6C0C5AFD8F36}" destId="{8DE570B6-A78E-4C14-A92A-398CF861FDB1}" srcOrd="2" destOrd="0" parTransId="{6886C53D-7226-4AB6-A64E-904ECD6FD25F}" sibTransId="{9416A2F4-5E25-46B4-95E8-0E130DCF4A47}"/>
    <dgm:cxn modelId="{D3DE3805-996C-4EA2-BB0A-4D8D1F76DF11}" type="presOf" srcId="{E37F3D66-CA1C-498B-AC52-DCE913B29059}" destId="{5F9CA532-B70F-43A7-B0A4-42626991D835}" srcOrd="0" destOrd="0" presId="urn:microsoft.com/office/officeart/2008/layout/LinedList"/>
    <dgm:cxn modelId="{2516F53D-ED2D-4CBC-BB4E-A272C0F5B425}" type="presParOf" srcId="{5F9CA532-B70F-43A7-B0A4-42626991D835}" destId="{DB4F54B1-D6EA-4DFA-BD73-CB2EF8C92A78}" srcOrd="0" destOrd="0" presId="urn:microsoft.com/office/officeart/2008/layout/LinedList"/>
    <dgm:cxn modelId="{3C478C92-ABF5-4371-BE11-C3FD79A12449}" type="presParOf" srcId="{5F9CA532-B70F-43A7-B0A4-42626991D835}" destId="{9402C4FA-07E3-4A4B-B3F2-180730263BF9}" srcOrd="1" destOrd="0" presId="urn:microsoft.com/office/officeart/2008/layout/LinedList"/>
    <dgm:cxn modelId="{F142B984-4C23-4801-AD43-A6001E959054}" type="presParOf" srcId="{9402C4FA-07E3-4A4B-B3F2-180730263BF9}" destId="{55E01E60-AF26-40E8-9956-3A915F60246E}" srcOrd="0" destOrd="1" presId="urn:microsoft.com/office/officeart/2008/layout/LinedList"/>
    <dgm:cxn modelId="{8FD9213C-F991-4B80-8517-18F08324B828}" type="presOf" srcId="{55CFB582-A480-4913-BB15-6C0C5AFD8F36}" destId="{55E01E60-AF26-40E8-9956-3A915F60246E}" srcOrd="0" destOrd="0" presId="urn:microsoft.com/office/officeart/2008/layout/LinedList"/>
    <dgm:cxn modelId="{0537F363-B341-42AE-B61B-65AE243D47E4}" type="presParOf" srcId="{9402C4FA-07E3-4A4B-B3F2-180730263BF9}" destId="{FBB91874-7621-43A2-977F-F38177A4BA0E}" srcOrd="1" destOrd="1" presId="urn:microsoft.com/office/officeart/2008/layout/LinedList"/>
    <dgm:cxn modelId="{AF906400-8065-4870-A4E1-FB4AD34093CD}" type="presParOf" srcId="{FBB91874-7621-43A2-977F-F38177A4BA0E}" destId="{CB251277-3E90-4A8E-9337-3EC53EABE527}" srcOrd="0" destOrd="1" presId="urn:microsoft.com/office/officeart/2008/layout/LinedList"/>
    <dgm:cxn modelId="{1BFA0BEC-FA65-4736-8040-67BC6B06DBAF}" type="presParOf" srcId="{FBB91874-7621-43A2-977F-F38177A4BA0E}" destId="{3A20DB1E-4161-4C4E-9E6D-E4BE05F4C2AA}" srcOrd="1" destOrd="1" presId="urn:microsoft.com/office/officeart/2008/layout/LinedList"/>
    <dgm:cxn modelId="{ADA9B334-7903-46C3-8DAE-56C32E682B7B}" type="presParOf" srcId="{3A20DB1E-4161-4C4E-9E6D-E4BE05F4C2AA}" destId="{8DD54F60-F5AB-4C9F-9A10-4D5DE4B921E3}" srcOrd="0" destOrd="1" presId="urn:microsoft.com/office/officeart/2008/layout/LinedList"/>
    <dgm:cxn modelId="{09322166-2AB5-42D2-9668-C4369EB79DC1}" type="presParOf" srcId="{3A20DB1E-4161-4C4E-9E6D-E4BE05F4C2AA}" destId="{97029FF7-4262-416E-A321-287802F54F71}" srcOrd="1" destOrd="1" presId="urn:microsoft.com/office/officeart/2008/layout/LinedList"/>
    <dgm:cxn modelId="{0796F5C9-7ABE-46CE-BF1E-A5CDE28572C5}" type="presOf" srcId="{2563EF96-841E-4ADC-8EAC-6A7B04287035}" destId="{97029FF7-4262-416E-A321-287802F54F71}" srcOrd="0" destOrd="0" presId="urn:microsoft.com/office/officeart/2008/layout/LinedList"/>
    <dgm:cxn modelId="{481030C6-A34E-4A06-B94A-9136C9F5FF90}" type="presParOf" srcId="{3A20DB1E-4161-4C4E-9E6D-E4BE05F4C2AA}" destId="{B3BF4746-CFA4-4581-930C-CB7E171D1671}" srcOrd="2" destOrd="1" presId="urn:microsoft.com/office/officeart/2008/layout/LinedList"/>
    <dgm:cxn modelId="{955FD979-AF75-4C30-BCB6-85FB03792493}" type="presParOf" srcId="{FBB91874-7621-43A2-977F-F38177A4BA0E}" destId="{B93D8A0B-CD01-4E70-826C-8833F34C86B0}" srcOrd="2" destOrd="1" presId="urn:microsoft.com/office/officeart/2008/layout/LinedList"/>
    <dgm:cxn modelId="{8E8126AD-8BDB-4F70-812E-0046B7F63B8F}" type="presParOf" srcId="{FBB91874-7621-43A2-977F-F38177A4BA0E}" destId="{6A6F0AA9-11CD-450E-9FF3-0226CE544255}" srcOrd="3" destOrd="1" presId="urn:microsoft.com/office/officeart/2008/layout/LinedList"/>
    <dgm:cxn modelId="{B411B7CC-C628-4C98-93D1-1EB205E8968E}" type="presParOf" srcId="{FBB91874-7621-43A2-977F-F38177A4BA0E}" destId="{767E9913-75BE-46E7-B6EF-679DD2187EBC}" srcOrd="4" destOrd="1" presId="urn:microsoft.com/office/officeart/2008/layout/LinedList"/>
    <dgm:cxn modelId="{AE4629A0-6D40-4FEB-B4A5-4458A3857A7A}" type="presParOf" srcId="{767E9913-75BE-46E7-B6EF-679DD2187EBC}" destId="{D496FB50-5650-40DA-9930-EDEFEAAB0CC9}" srcOrd="0" destOrd="4" presId="urn:microsoft.com/office/officeart/2008/layout/LinedList"/>
    <dgm:cxn modelId="{0559631B-1990-4C5F-A1C5-06EE3FF03885}" type="presParOf" srcId="{767E9913-75BE-46E7-B6EF-679DD2187EBC}" destId="{CC4E6B23-C5B9-4486-AA12-C3EAFE7AEF07}" srcOrd="1" destOrd="4" presId="urn:microsoft.com/office/officeart/2008/layout/LinedList"/>
    <dgm:cxn modelId="{13D2825A-DDD3-4383-8D53-EC0299AD97EC}" type="presOf" srcId="{01618597-1E16-4C36-9BC5-22D3051AF277}" destId="{CC4E6B23-C5B9-4486-AA12-C3EAFE7AEF07}" srcOrd="0" destOrd="0" presId="urn:microsoft.com/office/officeart/2008/layout/LinedList"/>
    <dgm:cxn modelId="{538BE104-1CDC-4B8C-BD97-B48615B06635}" type="presParOf" srcId="{767E9913-75BE-46E7-B6EF-679DD2187EBC}" destId="{E609020F-A921-4CEC-BDEF-7E1B3B0BFE5A}" srcOrd="2" destOrd="4" presId="urn:microsoft.com/office/officeart/2008/layout/LinedList"/>
    <dgm:cxn modelId="{0FE00A2A-9834-4D66-B927-8A5DBC24D4A3}" type="presParOf" srcId="{FBB91874-7621-43A2-977F-F38177A4BA0E}" destId="{FBF713EA-10CC-4671-9236-5B7D114F7065}" srcOrd="5" destOrd="1" presId="urn:microsoft.com/office/officeart/2008/layout/LinedList"/>
    <dgm:cxn modelId="{1E1E26C5-DE0A-4555-8A0A-245A5C026619}" type="presParOf" srcId="{FBB91874-7621-43A2-977F-F38177A4BA0E}" destId="{7D0A0565-D057-4D48-99F2-BAD8D6737BAD}" srcOrd="6" destOrd="1" presId="urn:microsoft.com/office/officeart/2008/layout/LinedList"/>
    <dgm:cxn modelId="{5FF5FB47-4969-438D-89E4-92BAA1E8B467}" type="presParOf" srcId="{FBB91874-7621-43A2-977F-F38177A4BA0E}" destId="{315C75ED-3CF0-4847-86AC-C49FA9BD371E}" srcOrd="7" destOrd="1" presId="urn:microsoft.com/office/officeart/2008/layout/LinedList"/>
    <dgm:cxn modelId="{8C617D4E-D590-4EC9-912C-3A6B705E75E8}" type="presParOf" srcId="{315C75ED-3CF0-4847-86AC-C49FA9BD371E}" destId="{1DF99B99-390F-4169-BE6B-F7279919D22E}" srcOrd="0" destOrd="7" presId="urn:microsoft.com/office/officeart/2008/layout/LinedList"/>
    <dgm:cxn modelId="{F3A00BDF-3FBA-471A-B111-A665E45EFB9C}" type="presParOf" srcId="{315C75ED-3CF0-4847-86AC-C49FA9BD371E}" destId="{285B7B98-310C-4F5A-A9D8-5C7509A44446}" srcOrd="1" destOrd="7" presId="urn:microsoft.com/office/officeart/2008/layout/LinedList"/>
    <dgm:cxn modelId="{ABE5786D-4F72-422B-907B-51E8A1E87972}" type="presOf" srcId="{8DE570B6-A78E-4C14-A92A-398CF861FDB1}" destId="{285B7B98-310C-4F5A-A9D8-5C7509A44446}" srcOrd="0" destOrd="0" presId="urn:microsoft.com/office/officeart/2008/layout/LinedList"/>
    <dgm:cxn modelId="{3D2482B6-E83F-4BEF-BD54-B3FEBF255B6D}" type="presParOf" srcId="{315C75ED-3CF0-4847-86AC-C49FA9BD371E}" destId="{73ABB88B-C9E6-4D18-B5A4-07EE5C6CBF85}" srcOrd="2" destOrd="7" presId="urn:microsoft.com/office/officeart/2008/layout/LinedList"/>
    <dgm:cxn modelId="{56AD6F30-5F8D-4AB8-8811-F11EE48A6147}" type="presParOf" srcId="{FBB91874-7621-43A2-977F-F38177A4BA0E}" destId="{300E0BF6-3A9A-4AA7-96AC-36EFC352144E}" srcOrd="8" destOrd="1" presId="urn:microsoft.com/office/officeart/2008/layout/LinedList"/>
    <dgm:cxn modelId="{B38781AE-AE6C-49FF-AA18-A5B3F3FED592}" type="presParOf" srcId="{FBB91874-7621-43A2-977F-F38177A4BA0E}" destId="{DE4A5D2B-0348-4377-9893-716EE48075EB}" srcOrd="9" destOrd="1"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C7ACBD-AF39-42AF-B0A3-FDF5EA6702EF}" type="doc">
      <dgm:prSet loTypeId="process" loCatId="process" qsTypeId="urn:microsoft.com/office/officeart/2005/8/quickstyle/simple1" qsCatId="simple" csTypeId="urn:microsoft.com/office/officeart/2005/8/colors/accent3_2" csCatId="accent3" phldr="1"/>
      <dgm:spPr/>
    </dgm:pt>
    <dgm:pt modelId="{5936E34D-459F-4EAE-B7D4-58B6D2119840}">
      <dgm:prSet phldrT="[Text]" phldr="0" custT="1"/>
      <dgm:spPr/>
      <dgm:t>
        <a:bodyPr vert="horz" wrap="square"/>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m=int(input(“Nhập m:“)</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n=int(input(“Nhập n:  “)</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while m!=n:</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if m&lt;n:</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n=n-m</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else:</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m=m-n</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print(“Đáp số: “,m)</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dgm:t>
    </dgm:pt>
    <dgm:pt modelId="{DA49F9A8-F562-4888-BF7B-96F1881C2647}" cxnId="{3CEEBC7E-D264-4A14-A738-7DACCCAF2FF9}" type="parTrans">
      <dgm:prSet/>
      <dgm:spPr/>
      <dgm:t>
        <a:bodyPr/>
        <a:lstStyle/>
        <a:p>
          <a:endParaRPr lang="en-US" sz="2000">
            <a:latin typeface="Times New Roman" panose="02020603050405020304" pitchFamily="18" charset="0"/>
            <a:cs typeface="Times New Roman" panose="02020603050405020304" pitchFamily="18" charset="0"/>
          </a:endParaRPr>
        </a:p>
      </dgm:t>
    </dgm:pt>
    <dgm:pt modelId="{3DEB13D3-E92E-41A7-8CBB-A5A4ABE199A9}" cxnId="{3CEEBC7E-D264-4A14-A738-7DACCCAF2FF9}" type="sibTrans">
      <dgm:prSet custT="1"/>
      <dgm:spPr/>
      <dgm:t>
        <a:bodyPr/>
        <a:lstStyle/>
        <a:p>
          <a:endParaRPr lang="en-US" sz="2000">
            <a:latin typeface="Times New Roman" panose="02020603050405020304" pitchFamily="18" charset="0"/>
            <a:cs typeface="Times New Roman" panose="02020603050405020304" pitchFamily="18" charset="0"/>
          </a:endParaRPr>
        </a:p>
      </dgm:t>
    </dgm:pt>
    <dgm:pt modelId="{FE7B24C3-DAE7-4078-A217-19AF5CA8ACAE}">
      <dgm:prSet phldrT="[Text]" phldr="0" custT="1"/>
      <dgm:spPr/>
      <dgm:t>
        <a:bodyPr vert="horz" wrap="square"/>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Nhập m: 20</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Nhập n: 16</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Đáp số: 4</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dgm:t>
    </dgm:pt>
    <dgm:pt modelId="{8712AB33-3C9F-4F97-9736-E4A11FC53E17}" cxnId="{AF1AB1EF-87D8-4C8E-93DF-81B8C605842A}" type="parTrans">
      <dgm:prSet/>
      <dgm:spPr/>
      <dgm:t>
        <a:bodyPr/>
        <a:lstStyle/>
        <a:p>
          <a:endParaRPr lang="en-US" sz="2000">
            <a:latin typeface="Times New Roman" panose="02020603050405020304" pitchFamily="18" charset="0"/>
            <a:cs typeface="Times New Roman" panose="02020603050405020304" pitchFamily="18" charset="0"/>
          </a:endParaRPr>
        </a:p>
      </dgm:t>
    </dgm:pt>
    <dgm:pt modelId="{62F43E57-CD40-4729-8970-E306F91831D6}" cxnId="{AF1AB1EF-87D8-4C8E-93DF-81B8C605842A}" type="sibTrans">
      <dgm:prSet/>
      <dgm:spPr/>
      <dgm:t>
        <a:bodyPr/>
        <a:lstStyle/>
        <a:p>
          <a:endParaRPr lang="en-US" sz="2000">
            <a:latin typeface="Times New Roman" panose="02020603050405020304" pitchFamily="18" charset="0"/>
            <a:cs typeface="Times New Roman" panose="02020603050405020304" pitchFamily="18" charset="0"/>
          </a:endParaRPr>
        </a:p>
      </dgm:t>
    </dgm:pt>
    <dgm:pt modelId="{3A36B59C-65F5-4B8A-BDFD-C30FC206D968}" type="pres">
      <dgm:prSet presAssocID="{89C7ACBD-AF39-42AF-B0A3-FDF5EA6702EF}" presName="Name0" presStyleCnt="0">
        <dgm:presLayoutVars>
          <dgm:dir/>
          <dgm:resizeHandles val="exact"/>
        </dgm:presLayoutVars>
      </dgm:prSet>
      <dgm:spPr/>
    </dgm:pt>
    <dgm:pt modelId="{D41A58DB-32F9-4C39-8EC1-BB40D3D6AFED}" type="pres">
      <dgm:prSet presAssocID="{5936E34D-459F-4EAE-B7D4-58B6D2119840}" presName="node" presStyleLbl="node1" presStyleIdx="0" presStyleCnt="2" custScaleX="128687">
        <dgm:presLayoutVars>
          <dgm:bulletEnabled val="1"/>
        </dgm:presLayoutVars>
      </dgm:prSet>
      <dgm:spPr/>
    </dgm:pt>
    <dgm:pt modelId="{54C3BF3A-687A-42A1-9DD5-C538A23555CD}" type="pres">
      <dgm:prSet presAssocID="{3DEB13D3-E92E-41A7-8CBB-A5A4ABE199A9}" presName="sibTrans" presStyleLbl="sibTrans2D1" presStyleIdx="0" presStyleCnt="1"/>
      <dgm:spPr/>
    </dgm:pt>
    <dgm:pt modelId="{33497DEE-45D9-432E-A5C8-82F62AD134BB}" type="pres">
      <dgm:prSet presAssocID="{3DEB13D3-E92E-41A7-8CBB-A5A4ABE199A9}" presName="connectorText" presStyleCnt="0"/>
      <dgm:spPr/>
    </dgm:pt>
    <dgm:pt modelId="{782C498A-BC50-4E41-8CC4-8AB24CC96EBF}" type="pres">
      <dgm:prSet presAssocID="{FE7B24C3-DAE7-4078-A217-19AF5CA8ACAE}" presName="node" presStyleLbl="node1" presStyleIdx="1" presStyleCnt="2">
        <dgm:presLayoutVars>
          <dgm:bulletEnabled val="1"/>
        </dgm:presLayoutVars>
      </dgm:prSet>
      <dgm:spPr/>
    </dgm:pt>
  </dgm:ptLst>
  <dgm:cxnLst>
    <dgm:cxn modelId="{3CEEBC7E-D264-4A14-A738-7DACCCAF2FF9}" srcId="{89C7ACBD-AF39-42AF-B0A3-FDF5EA6702EF}" destId="{5936E34D-459F-4EAE-B7D4-58B6D2119840}" srcOrd="0" destOrd="0" parTransId="{DA49F9A8-F562-4888-BF7B-96F1881C2647}" sibTransId="{3DEB13D3-E92E-41A7-8CBB-A5A4ABE199A9}"/>
    <dgm:cxn modelId="{AF1AB1EF-87D8-4C8E-93DF-81B8C605842A}" srcId="{89C7ACBD-AF39-42AF-B0A3-FDF5EA6702EF}" destId="{FE7B24C3-DAE7-4078-A217-19AF5CA8ACAE}" srcOrd="1" destOrd="0" parTransId="{8712AB33-3C9F-4F97-9736-E4A11FC53E17}" sibTransId="{62F43E57-CD40-4729-8970-E306F91831D6}"/>
    <dgm:cxn modelId="{2492ACA2-2DD0-473F-86A8-F0CE7A957794}" type="presOf" srcId="{89C7ACBD-AF39-42AF-B0A3-FDF5EA6702EF}" destId="{3A36B59C-65F5-4B8A-BDFD-C30FC206D968}" srcOrd="0" destOrd="0" presId="urn:microsoft.com/office/officeart/2005/8/layout/process1"/>
    <dgm:cxn modelId="{C55D686C-4D2A-4944-8F40-86C9739C6590}" type="presParOf" srcId="{3A36B59C-65F5-4B8A-BDFD-C30FC206D968}" destId="{D41A58DB-32F9-4C39-8EC1-BB40D3D6AFED}" srcOrd="0" destOrd="0" presId="urn:microsoft.com/office/officeart/2005/8/layout/process1"/>
    <dgm:cxn modelId="{3FBF1302-94BF-48FD-90D8-0D3361AE6AFF}" type="presOf" srcId="{5936E34D-459F-4EAE-B7D4-58B6D2119840}" destId="{D41A58DB-32F9-4C39-8EC1-BB40D3D6AFED}" srcOrd="0" destOrd="0" presId="urn:microsoft.com/office/officeart/2005/8/layout/process1"/>
    <dgm:cxn modelId="{1B967F0B-AAAF-47C5-B85E-42DE71375741}" type="presParOf" srcId="{3A36B59C-65F5-4B8A-BDFD-C30FC206D968}" destId="{54C3BF3A-687A-42A1-9DD5-C538A23555CD}" srcOrd="1" destOrd="0" presId="urn:microsoft.com/office/officeart/2005/8/layout/process1"/>
    <dgm:cxn modelId="{9DAA65EC-524A-4DB2-B4EE-F77511655ADA}" type="presOf" srcId="{3DEB13D3-E92E-41A7-8CBB-A5A4ABE199A9}" destId="{54C3BF3A-687A-42A1-9DD5-C538A23555CD}" srcOrd="0" destOrd="0" presId="urn:microsoft.com/office/officeart/2005/8/layout/process1"/>
    <dgm:cxn modelId="{140D253A-0927-4D64-8A33-16DDECB48253}" type="presParOf" srcId="{54C3BF3A-687A-42A1-9DD5-C538A23555CD}" destId="{33497DEE-45D9-432E-A5C8-82F62AD134BB}" srcOrd="0" destOrd="1" presId="urn:microsoft.com/office/officeart/2005/8/layout/process1"/>
    <dgm:cxn modelId="{1CD220BB-6ABD-4F98-BCE3-C236BA24246F}" type="presOf" srcId="{3DEB13D3-E92E-41A7-8CBB-A5A4ABE199A9}" destId="{33497DEE-45D9-432E-A5C8-82F62AD134BB}" srcOrd="1" destOrd="0" presId="urn:microsoft.com/office/officeart/2005/8/layout/process1"/>
    <dgm:cxn modelId="{C982FAAC-AF14-4316-90F4-5EB24C5DC390}" type="presParOf" srcId="{3A36B59C-65F5-4B8A-BDFD-C30FC206D968}" destId="{782C498A-BC50-4E41-8CC4-8AB24CC96EBF}" srcOrd="2" destOrd="0" presId="urn:microsoft.com/office/officeart/2005/8/layout/process1"/>
    <dgm:cxn modelId="{BAE935FD-DE4F-4243-B7BC-2059D78151C5}" type="presOf" srcId="{FE7B24C3-DAE7-4078-A217-19AF5CA8ACAE}" destId="{782C498A-BC50-4E41-8CC4-8AB24CC96EBF}"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C7ACBD-AF39-42AF-B0A3-FDF5EA6702EF}" type="doc">
      <dgm:prSet loTypeId="process" loCatId="process" qsTypeId="urn:microsoft.com/office/officeart/2005/8/quickstyle/simple1" qsCatId="simple" csTypeId="urn:microsoft.com/office/officeart/2005/8/colors/accent3_2" csCatId="accent3" phldr="1"/>
      <dgm:spPr/>
    </dgm:pt>
    <dgm:pt modelId="{5936E34D-459F-4EAE-B7D4-58B6D2119840}">
      <dgm:prSet phldrT="[Text]" phldr="0" custT="1"/>
      <dgm:spPr/>
      <dgm:t>
        <a:bodyPr vert="horz" wrap="square"/>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m</a:t>
          </a:r>
          <a:r>
            <a:rPr lang="en-US" sz="2000">
              <a:latin typeface="Times New Roman" panose="02020603050405020304" pitchFamily="18" charset="0"/>
              <a:cs typeface="Times New Roman" panose="02020603050405020304" pitchFamily="18" charset="0"/>
            </a:rPr>
            <a:t>=int(input(“Nhập m: “)</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n=int(input(“Nhập n: “)</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solidFill>
                <a:srgbClr val="FF0000"/>
              </a:solidFill>
              <a:latin typeface="Times New Roman" panose="02020603050405020304" pitchFamily="18" charset="0"/>
              <a:cs typeface="Times New Roman" panose="02020603050405020304" pitchFamily="18" charset="0"/>
            </a:rPr>
            <a:t>k=0</a:t>
          </a:r>
          <a:r>
            <a:rPr lang="en-US" sz="2000">
              <a:solidFill>
                <a:srgbClr val="FF0000"/>
              </a:solidFill>
              <a:latin typeface="Times New Roman" panose="02020603050405020304" pitchFamily="18" charset="0"/>
              <a:cs typeface="Times New Roman" panose="02020603050405020304" pitchFamily="18" charset="0"/>
            </a:rPr>
            <a:t/>
          </a:r>
          <a:endParaRPr lang="en-US" sz="2000">
            <a:solidFill>
              <a:srgbClr val="FF0000"/>
            </a:solidFill>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while m!=n:</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a:t>
          </a:r>
          <a:r>
            <a:rPr lang="en-US" sz="2000">
              <a:solidFill>
                <a:srgbClr val="FF0000"/>
              </a:solidFill>
              <a:latin typeface="Times New Roman" panose="02020603050405020304" pitchFamily="18" charset="0"/>
              <a:cs typeface="Times New Roman" panose="02020603050405020304" pitchFamily="18" charset="0"/>
            </a:rPr>
            <a:t>k=k+1</a:t>
          </a:r>
          <a:r>
            <a:rPr lang="en-US" sz="2000">
              <a:solidFill>
                <a:srgbClr val="FF0000"/>
              </a:solidFill>
              <a:latin typeface="Times New Roman" panose="02020603050405020304" pitchFamily="18" charset="0"/>
              <a:cs typeface="Times New Roman" panose="02020603050405020304" pitchFamily="18" charset="0"/>
            </a:rPr>
            <a:t/>
          </a:r>
          <a:endParaRPr lang="en-US" sz="2000">
            <a:solidFill>
              <a:srgbClr val="FF0000"/>
            </a:solidFill>
            <a:latin typeface="Times New Roman" panose="02020603050405020304" pitchFamily="18" charset="0"/>
            <a:cs typeface="Times New Roman" panose="02020603050405020304" pitchFamily="18" charset="0"/>
          </a:endParaRPr>
        </a:p>
        <a:p>
          <a:pPr algn="l">
            <a:lnSpc>
              <a:spcPct val="110000"/>
            </a:lnSpc>
            <a:spcBef>
              <a:spcPct val="0"/>
            </a:spcBef>
            <a:spcAft>
              <a:spcPct val="35000"/>
            </a:spcAft>
          </a:pPr>
          <a:r>
            <a:rPr lang="en-US" sz="2000">
              <a:solidFill>
                <a:srgbClr val="FF0000"/>
              </a:solidFill>
              <a:latin typeface="Times New Roman" panose="02020603050405020304" pitchFamily="18" charset="0"/>
              <a:cs typeface="Times New Roman" panose="02020603050405020304" pitchFamily="18" charset="0"/>
            </a:rPr>
            <a:t>      print(“Vòng lặp” k,”:”,m,n)      </a:t>
          </a:r>
          <a:r>
            <a:rPr lang="en-US" sz="2000">
              <a:solidFill>
                <a:srgbClr val="FF0000"/>
              </a:solidFill>
              <a:latin typeface="Times New Roman" panose="02020603050405020304" pitchFamily="18" charset="0"/>
              <a:cs typeface="Times New Roman" panose="02020603050405020304" pitchFamily="18" charset="0"/>
            </a:rPr>
            <a:t/>
          </a:r>
          <a:endParaRPr lang="en-US" sz="2000">
            <a:solidFill>
              <a:srgbClr val="FF0000"/>
            </a:solidFill>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if m&lt;n:</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n=n-m</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else:</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m=m-n</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solidFill>
                <a:srgbClr val="FF0000"/>
              </a:solidFill>
              <a:latin typeface="Times New Roman" panose="02020603050405020304" pitchFamily="18" charset="0"/>
              <a:cs typeface="Times New Roman" panose="02020603050405020304" pitchFamily="18" charset="0"/>
            </a:rPr>
            <a:t>print(“Kết thúc vòng lặp:”,m,n)</a:t>
          </a:r>
          <a:r>
            <a:rPr lang="en-US" sz="2000">
              <a:solidFill>
                <a:srgbClr val="FF0000"/>
              </a:solidFill>
              <a:latin typeface="Times New Roman" panose="02020603050405020304" pitchFamily="18" charset="0"/>
              <a:cs typeface="Times New Roman" panose="02020603050405020304" pitchFamily="18" charset="0"/>
            </a:rPr>
            <a:t/>
          </a:r>
          <a:endParaRPr lang="en-US" sz="2000">
            <a:solidFill>
              <a:srgbClr val="FF0000"/>
            </a:solidFill>
            <a:latin typeface="Times New Roman" panose="02020603050405020304" pitchFamily="18" charset="0"/>
            <a:cs typeface="Times New Roman" panose="02020603050405020304" pitchFamily="18" charset="0"/>
          </a:endParaRPr>
        </a:p>
        <a:p>
          <a:pPr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print(“Đáp số: “,m)</a:t>
          </a:r>
          <a:r>
            <a:rPr lang="en-US" sz="2000">
              <a:latin typeface="Times New Roman" panose="02020603050405020304" pitchFamily="18" charset="0"/>
              <a:cs typeface="Times New Roman" panose="02020603050405020304" pitchFamily="18" charset="0"/>
            </a:rPr>
            <a:t/>
          </a:r>
          <a:endParaRPr lang="en-US" sz="2000">
            <a:latin typeface="Times New Roman" panose="02020603050405020304" pitchFamily="18" charset="0"/>
            <a:cs typeface="Times New Roman" panose="02020603050405020304" pitchFamily="18" charset="0"/>
          </a:endParaRPr>
        </a:p>
      </dgm:t>
    </dgm:pt>
    <dgm:pt modelId="{DA49F9A8-F562-4888-BF7B-96F1881C2647}" cxnId="{5554D1CD-B7DD-4DE3-B38D-B078CEC71FEC}" type="parTrans">
      <dgm:prSet/>
      <dgm:spPr/>
      <dgm:t>
        <a:bodyPr/>
        <a:lstStyle/>
        <a:p>
          <a:endParaRPr lang="en-US" sz="2000">
            <a:latin typeface="Times New Roman" panose="02020603050405020304" pitchFamily="18" charset="0"/>
            <a:cs typeface="Times New Roman" panose="02020603050405020304" pitchFamily="18" charset="0"/>
          </a:endParaRPr>
        </a:p>
      </dgm:t>
    </dgm:pt>
    <dgm:pt modelId="{3DEB13D3-E92E-41A7-8CBB-A5A4ABE199A9}" cxnId="{5554D1CD-B7DD-4DE3-B38D-B078CEC71FEC}" type="sibTrans">
      <dgm:prSet custT="1"/>
      <dgm:spPr/>
      <dgm:t>
        <a:bodyPr/>
        <a:lstStyle/>
        <a:p>
          <a:endParaRPr lang="en-US" sz="2000">
            <a:latin typeface="Times New Roman" panose="02020603050405020304" pitchFamily="18" charset="0"/>
            <a:cs typeface="Times New Roman" panose="02020603050405020304" pitchFamily="18" charset="0"/>
          </a:endParaRPr>
        </a:p>
      </dgm:t>
    </dgm:pt>
    <dgm:pt modelId="{FE7B24C3-DAE7-4078-A217-19AF5CA8ACAE}">
      <dgm:prSet phldrT="[Text]" custT="1"/>
      <dgm:spPr/>
      <dgm:t>
        <a:bodyPr/>
        <a:lstStyle/>
        <a:p>
          <a:pPr algn="l"/>
          <a:endParaRPr lang="en-US" sz="2000">
            <a:latin typeface="Times New Roman" panose="02020603050405020304" pitchFamily="18" charset="0"/>
            <a:cs typeface="Times New Roman" panose="02020603050405020304" pitchFamily="18" charset="0"/>
          </a:endParaRPr>
        </a:p>
      </dgm:t>
    </dgm:pt>
    <dgm:pt modelId="{8712AB33-3C9F-4F97-9736-E4A11FC53E17}" cxnId="{EB487D4F-D3DA-4179-8773-9F3CDE882003}" type="parTrans">
      <dgm:prSet/>
      <dgm:spPr/>
      <dgm:t>
        <a:bodyPr/>
        <a:lstStyle/>
        <a:p>
          <a:endParaRPr lang="en-US" sz="2000">
            <a:latin typeface="Times New Roman" panose="02020603050405020304" pitchFamily="18" charset="0"/>
            <a:cs typeface="Times New Roman" panose="02020603050405020304" pitchFamily="18" charset="0"/>
          </a:endParaRPr>
        </a:p>
      </dgm:t>
    </dgm:pt>
    <dgm:pt modelId="{62F43E57-CD40-4729-8970-E306F91831D6}" cxnId="{EB487D4F-D3DA-4179-8773-9F3CDE882003}" type="sibTrans">
      <dgm:prSet/>
      <dgm:spPr/>
      <dgm:t>
        <a:bodyPr/>
        <a:lstStyle/>
        <a:p>
          <a:endParaRPr lang="en-US" sz="2000">
            <a:latin typeface="Times New Roman" panose="02020603050405020304" pitchFamily="18" charset="0"/>
            <a:cs typeface="Times New Roman" panose="02020603050405020304" pitchFamily="18" charset="0"/>
          </a:endParaRPr>
        </a:p>
      </dgm:t>
    </dgm:pt>
    <dgm:pt modelId="{3A36B59C-65F5-4B8A-BDFD-C30FC206D968}" type="pres">
      <dgm:prSet presAssocID="{89C7ACBD-AF39-42AF-B0A3-FDF5EA6702EF}" presName="Name0" presStyleCnt="0">
        <dgm:presLayoutVars>
          <dgm:dir/>
          <dgm:resizeHandles val="exact"/>
        </dgm:presLayoutVars>
      </dgm:prSet>
      <dgm:spPr/>
    </dgm:pt>
    <dgm:pt modelId="{D41A58DB-32F9-4C39-8EC1-BB40D3D6AFED}" type="pres">
      <dgm:prSet presAssocID="{5936E34D-459F-4EAE-B7D4-58B6D2119840}" presName="node" presStyleLbl="node1" presStyleIdx="0" presStyleCnt="2" custScaleX="168253">
        <dgm:presLayoutVars>
          <dgm:bulletEnabled val="1"/>
        </dgm:presLayoutVars>
      </dgm:prSet>
      <dgm:spPr/>
    </dgm:pt>
    <dgm:pt modelId="{54C3BF3A-687A-42A1-9DD5-C538A23555CD}" type="pres">
      <dgm:prSet presAssocID="{3DEB13D3-E92E-41A7-8CBB-A5A4ABE199A9}" presName="sibTrans" presStyleLbl="sibTrans2D1" presStyleIdx="0" presStyleCnt="1"/>
      <dgm:spPr/>
    </dgm:pt>
    <dgm:pt modelId="{33497DEE-45D9-432E-A5C8-82F62AD134BB}" type="pres">
      <dgm:prSet presAssocID="{3DEB13D3-E92E-41A7-8CBB-A5A4ABE199A9}" presName="connectorText" presStyleCnt="0"/>
      <dgm:spPr/>
    </dgm:pt>
    <dgm:pt modelId="{782C498A-BC50-4E41-8CC4-8AB24CC96EBF}" type="pres">
      <dgm:prSet presAssocID="{FE7B24C3-DAE7-4078-A217-19AF5CA8ACAE}" presName="node" presStyleLbl="node1" presStyleIdx="1" presStyleCnt="2" custScaleX="119983">
        <dgm:presLayoutVars>
          <dgm:bulletEnabled val="1"/>
        </dgm:presLayoutVars>
      </dgm:prSet>
      <dgm:spPr/>
    </dgm:pt>
  </dgm:ptLst>
  <dgm:cxnLst>
    <dgm:cxn modelId="{5554D1CD-B7DD-4DE3-B38D-B078CEC71FEC}" srcId="{89C7ACBD-AF39-42AF-B0A3-FDF5EA6702EF}" destId="{5936E34D-459F-4EAE-B7D4-58B6D2119840}" srcOrd="0" destOrd="0" parTransId="{DA49F9A8-F562-4888-BF7B-96F1881C2647}" sibTransId="{3DEB13D3-E92E-41A7-8CBB-A5A4ABE199A9}"/>
    <dgm:cxn modelId="{EB487D4F-D3DA-4179-8773-9F3CDE882003}" srcId="{89C7ACBD-AF39-42AF-B0A3-FDF5EA6702EF}" destId="{FE7B24C3-DAE7-4078-A217-19AF5CA8ACAE}" srcOrd="1" destOrd="0" parTransId="{8712AB33-3C9F-4F97-9736-E4A11FC53E17}" sibTransId="{62F43E57-CD40-4729-8970-E306F91831D6}"/>
    <dgm:cxn modelId="{B240A43B-ACCB-40AD-A8A5-3B1E7233C4FF}" type="presOf" srcId="{89C7ACBD-AF39-42AF-B0A3-FDF5EA6702EF}" destId="{3A36B59C-65F5-4B8A-BDFD-C30FC206D968}" srcOrd="0" destOrd="0" presId="urn:microsoft.com/office/officeart/2005/8/layout/process1"/>
    <dgm:cxn modelId="{3D50FEEE-3FEC-46D1-8101-6BCA98975B19}" type="presParOf" srcId="{3A36B59C-65F5-4B8A-BDFD-C30FC206D968}" destId="{D41A58DB-32F9-4C39-8EC1-BB40D3D6AFED}" srcOrd="0" destOrd="0" presId="urn:microsoft.com/office/officeart/2005/8/layout/process1"/>
    <dgm:cxn modelId="{2BE5D99E-A582-4782-8BDC-06514DC6C257}" type="presOf" srcId="{5936E34D-459F-4EAE-B7D4-58B6D2119840}" destId="{D41A58DB-32F9-4C39-8EC1-BB40D3D6AFED}" srcOrd="0" destOrd="0" presId="urn:microsoft.com/office/officeart/2005/8/layout/process1"/>
    <dgm:cxn modelId="{2D7985C1-58C8-445F-94EE-E36020B3236D}" type="presParOf" srcId="{3A36B59C-65F5-4B8A-BDFD-C30FC206D968}" destId="{54C3BF3A-687A-42A1-9DD5-C538A23555CD}" srcOrd="1" destOrd="0" presId="urn:microsoft.com/office/officeart/2005/8/layout/process1"/>
    <dgm:cxn modelId="{8F8AC28D-DFB7-421B-BD09-2104AEB725E5}" type="presOf" srcId="{3DEB13D3-E92E-41A7-8CBB-A5A4ABE199A9}" destId="{54C3BF3A-687A-42A1-9DD5-C538A23555CD}" srcOrd="0" destOrd="0" presId="urn:microsoft.com/office/officeart/2005/8/layout/process1"/>
    <dgm:cxn modelId="{E1B49F0B-1EF2-4439-AB00-01DFE13543A2}" type="presParOf" srcId="{54C3BF3A-687A-42A1-9DD5-C538A23555CD}" destId="{33497DEE-45D9-432E-A5C8-82F62AD134BB}" srcOrd="0" destOrd="1" presId="urn:microsoft.com/office/officeart/2005/8/layout/process1"/>
    <dgm:cxn modelId="{063496E5-9A0D-410D-900D-C9333B4F912B}" type="presOf" srcId="{3DEB13D3-E92E-41A7-8CBB-A5A4ABE199A9}" destId="{33497DEE-45D9-432E-A5C8-82F62AD134BB}" srcOrd="1" destOrd="0" presId="urn:microsoft.com/office/officeart/2005/8/layout/process1"/>
    <dgm:cxn modelId="{20473C15-554C-4F51-B545-E7D32A8E7911}" type="presParOf" srcId="{3A36B59C-65F5-4B8A-BDFD-C30FC206D968}" destId="{782C498A-BC50-4E41-8CC4-8AB24CC96EBF}" srcOrd="2" destOrd="0" presId="urn:microsoft.com/office/officeart/2005/8/layout/process1"/>
    <dgm:cxn modelId="{CAB704DB-0A44-4309-88EC-780FC5FC9AB1}" type="presOf" srcId="{FE7B24C3-DAE7-4078-A217-19AF5CA8ACAE}" destId="{782C498A-BC50-4E41-8CC4-8AB24CC96EBF}"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721D0B-8B43-42A0-8D30-1CD946A4BB96}" type="doc">
      <dgm:prSet loTypeId="urn:microsoft.com/office/officeart/2005/8/layout/process2" loCatId="process" qsTypeId="urn:microsoft.com/office/officeart/2005/8/quickstyle/simple1" qsCatId="simple" csTypeId="urn:microsoft.com/office/officeart/2005/8/colors/accent3_2" csCatId="accent3" phldr="1"/>
      <dgm:spPr/>
    </dgm:pt>
    <dgm:pt modelId="{2559E8C4-8A72-4DC0-B7FA-3430DD8ADB4E}">
      <dgm:prSet phldrT="[Text]" phldr="1"/>
      <dgm:spPr/>
      <dgm:t>
        <a:bodyPr/>
        <a:lstStyle/>
        <a:p>
          <a:endParaRPr lang="en-US"/>
        </a:p>
      </dgm:t>
    </dgm:pt>
    <dgm:pt modelId="{FA0B1CF6-4F4D-4ECD-B2CD-C58BD6F2CD4D}" cxnId="{95A1E499-AA95-465F-AD53-17CE8668A593}" type="parTrans">
      <dgm:prSet/>
      <dgm:spPr/>
      <dgm:t>
        <a:bodyPr/>
        <a:lstStyle/>
        <a:p>
          <a:endParaRPr lang="en-US"/>
        </a:p>
      </dgm:t>
    </dgm:pt>
    <dgm:pt modelId="{274600DC-2AC5-416C-9479-35AFE06E02B6}" cxnId="{95A1E499-AA95-465F-AD53-17CE8668A593}" type="sibTrans">
      <dgm:prSet/>
      <dgm:spPr/>
      <dgm:t>
        <a:bodyPr/>
        <a:lstStyle/>
        <a:p>
          <a:endParaRPr lang="en-US"/>
        </a:p>
      </dgm:t>
    </dgm:pt>
    <dgm:pt modelId="{363DA6CD-CB62-4850-A408-D39AEFDB7389}">
      <dgm:prSet phldrT="[Text]" phldr="1"/>
      <dgm:spPr/>
      <dgm:t>
        <a:bodyPr/>
        <a:lstStyle/>
        <a:p>
          <a:endParaRPr lang="en-US"/>
        </a:p>
      </dgm:t>
    </dgm:pt>
    <dgm:pt modelId="{28EE983F-0DB9-436B-9BED-AF18FEAA52F9}" cxnId="{A5543295-1642-402E-911E-87CEEB7D3F9E}" type="parTrans">
      <dgm:prSet/>
      <dgm:spPr/>
      <dgm:t>
        <a:bodyPr/>
        <a:lstStyle/>
        <a:p>
          <a:endParaRPr lang="en-US"/>
        </a:p>
      </dgm:t>
    </dgm:pt>
    <dgm:pt modelId="{6BF745E5-B4C2-4F8C-BA23-99CC6A5FB56C}" cxnId="{A5543295-1642-402E-911E-87CEEB7D3F9E}" type="sibTrans">
      <dgm:prSet/>
      <dgm:spPr/>
      <dgm:t>
        <a:bodyPr/>
        <a:lstStyle/>
        <a:p>
          <a:endParaRPr lang="en-US"/>
        </a:p>
      </dgm:t>
    </dgm:pt>
    <dgm:pt modelId="{14FF55E4-F53E-451D-A087-857FC4C16D50}" type="pres">
      <dgm:prSet presAssocID="{B0721D0B-8B43-42A0-8D30-1CD946A4BB96}" presName="linearFlow" presStyleCnt="0">
        <dgm:presLayoutVars>
          <dgm:resizeHandles val="exact"/>
        </dgm:presLayoutVars>
      </dgm:prSet>
      <dgm:spPr/>
    </dgm:pt>
    <dgm:pt modelId="{8B6386A8-56EF-4BF1-AF5C-FC2E469E69ED}" type="pres">
      <dgm:prSet presAssocID="{2559E8C4-8A72-4DC0-B7FA-3430DD8ADB4E}" presName="node" presStyleLbl="node1" presStyleIdx="0" presStyleCnt="2" custScaleX="112206">
        <dgm:presLayoutVars>
          <dgm:bulletEnabled val="1"/>
        </dgm:presLayoutVars>
      </dgm:prSet>
      <dgm:spPr/>
    </dgm:pt>
    <dgm:pt modelId="{0E90159C-DA26-46FE-80C3-ED69C4E0ABC3}" type="pres">
      <dgm:prSet presAssocID="{274600DC-2AC5-416C-9479-35AFE06E02B6}" presName="sibTrans" presStyleLbl="sibTrans2D1" presStyleIdx="0" presStyleCnt="1"/>
      <dgm:spPr/>
    </dgm:pt>
    <dgm:pt modelId="{1A89DB51-5B58-4519-9238-CFC8A50E7FAB}" type="pres">
      <dgm:prSet presAssocID="{274600DC-2AC5-416C-9479-35AFE06E02B6}" presName="connectorText" presStyleLbl="sibTrans2D1" presStyleIdx="0" presStyleCnt="1"/>
      <dgm:spPr/>
    </dgm:pt>
    <dgm:pt modelId="{9E2C2CFA-388B-4E05-8126-1A10963674EF}" type="pres">
      <dgm:prSet presAssocID="{363DA6CD-CB62-4850-A408-D39AEFDB7389}" presName="node" presStyleLbl="node1" presStyleIdx="1" presStyleCnt="2" custScaleY="124079">
        <dgm:presLayoutVars>
          <dgm:bulletEnabled val="1"/>
        </dgm:presLayoutVars>
      </dgm:prSet>
      <dgm:spPr/>
    </dgm:pt>
  </dgm:ptLst>
  <dgm:cxnLst>
    <dgm:cxn modelId="{086BBF2C-7879-4F8D-9EE3-DA5BAB8F738C}" type="presOf" srcId="{B0721D0B-8B43-42A0-8D30-1CD946A4BB96}" destId="{14FF55E4-F53E-451D-A087-857FC4C16D50}" srcOrd="0" destOrd="0" presId="urn:microsoft.com/office/officeart/2005/8/layout/process2"/>
    <dgm:cxn modelId="{F81AB75C-604E-4FB4-ADEA-6F135361F996}" type="presOf" srcId="{274600DC-2AC5-416C-9479-35AFE06E02B6}" destId="{0E90159C-DA26-46FE-80C3-ED69C4E0ABC3}" srcOrd="0" destOrd="0" presId="urn:microsoft.com/office/officeart/2005/8/layout/process2"/>
    <dgm:cxn modelId="{A2084B62-A28A-48A6-9FCF-6707CC30AE39}" type="presOf" srcId="{2559E8C4-8A72-4DC0-B7FA-3430DD8ADB4E}" destId="{8B6386A8-56EF-4BF1-AF5C-FC2E469E69ED}" srcOrd="0" destOrd="0" presId="urn:microsoft.com/office/officeart/2005/8/layout/process2"/>
    <dgm:cxn modelId="{A5543295-1642-402E-911E-87CEEB7D3F9E}" srcId="{B0721D0B-8B43-42A0-8D30-1CD946A4BB96}" destId="{363DA6CD-CB62-4850-A408-D39AEFDB7389}" srcOrd="1" destOrd="0" parTransId="{28EE983F-0DB9-436B-9BED-AF18FEAA52F9}" sibTransId="{6BF745E5-B4C2-4F8C-BA23-99CC6A5FB56C}"/>
    <dgm:cxn modelId="{95A1E499-AA95-465F-AD53-17CE8668A593}" srcId="{B0721D0B-8B43-42A0-8D30-1CD946A4BB96}" destId="{2559E8C4-8A72-4DC0-B7FA-3430DD8ADB4E}" srcOrd="0" destOrd="0" parTransId="{FA0B1CF6-4F4D-4ECD-B2CD-C58BD6F2CD4D}" sibTransId="{274600DC-2AC5-416C-9479-35AFE06E02B6}"/>
    <dgm:cxn modelId="{603E3CC3-F35E-4814-9591-69FA56E68084}" type="presOf" srcId="{363DA6CD-CB62-4850-A408-D39AEFDB7389}" destId="{9E2C2CFA-388B-4E05-8126-1A10963674EF}" srcOrd="0" destOrd="0" presId="urn:microsoft.com/office/officeart/2005/8/layout/process2"/>
    <dgm:cxn modelId="{59D2D6DF-2153-4B6C-849E-42DDD62049EB}" type="presOf" srcId="{274600DC-2AC5-416C-9479-35AFE06E02B6}" destId="{1A89DB51-5B58-4519-9238-CFC8A50E7FAB}" srcOrd="1" destOrd="0" presId="urn:microsoft.com/office/officeart/2005/8/layout/process2"/>
    <dgm:cxn modelId="{98D83892-7F7E-4241-87DC-E14B174D2255}" type="presParOf" srcId="{14FF55E4-F53E-451D-A087-857FC4C16D50}" destId="{8B6386A8-56EF-4BF1-AF5C-FC2E469E69ED}" srcOrd="0" destOrd="0" presId="urn:microsoft.com/office/officeart/2005/8/layout/process2"/>
    <dgm:cxn modelId="{CDCB823F-07B9-49E3-9DD4-E3A36C7FAF6F}" type="presParOf" srcId="{14FF55E4-F53E-451D-A087-857FC4C16D50}" destId="{0E90159C-DA26-46FE-80C3-ED69C4E0ABC3}" srcOrd="1" destOrd="0" presId="urn:microsoft.com/office/officeart/2005/8/layout/process2"/>
    <dgm:cxn modelId="{52890495-7787-41BA-AFC6-39CB8B41CF3F}" type="presParOf" srcId="{0E90159C-DA26-46FE-80C3-ED69C4E0ABC3}" destId="{1A89DB51-5B58-4519-9238-CFC8A50E7FAB}" srcOrd="0" destOrd="0" presId="urn:microsoft.com/office/officeart/2005/8/layout/process2"/>
    <dgm:cxn modelId="{DF1E0132-E661-413D-8F87-F166B3F2A474}" type="presParOf" srcId="{14FF55E4-F53E-451D-A087-857FC4C16D50}" destId="{9E2C2CFA-388B-4E05-8126-1A10963674EF}" srcOrd="2" destOrd="0" presId="urn:microsoft.com/office/officeart/2005/8/layout/process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991725" cy="5549265"/>
        <a:chOff x="0" y="0"/>
        <a:chExt cx="9991725" cy="5549265"/>
      </a:xfrm>
    </dsp:grpSpPr>
    <dsp:sp modelId="{2ABDC1BA-C956-44D4-9E43-47C370D19C4E}">
      <dsp:nvSpPr>
        <dsp:cNvPr id="3" name="L-Shape 2"/>
        <dsp:cNvSpPr/>
      </dsp:nvSpPr>
      <dsp:spPr bwMode="white">
        <a:xfrm rot="5400000">
          <a:off x="1698195" y="1340186"/>
          <a:ext cx="2320357" cy="3861021"/>
        </a:xfrm>
        <a:prstGeom prst="corner">
          <a:avLst>
            <a:gd name="adj1" fmla="val 16120"/>
            <a:gd name="adj2" fmla="val 16110"/>
          </a:avLst>
        </a:prstGeom>
      </dsp:spPr>
      <dsp:style>
        <a:lnRef idx="2">
          <a:schemeClr val="accent5"/>
        </a:lnRef>
        <a:fillRef idx="1">
          <a:schemeClr val="accent5"/>
        </a:fillRef>
        <a:effectRef idx="0">
          <a:scrgbClr r="0" g="0" b="0"/>
        </a:effectRef>
        <a:fontRef idx="minor">
          <a:schemeClr val="lt1"/>
        </a:fontRef>
      </dsp:style>
      <dsp:txXfrm rot="5400000">
        <a:off x="1698195" y="1340186"/>
        <a:ext cx="2320357" cy="3861021"/>
      </dsp:txXfrm>
    </dsp:sp>
    <dsp:sp modelId="{C07BE4C6-2C8A-4FA0-94BC-2C2B52FA58ED}">
      <dsp:nvSpPr>
        <dsp:cNvPr id="4" name="Rectangles 3"/>
        <dsp:cNvSpPr/>
      </dsp:nvSpPr>
      <dsp:spPr bwMode="white">
        <a:xfrm>
          <a:off x="1310870" y="2493799"/>
          <a:ext cx="3485752" cy="3055466"/>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21920" tIns="121920" rIns="121920" bIns="12192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en-US" sz="3200">
              <a:solidFill>
                <a:schemeClr val="tx1"/>
              </a:solidFill>
              <a:latin typeface="Times New Roman" panose="02020603050405020304" pitchFamily="18" charset="0"/>
              <a:cs typeface="Times New Roman" panose="02020603050405020304" pitchFamily="18" charset="0"/>
            </a:rPr>
            <a:t>Một số phương pháp đơn giản kiểm thử chương trình</a:t>
          </a:r>
          <a:endParaRPr sz="3200">
            <a:solidFill>
              <a:schemeClr val="tx1"/>
            </a:solidFill>
          </a:endParaRPr>
        </a:p>
      </dsp:txBody>
      <dsp:txXfrm>
        <a:off x="1310870" y="2493799"/>
        <a:ext cx="3485752" cy="3055466"/>
      </dsp:txXfrm>
    </dsp:sp>
    <dsp:sp modelId="{8C62D8DB-0020-4107-8D65-963F6A243FF0}">
      <dsp:nvSpPr>
        <dsp:cNvPr id="5" name="Isosceles Triangle 4"/>
        <dsp:cNvSpPr/>
      </dsp:nvSpPr>
      <dsp:spPr bwMode="white">
        <a:xfrm>
          <a:off x="4138932" y="1055933"/>
          <a:ext cx="657689" cy="657689"/>
        </a:xfrm>
        <a:prstGeom prst="triangle">
          <a:avLst>
            <a:gd name="adj" fmla="val 100000"/>
          </a:avLst>
        </a:prstGeom>
      </dsp:spPr>
      <dsp:style>
        <a:lnRef idx="2">
          <a:schemeClr val="accent5"/>
        </a:lnRef>
        <a:fillRef idx="1">
          <a:schemeClr val="accent5"/>
        </a:fillRef>
        <a:effectRef idx="0">
          <a:scrgbClr r="0" g="0" b="0"/>
        </a:effectRef>
        <a:fontRef idx="minor">
          <a:schemeClr val="lt1"/>
        </a:fontRef>
      </dsp:style>
      <dsp:txXfrm>
        <a:off x="4138932" y="1055933"/>
        <a:ext cx="657689" cy="657689"/>
      </dsp:txXfrm>
    </dsp:sp>
    <dsp:sp modelId="{8FC629C5-CB52-492C-9470-E1B3BE512EBC}">
      <dsp:nvSpPr>
        <dsp:cNvPr id="6" name="L-Shape 5"/>
        <dsp:cNvSpPr/>
      </dsp:nvSpPr>
      <dsp:spPr bwMode="white">
        <a:xfrm rot="5400000">
          <a:off x="5965436" y="284253"/>
          <a:ext cx="2320357" cy="3861021"/>
        </a:xfrm>
        <a:prstGeom prst="corner">
          <a:avLst>
            <a:gd name="adj1" fmla="val 16120"/>
            <a:gd name="adj2" fmla="val 16110"/>
          </a:avLst>
        </a:prstGeom>
      </dsp:spPr>
      <dsp:style>
        <a:lnRef idx="2">
          <a:schemeClr val="accent5"/>
        </a:lnRef>
        <a:fillRef idx="1">
          <a:schemeClr val="accent5"/>
        </a:fillRef>
        <a:effectRef idx="0">
          <a:scrgbClr r="0" g="0" b="0"/>
        </a:effectRef>
        <a:fontRef idx="minor">
          <a:schemeClr val="lt1"/>
        </a:fontRef>
      </dsp:style>
      <dsp:txXfrm rot="5400000">
        <a:off x="5965436" y="284253"/>
        <a:ext cx="2320357" cy="3861021"/>
      </dsp:txXfrm>
    </dsp:sp>
    <dsp:sp modelId="{6428CB38-0AF9-4500-8129-63D26CDD9F49}">
      <dsp:nvSpPr>
        <dsp:cNvPr id="7" name="Rectangles 6"/>
        <dsp:cNvSpPr/>
      </dsp:nvSpPr>
      <dsp:spPr bwMode="white">
        <a:xfrm>
          <a:off x="5578111" y="1437866"/>
          <a:ext cx="3485752" cy="3055466"/>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21920" tIns="121920" rIns="121920" bIns="12192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en-US" sz="3200">
              <a:solidFill>
                <a:schemeClr val="tx1"/>
              </a:solidFill>
              <a:latin typeface="Times New Roman" panose="02020603050405020304" pitchFamily="18" charset="0"/>
              <a:cs typeface="Times New Roman" panose="02020603050405020304" pitchFamily="18" charset="0"/>
            </a:rPr>
            <a:t>Một số cách gỡ lỗi chương trình đơn giản</a:t>
          </a:r>
          <a:r>
            <a:rPr lang="en-US" sz="2800">
              <a:solidFill>
                <a:schemeClr val="tx1"/>
              </a:solidFill>
              <a:latin typeface="Times New Roman" panose="02020603050405020304" pitchFamily="18" charset="0"/>
              <a:cs typeface="Times New Roman" panose="02020603050405020304" pitchFamily="18" charset="0"/>
            </a:rPr>
            <a:t> </a:t>
          </a:r>
          <a:endParaRPr sz="6500">
            <a:solidFill>
              <a:schemeClr val="tx1"/>
            </a:solidFill>
          </a:endParaRPr>
        </a:p>
      </dsp:txBody>
      <dsp:txXfrm>
        <a:off x="5578111" y="1437866"/>
        <a:ext cx="3485752" cy="3055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105650" cy="6076315"/>
        <a:chOff x="0" y="0"/>
        <a:chExt cx="7105650" cy="6076315"/>
      </a:xfrm>
    </dsp:grpSpPr>
    <dsp:sp modelId="{D404A319-9193-420B-87DB-1ECF9A41157E}">
      <dsp:nvSpPr>
        <dsp:cNvPr id="5" name="Rectangles 4"/>
        <dsp:cNvSpPr/>
      </dsp:nvSpPr>
      <dsp:spPr bwMode="white">
        <a:xfrm>
          <a:off x="0" y="568636"/>
          <a:ext cx="7105650" cy="863600"/>
        </a:xfrm>
        <a:prstGeom prst="rect">
          <a:avLst/>
        </a:prstGeom>
      </dsp:spPr>
      <dsp:style>
        <a:lnRef idx="2">
          <a:schemeClr val="accent3"/>
        </a:lnRef>
        <a:fillRef idx="1">
          <a:schemeClr val="lt1">
            <a:alpha val="90000"/>
          </a:schemeClr>
        </a:fillRef>
        <a:effectRef idx="0">
          <a:scrgbClr r="0" g="0" b="0"/>
        </a:effectRef>
        <a:fontRef idx="minor"/>
      </dsp:style>
      <dsp:txBody>
        <a:bodyPr vert="horz" wrap="square" lIns="551477" tIns="416559" rIns="551477" bIns="142240" anchor="t"/>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Font typeface="+mj-lt"/>
            <a:buChar char="•"/>
          </a:pPr>
          <a:r>
            <a:rPr lang="en-US">
              <a:solidFill>
                <a:schemeClr val="dk1"/>
              </a:solidFill>
              <a:latin typeface="Times New Roman" panose="02020603050405020304" pitchFamily="18" charset="0"/>
              <a:cs typeface="Times New Roman" panose="02020603050405020304" pitchFamily="18" charset="0"/>
            </a:rPr>
            <a:t>1.</a:t>
          </a:r>
          <a:r>
            <a:rPr lang="en-US">
              <a:solidFill>
                <a:schemeClr val="dk1"/>
              </a:solidFill>
              <a:latin typeface="Times New Roman" panose="02020603050405020304" pitchFamily="18" charset="0"/>
              <a:cs typeface="Times New Roman" panose="02020603050405020304" pitchFamily="18" charset="0"/>
            </a:rPr>
            <a:t>Chương trình đang chạy thì bị dừng lại</a:t>
          </a:r>
          <a:endParaRPr lang="en-US">
            <a:solidFill>
              <a:schemeClr val="dk1"/>
            </a:solidFill>
          </a:endParaRPr>
        </a:p>
      </dsp:txBody>
      <dsp:txXfrm>
        <a:off x="0" y="568636"/>
        <a:ext cx="7105650" cy="863600"/>
      </dsp:txXfrm>
    </dsp:sp>
    <dsp:sp modelId="{50F1EB99-46F7-4478-A45A-4378D132164F}">
      <dsp:nvSpPr>
        <dsp:cNvPr id="4" name="Rounded Rectangle 3"/>
        <dsp:cNvSpPr/>
      </dsp:nvSpPr>
      <dsp:spPr bwMode="white">
        <a:xfrm>
          <a:off x="355283" y="135554"/>
          <a:ext cx="4973955" cy="728282"/>
        </a:xfrm>
        <a:prstGeom prst="roundRect">
          <a:avLst/>
        </a:prstGeom>
      </dsp:spPr>
      <dsp:style>
        <a:lnRef idx="2">
          <a:schemeClr val="lt1"/>
        </a:lnRef>
        <a:fillRef idx="1">
          <a:schemeClr val="accent3"/>
        </a:fillRef>
        <a:effectRef idx="0">
          <a:scrgbClr r="0" g="0" b="0"/>
        </a:effectRef>
        <a:fontRef idx="minor">
          <a:schemeClr val="lt1"/>
        </a:fontRef>
      </dsp:style>
      <dsp:txBody>
        <a:bodyPr lIns="188003" tIns="0" rIns="188003" bIns="0" anchor="ctr"/>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0">
            <a:lnSpc>
              <a:spcPct val="100000"/>
            </a:lnSpc>
            <a:spcBef>
              <a:spcPct val="0"/>
            </a:spcBef>
            <a:spcAft>
              <a:spcPct val="35000"/>
            </a:spcAft>
          </a:pPr>
          <a:endParaRPr lang="en-US"/>
        </a:p>
      </dsp:txBody>
      <dsp:txXfrm>
        <a:off x="355283" y="135554"/>
        <a:ext cx="4973955" cy="728282"/>
      </dsp:txXfrm>
    </dsp:sp>
    <dsp:sp modelId="{85A3B29C-8659-4689-A25C-6F72F8A55BC4}">
      <dsp:nvSpPr>
        <dsp:cNvPr id="8" name="Rectangles 7"/>
        <dsp:cNvSpPr/>
      </dsp:nvSpPr>
      <dsp:spPr bwMode="white">
        <a:xfrm>
          <a:off x="0" y="2128280"/>
          <a:ext cx="7105650" cy="863600"/>
        </a:xfrm>
        <a:prstGeom prst="rect">
          <a:avLst/>
        </a:prstGeom>
      </dsp:spPr>
      <dsp:style>
        <a:lnRef idx="2">
          <a:schemeClr val="accent3"/>
        </a:lnRef>
        <a:fillRef idx="1">
          <a:schemeClr val="lt1">
            <a:alpha val="90000"/>
          </a:schemeClr>
        </a:fillRef>
        <a:effectRef idx="0">
          <a:scrgbClr r="0" g="0" b="0"/>
        </a:effectRef>
        <a:fontRef idx="minor"/>
      </dsp:style>
      <dsp:txBody>
        <a:bodyPr lIns="551477" tIns="416559" rIns="551477" bIns="142240" anchor="t"/>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Font typeface="+mj-lt"/>
            <a:buChar char="•"/>
          </a:pPr>
          <a:r>
            <a:rPr lang="en-US">
              <a:solidFill>
                <a:schemeClr val="dk1"/>
              </a:solidFill>
              <a:latin typeface="Times New Roman" panose="02020603050405020304" pitchFamily="18" charset="0"/>
              <a:cs typeface="Times New Roman" panose="02020603050405020304" pitchFamily="18" charset="0"/>
            </a:rPr>
            <a:t>2. Xuất hiện thông báo lỗi</a:t>
          </a:r>
          <a:endParaRPr lang="en-US">
            <a:solidFill>
              <a:schemeClr val="dk1"/>
            </a:solidFill>
          </a:endParaRPr>
        </a:p>
      </dsp:txBody>
      <dsp:txXfrm>
        <a:off x="0" y="2128280"/>
        <a:ext cx="7105650" cy="863600"/>
      </dsp:txXfrm>
    </dsp:sp>
    <dsp:sp modelId="{C0B927F5-F096-465A-B2C1-9F9DB1B15D5C}">
      <dsp:nvSpPr>
        <dsp:cNvPr id="7" name="Rounded Rectangle 6"/>
        <dsp:cNvSpPr/>
      </dsp:nvSpPr>
      <dsp:spPr bwMode="white">
        <a:xfrm>
          <a:off x="355283" y="1540236"/>
          <a:ext cx="4973955" cy="883244"/>
        </a:xfrm>
        <a:prstGeom prst="roundRect">
          <a:avLst/>
        </a:prstGeom>
      </dsp:spPr>
      <dsp:style>
        <a:lnRef idx="2">
          <a:schemeClr val="lt1"/>
        </a:lnRef>
        <a:fillRef idx="1">
          <a:schemeClr val="accent3"/>
        </a:fillRef>
        <a:effectRef idx="0">
          <a:scrgbClr r="0" g="0" b="0"/>
        </a:effectRef>
        <a:fontRef idx="minor">
          <a:schemeClr val="lt1"/>
        </a:fontRef>
      </dsp:style>
      <dsp:txBody>
        <a:bodyPr lIns="188003" tIns="0" rIns="188003" bIns="0" anchor="ctr"/>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0">
            <a:lnSpc>
              <a:spcPct val="100000"/>
            </a:lnSpc>
            <a:spcBef>
              <a:spcPct val="0"/>
            </a:spcBef>
            <a:spcAft>
              <a:spcPct val="35000"/>
            </a:spcAft>
          </a:pPr>
          <a:endParaRPr lang="en-US"/>
        </a:p>
      </dsp:txBody>
      <dsp:txXfrm>
        <a:off x="355283" y="1540236"/>
        <a:ext cx="4973955" cy="883244"/>
      </dsp:txXfrm>
    </dsp:sp>
    <dsp:sp modelId="{7873B1AB-9DC3-4D60-B456-EC184BB76BD2}">
      <dsp:nvSpPr>
        <dsp:cNvPr id="11" name="Rectangles 10"/>
        <dsp:cNvSpPr/>
      </dsp:nvSpPr>
      <dsp:spPr bwMode="white">
        <a:xfrm>
          <a:off x="0" y="3594913"/>
          <a:ext cx="7105650" cy="863600"/>
        </a:xfrm>
        <a:prstGeom prst="rect">
          <a:avLst/>
        </a:prstGeom>
      </dsp:spPr>
      <dsp:style>
        <a:lnRef idx="2">
          <a:schemeClr val="accent3"/>
        </a:lnRef>
        <a:fillRef idx="1">
          <a:schemeClr val="lt1">
            <a:alpha val="90000"/>
          </a:schemeClr>
        </a:fillRef>
        <a:effectRef idx="0">
          <a:scrgbClr r="0" g="0" b="0"/>
        </a:effectRef>
        <a:fontRef idx="minor"/>
      </dsp:style>
      <dsp:txBody>
        <a:bodyPr lIns="551477" tIns="416559" rIns="551477" bIns="142240" anchor="t"/>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Font typeface="+mj-lt"/>
            <a:buChar char="•"/>
          </a:pPr>
          <a:r>
            <a:rPr lang="en-US">
              <a:solidFill>
                <a:schemeClr val="dk1"/>
              </a:solidFill>
              <a:latin typeface="Times New Roman" panose="02020603050405020304" pitchFamily="18" charset="0"/>
              <a:cs typeface="Times New Roman" panose="02020603050405020304" pitchFamily="18" charset="0"/>
            </a:rPr>
            <a:t>3. Quan sát mã lỗi, mô tả lỗi &amp; vị trí lỗi</a:t>
          </a:r>
          <a:endParaRPr lang="en-US">
            <a:solidFill>
              <a:schemeClr val="dk1"/>
            </a:solidFill>
          </a:endParaRPr>
        </a:p>
      </dsp:txBody>
      <dsp:txXfrm>
        <a:off x="0" y="3594913"/>
        <a:ext cx="7105650" cy="863600"/>
      </dsp:txXfrm>
    </dsp:sp>
    <dsp:sp modelId="{DDCB70F5-A12A-43C0-B802-AC7E3E57B52E}">
      <dsp:nvSpPr>
        <dsp:cNvPr id="10" name="Rounded Rectangle 9"/>
        <dsp:cNvSpPr/>
      </dsp:nvSpPr>
      <dsp:spPr bwMode="white">
        <a:xfrm>
          <a:off x="355283" y="3099880"/>
          <a:ext cx="4973955" cy="790233"/>
        </a:xfrm>
        <a:prstGeom prst="roundRect">
          <a:avLst/>
        </a:prstGeom>
      </dsp:spPr>
      <dsp:style>
        <a:lnRef idx="2">
          <a:schemeClr val="lt1"/>
        </a:lnRef>
        <a:fillRef idx="1">
          <a:schemeClr val="accent3"/>
        </a:fillRef>
        <a:effectRef idx="0">
          <a:scrgbClr r="0" g="0" b="0"/>
        </a:effectRef>
        <a:fontRef idx="minor">
          <a:schemeClr val="lt1"/>
        </a:fontRef>
      </dsp:style>
      <dsp:txBody>
        <a:bodyPr lIns="188003" tIns="0" rIns="188003" bIns="0" anchor="ctr"/>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0">
            <a:lnSpc>
              <a:spcPct val="100000"/>
            </a:lnSpc>
            <a:spcBef>
              <a:spcPct val="0"/>
            </a:spcBef>
            <a:spcAft>
              <a:spcPct val="35000"/>
            </a:spcAft>
          </a:pPr>
          <a:endParaRPr lang="en-US"/>
        </a:p>
      </dsp:txBody>
      <dsp:txXfrm>
        <a:off x="355283" y="3099880"/>
        <a:ext cx="4973955" cy="790233"/>
      </dsp:txXfrm>
    </dsp:sp>
    <dsp:sp modelId="{4F0D5ED4-56C1-40B4-A69D-DA697B4B9A6C}">
      <dsp:nvSpPr>
        <dsp:cNvPr id="14" name="Rectangles 13"/>
        <dsp:cNvSpPr/>
      </dsp:nvSpPr>
      <dsp:spPr bwMode="white">
        <a:xfrm>
          <a:off x="0" y="5077161"/>
          <a:ext cx="7105650" cy="863600"/>
        </a:xfrm>
        <a:prstGeom prst="rect">
          <a:avLst/>
        </a:prstGeom>
      </dsp:spPr>
      <dsp:style>
        <a:lnRef idx="2">
          <a:schemeClr val="accent3"/>
        </a:lnRef>
        <a:fillRef idx="1">
          <a:schemeClr val="lt1">
            <a:alpha val="90000"/>
          </a:schemeClr>
        </a:fillRef>
        <a:effectRef idx="0">
          <a:scrgbClr r="0" g="0" b="0"/>
        </a:effectRef>
        <a:fontRef idx="minor"/>
      </dsp:style>
      <dsp:txBody>
        <a:bodyPr lIns="551477" tIns="416559" rIns="551477" bIns="142240" anchor="t"/>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Font typeface="+mj-lt"/>
            <a:buChar char="•"/>
          </a:pPr>
          <a:r>
            <a:rPr lang="en-US">
              <a:solidFill>
                <a:schemeClr val="dk1"/>
              </a:solidFill>
              <a:latin typeface="Times New Roman" panose="02020603050405020304" pitchFamily="18" charset="0"/>
              <a:cs typeface="Times New Roman" panose="02020603050405020304" pitchFamily="18" charset="0"/>
            </a:rPr>
            <a:t>4. Phân tích và sửa lỗi</a:t>
          </a:r>
          <a:endParaRPr lang="en-US">
            <a:solidFill>
              <a:schemeClr val="dk1"/>
            </a:solidFill>
          </a:endParaRPr>
        </a:p>
      </dsp:txBody>
      <dsp:txXfrm>
        <a:off x="0" y="5077161"/>
        <a:ext cx="7105650" cy="863600"/>
      </dsp:txXfrm>
    </dsp:sp>
    <dsp:sp modelId="{1B9608C4-EA17-4168-8521-DF36F5F7AD21}">
      <dsp:nvSpPr>
        <dsp:cNvPr id="13" name="Rounded Rectangle 12"/>
        <dsp:cNvSpPr/>
      </dsp:nvSpPr>
      <dsp:spPr bwMode="white">
        <a:xfrm>
          <a:off x="355283" y="4566513"/>
          <a:ext cx="4973955" cy="805849"/>
        </a:xfrm>
        <a:prstGeom prst="roundRect">
          <a:avLst/>
        </a:prstGeom>
      </dsp:spPr>
      <dsp:style>
        <a:lnRef idx="2">
          <a:schemeClr val="lt1"/>
        </a:lnRef>
        <a:fillRef idx="1">
          <a:schemeClr val="accent3"/>
        </a:fillRef>
        <a:effectRef idx="0">
          <a:scrgbClr r="0" g="0" b="0"/>
        </a:effectRef>
        <a:fontRef idx="minor">
          <a:schemeClr val="lt1"/>
        </a:fontRef>
      </dsp:style>
      <dsp:txBody>
        <a:bodyPr lIns="188003" tIns="0" rIns="188003" bIns="0" anchor="ctr"/>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0">
            <a:lnSpc>
              <a:spcPct val="100000"/>
            </a:lnSpc>
            <a:spcBef>
              <a:spcPct val="0"/>
            </a:spcBef>
            <a:spcAft>
              <a:spcPct val="35000"/>
            </a:spcAft>
          </a:pPr>
          <a:endParaRPr lang="en-US"/>
        </a:p>
      </dsp:txBody>
      <dsp:txXfrm>
        <a:off x="355283" y="4566513"/>
        <a:ext cx="4973955" cy="805849"/>
      </dsp:txXfrm>
    </dsp:sp>
    <dsp:sp modelId="{7FF9E627-78A4-4D3B-95FF-0AE55DC9FB3D}">
      <dsp:nvSpPr>
        <dsp:cNvPr id="3" name="Rectangles 2" hidden="1"/>
        <dsp:cNvSpPr/>
      </dsp:nvSpPr>
      <dsp:spPr>
        <a:xfrm>
          <a:off x="0" y="135554"/>
          <a:ext cx="355283" cy="728282"/>
        </a:xfrm>
        <a:prstGeom prst="rect">
          <a:avLst/>
        </a:prstGeom>
      </dsp:spPr>
      <dsp:txXfrm>
        <a:off x="0" y="135554"/>
        <a:ext cx="355283" cy="728282"/>
      </dsp:txXfrm>
    </dsp:sp>
    <dsp:sp modelId="{442BF17E-903D-4ABD-A689-B9B355E1C7C5}">
      <dsp:nvSpPr>
        <dsp:cNvPr id="6" name="Rectangles 5" hidden="1"/>
        <dsp:cNvSpPr/>
      </dsp:nvSpPr>
      <dsp:spPr>
        <a:xfrm>
          <a:off x="0" y="1540236"/>
          <a:ext cx="355283" cy="883244"/>
        </a:xfrm>
        <a:prstGeom prst="rect">
          <a:avLst/>
        </a:prstGeom>
      </dsp:spPr>
      <dsp:txXfrm>
        <a:off x="0" y="1540236"/>
        <a:ext cx="355283" cy="883244"/>
      </dsp:txXfrm>
    </dsp:sp>
    <dsp:sp modelId="{9A5A7164-035C-4B13-974C-F47CCEBC7BA8}">
      <dsp:nvSpPr>
        <dsp:cNvPr id="9" name="Rectangles 8" hidden="1"/>
        <dsp:cNvSpPr/>
      </dsp:nvSpPr>
      <dsp:spPr>
        <a:xfrm>
          <a:off x="0" y="3099880"/>
          <a:ext cx="355283" cy="790233"/>
        </a:xfrm>
        <a:prstGeom prst="rect">
          <a:avLst/>
        </a:prstGeom>
      </dsp:spPr>
      <dsp:txXfrm>
        <a:off x="0" y="3099880"/>
        <a:ext cx="355283" cy="790233"/>
      </dsp:txXfrm>
    </dsp:sp>
    <dsp:sp modelId="{51A9DACC-1669-46AE-A0AF-84BE4123199F}">
      <dsp:nvSpPr>
        <dsp:cNvPr id="12" name="Rectangles 11" hidden="1"/>
        <dsp:cNvSpPr/>
      </dsp:nvSpPr>
      <dsp:spPr>
        <a:xfrm>
          <a:off x="0" y="4566513"/>
          <a:ext cx="355283" cy="805849"/>
        </a:xfrm>
        <a:prstGeom prst="rect">
          <a:avLst/>
        </a:prstGeom>
      </dsp:spPr>
      <dsp:txXfrm>
        <a:off x="0" y="4566513"/>
        <a:ext cx="355283" cy="805849"/>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907697" cy="5202141"/>
        <a:chOff x="0" y="0"/>
        <a:chExt cx="6907697" cy="5202141"/>
      </a:xfrm>
    </dsp:grpSpPr>
    <dsp:sp modelId="{C496CC0E-644A-49C9-BD0E-0E72C83F1D1D}">
      <dsp:nvSpPr>
        <dsp:cNvPr id="3" name="Rounded Rectangle 2"/>
        <dsp:cNvSpPr/>
      </dsp:nvSpPr>
      <dsp:spPr bwMode="white">
        <a:xfrm>
          <a:off x="0" y="535118"/>
          <a:ext cx="6907697" cy="872932"/>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a:latin typeface="Times New Roman" panose="02020603050405020304" pitchFamily="18" charset="0"/>
              <a:cs typeface="Times New Roman" panose="02020603050405020304" pitchFamily="18" charset="0"/>
            </a:rPr>
            <a:t>Chương trình kiểm tra ngày tháng năm người dùng nhập vào.</a:t>
          </a:r>
          <a:endParaRPr lang="en-US" sz="2400"/>
        </a:p>
      </dsp:txBody>
      <dsp:txXfrm>
        <a:off x="0" y="535118"/>
        <a:ext cx="6907697" cy="872932"/>
      </dsp:txXfrm>
    </dsp:sp>
    <dsp:sp modelId="{6BCE1CFE-B4F0-4029-AB1C-3C6D0A6CB1CB}">
      <dsp:nvSpPr>
        <dsp:cNvPr id="4" name="Rounded Rectangle 3"/>
        <dsp:cNvSpPr/>
      </dsp:nvSpPr>
      <dsp:spPr bwMode="white">
        <a:xfrm>
          <a:off x="0" y="1556585"/>
          <a:ext cx="1300535" cy="1300535"/>
        </a:xfrm>
        <a:prstGeom prst="roundRect">
          <a:avLst>
            <a:gd name="adj" fmla="val 16670"/>
          </a:avLst>
        </a:prstGeom>
      </dsp:spPr>
      <dsp:style>
        <a:lnRef idx="2">
          <a:schemeClr val="lt1"/>
        </a:lnRef>
        <a:fillRef idx="1">
          <a:schemeClr val="accent3"/>
        </a:fillRef>
        <a:effectRef idx="0">
          <a:scrgbClr r="0" g="0" b="0"/>
        </a:effectRef>
        <a:fontRef idx="minor">
          <a:schemeClr val="lt1"/>
        </a:fontRef>
      </dsp:style>
      <dsp:txXfrm>
        <a:off x="0" y="1556585"/>
        <a:ext cx="1300535" cy="1300535"/>
      </dsp:txXfrm>
    </dsp:sp>
    <dsp:sp modelId="{C216217B-2066-4087-848F-B5BD9F340608}">
      <dsp:nvSpPr>
        <dsp:cNvPr id="5" name="Rounded Rectangle 4"/>
        <dsp:cNvSpPr/>
      </dsp:nvSpPr>
      <dsp:spPr bwMode="white">
        <a:xfrm>
          <a:off x="1378567" y="1556585"/>
          <a:ext cx="5529130" cy="1300535"/>
        </a:xfrm>
        <a:prstGeom prst="roundRect">
          <a:avLst>
            <a:gd name="adj" fmla="val 16670"/>
          </a:avLst>
        </a:prstGeom>
      </dsp:spPr>
      <dsp:style>
        <a:lnRef idx="2">
          <a:schemeClr val="lt1"/>
        </a:lnRef>
        <a:fillRef idx="1">
          <a:schemeClr val="accent3"/>
        </a:fillRef>
        <a:effectRef idx="0">
          <a:scrgbClr r="0" g="0" b="0"/>
        </a:effectRef>
        <a:fontRef idx="minor">
          <a:schemeClr val="lt1"/>
        </a:fontRef>
      </dsp:style>
      <dsp:txBody>
        <a:bodyPr lIns="277368" tIns="277368" rIns="277368" bIns="277368" anchor="ctr"/>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endParaRPr lang="en-US"/>
        </a:p>
      </dsp:txBody>
      <dsp:txXfrm>
        <a:off x="1378567" y="1556585"/>
        <a:ext cx="5529130" cy="1300535"/>
      </dsp:txXfrm>
    </dsp:sp>
    <dsp:sp modelId="{4C9CBF6D-21C5-40B3-9BFA-090591206678}">
      <dsp:nvSpPr>
        <dsp:cNvPr id="6" name="Rounded Rectangle 5"/>
        <dsp:cNvSpPr/>
      </dsp:nvSpPr>
      <dsp:spPr bwMode="white">
        <a:xfrm>
          <a:off x="0" y="3013184"/>
          <a:ext cx="6907697" cy="766913"/>
        </a:xfrm>
        <a:prstGeom prst="roundRect">
          <a:avLst>
            <a:gd name="adj" fmla="val 16670"/>
          </a:avLst>
        </a:prstGeom>
      </dsp:spPr>
      <dsp:style>
        <a:lnRef idx="2">
          <a:schemeClr val="lt1"/>
        </a:lnRef>
        <a:fillRef idx="1">
          <a:schemeClr val="accent3"/>
        </a:fillRef>
        <a:effectRef idx="0">
          <a:scrgbClr r="0" g="0" b="0"/>
        </a:effectRef>
        <a:fontRef idx="minor">
          <a:schemeClr val="lt1"/>
        </a:fontRef>
      </dsp:style>
      <dsp:txXfrm>
        <a:off x="0" y="3013184"/>
        <a:ext cx="6907697" cy="766913"/>
      </dsp:txXfrm>
    </dsp:sp>
    <dsp:sp modelId="{E46EB283-E667-4B54-991C-03F4E06C4657}">
      <dsp:nvSpPr>
        <dsp:cNvPr id="7" name="Rounded Rectangle 6"/>
        <dsp:cNvSpPr/>
      </dsp:nvSpPr>
      <dsp:spPr bwMode="white">
        <a:xfrm>
          <a:off x="1378567" y="3013184"/>
          <a:ext cx="5529130" cy="1300535"/>
        </a:xfrm>
        <a:prstGeom prst="roundRect">
          <a:avLst>
            <a:gd name="adj" fmla="val 16670"/>
          </a:avLst>
        </a:prstGeom>
      </dsp:spPr>
      <dsp:style>
        <a:lnRef idx="2">
          <a:schemeClr val="lt1"/>
        </a:lnRef>
        <a:fillRef idx="1">
          <a:schemeClr val="accent3"/>
        </a:fillRef>
        <a:effectRef idx="0">
          <a:scrgbClr r="0" g="0" b="0"/>
        </a:effectRef>
        <a:fontRef idx="minor">
          <a:schemeClr val="lt1"/>
        </a:fontRef>
      </dsp:style>
      <dsp:txBody>
        <a:bodyPr lIns="170688" tIns="170688" rIns="170688" bIns="170688" anchor="ctr"/>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gn="l">
            <a:lnSpc>
              <a:spcPct val="100000"/>
            </a:lnSpc>
            <a:spcBef>
              <a:spcPct val="0"/>
            </a:spcBef>
            <a:spcAft>
              <a:spcPct val="35000"/>
            </a:spcAft>
          </a:pPr>
          <a:r>
            <a:rPr lang="en-US" sz="2400">
              <a:latin typeface="Times New Roman" panose="02020603050405020304" pitchFamily="18" charset="0"/>
              <a:cs typeface="Times New Roman" panose="02020603050405020304" pitchFamily="18" charset="0"/>
            </a:rPr>
            <a:t>Tháng: 1 </a:t>
          </a:r>
          <a:r>
            <a:rPr lang="en-US" sz="2400">
              <a:latin typeface="Times New Roman" panose="02020603050405020304" pitchFamily="18" charset="0"/>
              <a:cs typeface="Times New Roman" panose="02020603050405020304" pitchFamily="18" charset="0"/>
              <a:sym typeface="Wingdings" panose="05000000000000000000" pitchFamily="2" charset="2"/>
            </a:rPr>
            <a:t> 12</a:t>
          </a:r>
          <a:endParaRPr lang="en-US" sz="2400"/>
        </a:p>
      </dsp:txBody>
      <dsp:txXfrm>
        <a:off x="1378567" y="3013184"/>
        <a:ext cx="5529130" cy="1300535"/>
      </dsp:txXfrm>
    </dsp:sp>
    <dsp:sp modelId="{8EAA9925-40FF-4B79-A244-632E1820D535}">
      <dsp:nvSpPr>
        <dsp:cNvPr id="8" name="Rounded Rectangle 7"/>
        <dsp:cNvSpPr/>
      </dsp:nvSpPr>
      <dsp:spPr bwMode="white">
        <a:xfrm>
          <a:off x="0" y="3936161"/>
          <a:ext cx="6907697" cy="816424"/>
        </a:xfrm>
        <a:prstGeom prst="roundRect">
          <a:avLst>
            <a:gd name="adj" fmla="val 16670"/>
          </a:avLst>
        </a:prstGeom>
      </dsp:spPr>
      <dsp:style>
        <a:lnRef idx="2">
          <a:schemeClr val="lt1"/>
        </a:lnRef>
        <a:fillRef idx="1">
          <a:schemeClr val="accent3"/>
        </a:fillRef>
        <a:effectRef idx="0">
          <a:scrgbClr r="0" g="0" b="0"/>
        </a:effectRef>
        <a:fontRef idx="minor">
          <a:schemeClr val="lt1"/>
        </a:fontRef>
      </dsp:style>
      <dsp:txXfrm>
        <a:off x="0" y="3936161"/>
        <a:ext cx="6907697" cy="816424"/>
      </dsp:txXfrm>
    </dsp:sp>
    <dsp:sp modelId="{899F8A8A-F7D0-4C9C-96B9-503E51D4D516}">
      <dsp:nvSpPr>
        <dsp:cNvPr id="9" name="Rounded Rectangle 8"/>
        <dsp:cNvSpPr/>
      </dsp:nvSpPr>
      <dsp:spPr bwMode="white">
        <a:xfrm>
          <a:off x="1378567" y="3936161"/>
          <a:ext cx="5529130" cy="1300535"/>
        </a:xfrm>
        <a:prstGeom prst="roundRect">
          <a:avLst>
            <a:gd name="adj" fmla="val 16670"/>
          </a:avLst>
        </a:prstGeom>
      </dsp:spPr>
      <dsp:style>
        <a:lnRef idx="2">
          <a:schemeClr val="lt1"/>
        </a:lnRef>
        <a:fillRef idx="1">
          <a:schemeClr val="accent3"/>
        </a:fillRef>
        <a:effectRef idx="0">
          <a:scrgbClr r="0" g="0" b="0"/>
        </a:effectRef>
        <a:fontRef idx="minor">
          <a:schemeClr val="lt1"/>
        </a:fontRef>
      </dsp:style>
      <dsp:txBody>
        <a:bodyPr lIns="170688" tIns="170688" rIns="170688" bIns="170688" anchor="ctr"/>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gn="l">
            <a:lnSpc>
              <a:spcPct val="100000"/>
            </a:lnSpc>
            <a:spcBef>
              <a:spcPct val="0"/>
            </a:spcBef>
            <a:spcAft>
              <a:spcPct val="35000"/>
            </a:spcAft>
          </a:pPr>
          <a:r>
            <a:rPr lang="en-US" sz="2400">
              <a:latin typeface="Times New Roman" panose="02020603050405020304" pitchFamily="18" charset="0"/>
              <a:cs typeface="Times New Roman" panose="02020603050405020304" pitchFamily="18" charset="0"/>
            </a:rPr>
            <a:t>Năm: số tự nhiên lớn hơn hoặc bằng 0</a:t>
          </a:r>
          <a:endParaRPr lang="en-US" sz="2400"/>
        </a:p>
      </dsp:txBody>
      <dsp:txXfrm>
        <a:off x="1378567" y="3936161"/>
        <a:ext cx="5529130" cy="1300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3641725" cy="2748915"/>
        <a:chOff x="0" y="0"/>
        <a:chExt cx="3641725" cy="2748915"/>
      </a:xfrm>
    </dsp:grpSpPr>
    <dsp:sp modelId="{DB4F54B1-D6EA-4DFA-BD73-CB2EF8C92A78}">
      <dsp:nvSpPr>
        <dsp:cNvPr id="3" name="Straight Connector 2"/>
        <dsp:cNvSpPr/>
      </dsp:nvSpPr>
      <dsp:spPr bwMode="white">
        <a:xfrm>
          <a:off x="0" y="0"/>
          <a:ext cx="3641725" cy="0"/>
        </a:xfrm>
        <a:prstGeom prst="line">
          <a:avLst/>
        </a:prstGeom>
      </dsp:spPr>
      <dsp:style>
        <a:lnRef idx="2">
          <a:schemeClr val="accent1"/>
        </a:lnRef>
        <a:fillRef idx="1">
          <a:schemeClr val="accent1"/>
        </a:fillRef>
        <a:effectRef idx="0">
          <a:scrgbClr r="0" g="0" b="0"/>
        </a:effectRef>
        <a:fontRef idx="minor">
          <a:schemeClr val="lt1"/>
        </a:fontRef>
      </dsp:style>
      <dsp:txXfrm>
        <a:off x="0" y="0"/>
        <a:ext cx="3641725" cy="0"/>
      </dsp:txXfrm>
    </dsp:sp>
    <dsp:sp modelId="{55E01E60-AF26-40E8-9956-3A915F60246E}">
      <dsp:nvSpPr>
        <dsp:cNvPr id="4" name="Rectangles 3"/>
        <dsp:cNvSpPr/>
      </dsp:nvSpPr>
      <dsp:spPr bwMode="white">
        <a:xfrm>
          <a:off x="0" y="0"/>
          <a:ext cx="728345" cy="2748915"/>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a:solidFill>
                <a:schemeClr val="tx1"/>
              </a:solidFill>
              <a:latin typeface="Times New Roman" panose="02020603050405020304" pitchFamily="18" charset="0"/>
              <a:cs typeface="Times New Roman" panose="02020603050405020304" pitchFamily="18" charset="0"/>
            </a:rPr>
            <a:t>Bộ test</a:t>
          </a:r>
          <a:endParaRPr sz="2800">
            <a:solidFill>
              <a:schemeClr val="tx1"/>
            </a:solidFill>
          </a:endParaRPr>
        </a:p>
      </dsp:txBody>
      <dsp:txXfrm>
        <a:off x="0" y="0"/>
        <a:ext cx="728345" cy="2748915"/>
      </dsp:txXfrm>
    </dsp:sp>
    <dsp:sp modelId="{97029FF7-4262-416E-A321-287802F54F71}">
      <dsp:nvSpPr>
        <dsp:cNvPr id="5" name="Rectangles 4"/>
        <dsp:cNvSpPr/>
      </dsp:nvSpPr>
      <dsp:spPr bwMode="white">
        <a:xfrm>
          <a:off x="782971" y="42952"/>
          <a:ext cx="2858754" cy="859036"/>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a:solidFill>
                <a:schemeClr val="tx1"/>
              </a:solidFill>
              <a:latin typeface="Times New Roman" panose="02020603050405020304" pitchFamily="18" charset="0"/>
              <a:cs typeface="Times New Roman" panose="02020603050405020304" pitchFamily="18" charset="0"/>
            </a:rPr>
            <a:t>Có nhiều bộ test</a:t>
          </a:r>
          <a:endParaRPr lang="en-US" sz="2800">
            <a:solidFill>
              <a:schemeClr val="tx1"/>
            </a:solidFill>
            <a:latin typeface="Times New Roman" panose="02020603050405020304" pitchFamily="18" charset="0"/>
            <a:cs typeface="Times New Roman" panose="02020603050405020304" pitchFamily="18" charset="0"/>
          </a:endParaRPr>
        </a:p>
      </dsp:txBody>
      <dsp:txXfrm>
        <a:off x="782971" y="42952"/>
        <a:ext cx="2858754" cy="859036"/>
      </dsp:txXfrm>
    </dsp:sp>
    <dsp:sp modelId="{B93D8A0B-CD01-4E70-826C-8833F34C86B0}">
      <dsp:nvSpPr>
        <dsp:cNvPr id="6" name="Straight Connector 5"/>
        <dsp:cNvSpPr/>
      </dsp:nvSpPr>
      <dsp:spPr bwMode="white">
        <a:xfrm>
          <a:off x="728345" y="901988"/>
          <a:ext cx="2913380" cy="0"/>
        </a:xfrm>
        <a:prstGeom prst="line">
          <a:avLst/>
        </a:prstGeom>
      </dsp:spPr>
      <dsp:style>
        <a:lnRef idx="2">
          <a:schemeClr val="accent1">
            <a:tint val="50000"/>
          </a:schemeClr>
        </a:lnRef>
        <a:fillRef idx="1">
          <a:schemeClr val="accent1"/>
        </a:fillRef>
        <a:effectRef idx="0">
          <a:scrgbClr r="0" g="0" b="0"/>
        </a:effectRef>
        <a:fontRef idx="minor"/>
      </dsp:style>
      <dsp:txXfrm>
        <a:off x="728345" y="901988"/>
        <a:ext cx="2913380" cy="0"/>
      </dsp:txXfrm>
    </dsp:sp>
    <dsp:sp modelId="{CC4E6B23-C5B9-4486-AA12-C3EAFE7AEF07}">
      <dsp:nvSpPr>
        <dsp:cNvPr id="7" name="Rectangles 6"/>
        <dsp:cNvSpPr/>
      </dsp:nvSpPr>
      <dsp:spPr bwMode="white">
        <a:xfrm>
          <a:off x="782971" y="944940"/>
          <a:ext cx="2858754" cy="859036"/>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a:solidFill>
                <a:schemeClr val="tx1"/>
              </a:solidFill>
              <a:latin typeface="Times New Roman" panose="02020603050405020304" pitchFamily="18" charset="0"/>
              <a:cs typeface="Times New Roman" panose="02020603050405020304" pitchFamily="18" charset="0"/>
            </a:rPr>
            <a:t>Có bộ test ngẫu nhiên</a:t>
          </a:r>
          <a:endParaRPr lang="en-US" sz="2800">
            <a:solidFill>
              <a:schemeClr val="tx1"/>
            </a:solidFill>
            <a:latin typeface="Times New Roman" panose="02020603050405020304" pitchFamily="18" charset="0"/>
            <a:cs typeface="Times New Roman" panose="02020603050405020304" pitchFamily="18" charset="0"/>
          </a:endParaRPr>
        </a:p>
      </dsp:txBody>
      <dsp:txXfrm>
        <a:off x="782971" y="944940"/>
        <a:ext cx="2858754" cy="859036"/>
      </dsp:txXfrm>
    </dsp:sp>
    <dsp:sp modelId="{FBF713EA-10CC-4671-9236-5B7D114F7065}">
      <dsp:nvSpPr>
        <dsp:cNvPr id="8" name="Straight Connector 7"/>
        <dsp:cNvSpPr/>
      </dsp:nvSpPr>
      <dsp:spPr bwMode="white">
        <a:xfrm>
          <a:off x="728345" y="1803975"/>
          <a:ext cx="2913380" cy="0"/>
        </a:xfrm>
        <a:prstGeom prst="line">
          <a:avLst/>
        </a:prstGeom>
      </dsp:spPr>
      <dsp:style>
        <a:lnRef idx="2">
          <a:schemeClr val="accent1">
            <a:tint val="50000"/>
          </a:schemeClr>
        </a:lnRef>
        <a:fillRef idx="1">
          <a:schemeClr val="accent1"/>
        </a:fillRef>
        <a:effectRef idx="0">
          <a:scrgbClr r="0" g="0" b="0"/>
        </a:effectRef>
        <a:fontRef idx="minor"/>
      </dsp:style>
      <dsp:txXfrm>
        <a:off x="728345" y="1803975"/>
        <a:ext cx="2913380" cy="0"/>
      </dsp:txXfrm>
    </dsp:sp>
    <dsp:sp modelId="{285B7B98-310C-4F5A-A9D8-5C7509A44446}">
      <dsp:nvSpPr>
        <dsp:cNvPr id="9" name="Rectangles 8"/>
        <dsp:cNvSpPr/>
      </dsp:nvSpPr>
      <dsp:spPr bwMode="white">
        <a:xfrm>
          <a:off x="782971" y="1846927"/>
          <a:ext cx="2858754" cy="859036"/>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a:solidFill>
                <a:schemeClr val="tx1"/>
              </a:solidFill>
              <a:latin typeface="Times New Roman" panose="02020603050405020304" pitchFamily="18" charset="0"/>
              <a:cs typeface="Times New Roman" panose="02020603050405020304" pitchFamily="18" charset="0"/>
            </a:rPr>
            <a:t>Có bộ test dữ liệu vùng biên</a:t>
          </a:r>
          <a:endParaRPr lang="en-US" sz="2800">
            <a:solidFill>
              <a:schemeClr val="tx1"/>
            </a:solidFill>
            <a:latin typeface="Times New Roman" panose="02020603050405020304" pitchFamily="18" charset="0"/>
            <a:cs typeface="Times New Roman" panose="02020603050405020304" pitchFamily="18" charset="0"/>
          </a:endParaRPr>
        </a:p>
      </dsp:txBody>
      <dsp:txXfrm>
        <a:off x="782971" y="1846927"/>
        <a:ext cx="2858754" cy="859036"/>
      </dsp:txXfrm>
    </dsp:sp>
    <dsp:sp modelId="{300E0BF6-3A9A-4AA7-96AC-36EFC352144E}">
      <dsp:nvSpPr>
        <dsp:cNvPr id="10" name="Straight Connector 9"/>
        <dsp:cNvSpPr/>
      </dsp:nvSpPr>
      <dsp:spPr bwMode="white">
        <a:xfrm>
          <a:off x="728345" y="2705963"/>
          <a:ext cx="2913380" cy="0"/>
        </a:xfrm>
        <a:prstGeom prst="line">
          <a:avLst/>
        </a:prstGeom>
      </dsp:spPr>
      <dsp:style>
        <a:lnRef idx="2">
          <a:schemeClr val="accent1">
            <a:tint val="50000"/>
          </a:schemeClr>
        </a:lnRef>
        <a:fillRef idx="1">
          <a:schemeClr val="accent1"/>
        </a:fillRef>
        <a:effectRef idx="0">
          <a:scrgbClr r="0" g="0" b="0"/>
        </a:effectRef>
        <a:fontRef idx="minor"/>
      </dsp:style>
      <dsp:txXfrm>
        <a:off x="728345" y="2705963"/>
        <a:ext cx="2913380" cy="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693660" cy="4660265"/>
        <a:chOff x="0" y="0"/>
        <a:chExt cx="7693660" cy="4660265"/>
      </a:xfrm>
    </dsp:grpSpPr>
    <dsp:sp modelId="{D41A58DB-32F9-4C39-8EC1-BB40D3D6AFED}">
      <dsp:nvSpPr>
        <dsp:cNvPr id="3" name="Rounded Rectangle 2"/>
        <dsp:cNvSpPr/>
      </dsp:nvSpPr>
      <dsp:spPr bwMode="white">
        <a:xfrm>
          <a:off x="0" y="1368425"/>
          <a:ext cx="3205692" cy="1923415"/>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vert="horz" wrap="square"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m=int(input(“Nhập m:“)</a:t>
          </a:r>
          <a:endParaRPr lang="en-US" sz="2000">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n=int(input(“Nhập n:  “)</a:t>
          </a:r>
          <a:endParaRPr lang="en-US" sz="2000">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while m!=n:</a:t>
          </a:r>
          <a:endParaRPr lang="en-US" sz="2000">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if m&lt;n:</a:t>
          </a:r>
          <a:endParaRPr lang="en-US" sz="2000">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n=n-m</a:t>
          </a:r>
          <a:endParaRPr lang="en-US" sz="2000">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else:</a:t>
          </a:r>
          <a:endParaRPr lang="en-US" sz="2000">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m=m-n</a:t>
          </a:r>
          <a:endParaRPr lang="en-US" sz="2000">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print(“Đáp số: “,m)</a:t>
          </a:r>
          <a:endParaRPr lang="en-US" sz="2000">
            <a:latin typeface="Times New Roman" panose="02020603050405020304" pitchFamily="18" charset="0"/>
            <a:cs typeface="Times New Roman" panose="02020603050405020304" pitchFamily="18" charset="0"/>
          </a:endParaRPr>
        </a:p>
      </dsp:txBody>
      <dsp:txXfrm>
        <a:off x="0" y="1368425"/>
        <a:ext cx="3205692" cy="1923415"/>
      </dsp:txXfrm>
    </dsp:sp>
    <dsp:sp modelId="{54C3BF3A-687A-42A1-9DD5-C538A23555CD}">
      <dsp:nvSpPr>
        <dsp:cNvPr id="4" name="Right Arrow 3"/>
        <dsp:cNvSpPr/>
      </dsp:nvSpPr>
      <dsp:spPr bwMode="white">
        <a:xfrm>
          <a:off x="3507027" y="1932627"/>
          <a:ext cx="679607" cy="795012"/>
        </a:xfrm>
        <a:prstGeom prst="rightArrow">
          <a:avLst>
            <a:gd name="adj1" fmla="val 60000"/>
            <a:gd name="adj2" fmla="val 50000"/>
          </a:avLst>
        </a:prstGeom>
      </dsp:spPr>
      <dsp:style>
        <a:lnRef idx="0">
          <a:schemeClr val="accent3">
            <a:tint val="60000"/>
          </a:schemeClr>
        </a:lnRef>
        <a:fillRef idx="1">
          <a:schemeClr val="accent3">
            <a:tint val="6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2000">
            <a:latin typeface="Times New Roman" panose="02020603050405020304" pitchFamily="18" charset="0"/>
            <a:cs typeface="Times New Roman" panose="02020603050405020304" pitchFamily="18" charset="0"/>
          </a:endParaRPr>
        </a:p>
      </dsp:txBody>
      <dsp:txXfrm>
        <a:off x="3507027" y="1932627"/>
        <a:ext cx="679607" cy="795012"/>
      </dsp:txXfrm>
    </dsp:sp>
    <dsp:sp modelId="{782C498A-BC50-4E41-8CC4-8AB24CC96EBF}">
      <dsp:nvSpPr>
        <dsp:cNvPr id="5" name="Rounded Rectangle 4"/>
        <dsp:cNvSpPr/>
      </dsp:nvSpPr>
      <dsp:spPr bwMode="white">
        <a:xfrm>
          <a:off x="4487968" y="1368425"/>
          <a:ext cx="3205692" cy="1923415"/>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vert="horz" wrap="square"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Nhập m: 20</a:t>
          </a:r>
          <a:endParaRPr lang="en-US" sz="2000">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Nhập n: 16</a:t>
          </a:r>
          <a:endParaRPr lang="en-US" sz="2000">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Đáp số: 4</a:t>
          </a:r>
          <a:endParaRPr lang="en-US" sz="2000">
            <a:latin typeface="Times New Roman" panose="02020603050405020304" pitchFamily="18" charset="0"/>
            <a:cs typeface="Times New Roman" panose="02020603050405020304" pitchFamily="18" charset="0"/>
          </a:endParaRPr>
        </a:p>
      </dsp:txBody>
      <dsp:txXfrm>
        <a:off x="4487968" y="1368425"/>
        <a:ext cx="3205692" cy="1923415"/>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395845" cy="5747385"/>
        <a:chOff x="0" y="0"/>
        <a:chExt cx="7395845" cy="5747385"/>
      </a:xfrm>
    </dsp:grpSpPr>
    <dsp:sp modelId="{D41A58DB-32F9-4C39-8EC1-BB40D3D6AFED}">
      <dsp:nvSpPr>
        <dsp:cNvPr id="3" name="Rounded Rectangle 2"/>
        <dsp:cNvSpPr/>
      </dsp:nvSpPr>
      <dsp:spPr bwMode="white">
        <a:xfrm>
          <a:off x="0" y="1949212"/>
          <a:ext cx="3081602" cy="1848961"/>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vert="horz" wrap="square"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m</a:t>
          </a:r>
          <a:r>
            <a:rPr lang="en-US" sz="2000">
              <a:latin typeface="Times New Roman" panose="02020603050405020304" pitchFamily="18" charset="0"/>
              <a:cs typeface="Times New Roman" panose="02020603050405020304" pitchFamily="18" charset="0"/>
            </a:rPr>
            <a:t>=int(input(“Nhập m: “)</a:t>
          </a:r>
          <a:endParaRPr lang="en-US" sz="2000">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n=int(input(“Nhập n: “)</a:t>
          </a:r>
          <a:endParaRPr lang="en-US" sz="2000">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solidFill>
                <a:srgbClr val="FF0000"/>
              </a:solidFill>
              <a:latin typeface="Times New Roman" panose="02020603050405020304" pitchFamily="18" charset="0"/>
              <a:cs typeface="Times New Roman" panose="02020603050405020304" pitchFamily="18" charset="0"/>
            </a:rPr>
            <a:t>k=0</a:t>
          </a:r>
          <a:endParaRPr lang="en-US" sz="2000">
            <a:solidFill>
              <a:srgbClr val="FF0000"/>
            </a:solidFill>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while m!=n:</a:t>
          </a:r>
          <a:endParaRPr lang="en-US" sz="2000">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a:t>
          </a:r>
          <a:r>
            <a:rPr lang="en-US" sz="2000">
              <a:solidFill>
                <a:srgbClr val="FF0000"/>
              </a:solidFill>
              <a:latin typeface="Times New Roman" panose="02020603050405020304" pitchFamily="18" charset="0"/>
              <a:cs typeface="Times New Roman" panose="02020603050405020304" pitchFamily="18" charset="0"/>
            </a:rPr>
            <a:t>k=k+1</a:t>
          </a:r>
          <a:endParaRPr lang="en-US" sz="2000">
            <a:solidFill>
              <a:srgbClr val="FF0000"/>
            </a:solidFill>
            <a:latin typeface="Times New Roman" panose="02020603050405020304" pitchFamily="18" charset="0"/>
            <a:cs typeface="Times New Roman" panose="02020603050405020304" pitchFamily="18" charset="0"/>
          </a:endParaRPr>
        </a:p>
        <a:p>
          <a:pPr lvl="0" algn="l">
            <a:lnSpc>
              <a:spcPct val="110000"/>
            </a:lnSpc>
            <a:spcBef>
              <a:spcPct val="0"/>
            </a:spcBef>
            <a:spcAft>
              <a:spcPct val="35000"/>
            </a:spcAft>
          </a:pPr>
          <a:r>
            <a:rPr lang="en-US" sz="2000">
              <a:solidFill>
                <a:srgbClr val="FF0000"/>
              </a:solidFill>
              <a:latin typeface="Times New Roman" panose="02020603050405020304" pitchFamily="18" charset="0"/>
              <a:cs typeface="Times New Roman" panose="02020603050405020304" pitchFamily="18" charset="0"/>
            </a:rPr>
            <a:t>      print(“Vòng lặp” k,”:”,m,n)      </a:t>
          </a:r>
          <a:endParaRPr lang="en-US" sz="2000">
            <a:solidFill>
              <a:srgbClr val="FF0000"/>
            </a:solidFill>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if m&lt;n:</a:t>
          </a:r>
          <a:endParaRPr lang="en-US" sz="2000">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n=n-m</a:t>
          </a:r>
          <a:endParaRPr lang="en-US" sz="2000">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else:</a:t>
          </a:r>
          <a:endParaRPr lang="en-US" sz="2000">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	m=m-n</a:t>
          </a:r>
          <a:endParaRPr lang="en-US" sz="2000">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solidFill>
                <a:srgbClr val="FF0000"/>
              </a:solidFill>
              <a:latin typeface="Times New Roman" panose="02020603050405020304" pitchFamily="18" charset="0"/>
              <a:cs typeface="Times New Roman" panose="02020603050405020304" pitchFamily="18" charset="0"/>
            </a:rPr>
            <a:t>print(“Kết thúc vòng lặp:”,m,n)</a:t>
          </a:r>
          <a:endParaRPr lang="en-US" sz="2000">
            <a:solidFill>
              <a:srgbClr val="FF0000"/>
            </a:solidFill>
            <a:latin typeface="Times New Roman" panose="02020603050405020304" pitchFamily="18" charset="0"/>
            <a:cs typeface="Times New Roman" panose="02020603050405020304" pitchFamily="18" charset="0"/>
          </a:endParaRPr>
        </a:p>
        <a:p>
          <a:pPr lvl="0" algn="l">
            <a:lnSpc>
              <a:spcPct val="100000"/>
            </a:lnSpc>
            <a:spcBef>
              <a:spcPct val="0"/>
            </a:spcBef>
            <a:spcAft>
              <a:spcPct val="35000"/>
            </a:spcAft>
          </a:pPr>
          <a:r>
            <a:rPr lang="en-US" sz="2000">
              <a:latin typeface="Times New Roman" panose="02020603050405020304" pitchFamily="18" charset="0"/>
              <a:cs typeface="Times New Roman" panose="02020603050405020304" pitchFamily="18" charset="0"/>
            </a:rPr>
            <a:t>print(“Đáp số: “,m)</a:t>
          </a:r>
          <a:endParaRPr lang="en-US" sz="2000">
            <a:latin typeface="Times New Roman" panose="02020603050405020304" pitchFamily="18" charset="0"/>
            <a:cs typeface="Times New Roman" panose="02020603050405020304" pitchFamily="18" charset="0"/>
          </a:endParaRPr>
        </a:p>
      </dsp:txBody>
      <dsp:txXfrm>
        <a:off x="0" y="1949212"/>
        <a:ext cx="3081602" cy="1848961"/>
      </dsp:txXfrm>
    </dsp:sp>
    <dsp:sp modelId="{54C3BF3A-687A-42A1-9DD5-C538A23555CD}">
      <dsp:nvSpPr>
        <dsp:cNvPr id="4" name="Right Arrow 3"/>
        <dsp:cNvSpPr/>
      </dsp:nvSpPr>
      <dsp:spPr bwMode="white">
        <a:xfrm>
          <a:off x="3371273" y="2491574"/>
          <a:ext cx="653300" cy="764237"/>
        </a:xfrm>
        <a:prstGeom prst="rightArrow">
          <a:avLst>
            <a:gd name="adj1" fmla="val 60000"/>
            <a:gd name="adj2" fmla="val 50000"/>
          </a:avLst>
        </a:prstGeom>
      </dsp:spPr>
      <dsp:style>
        <a:lnRef idx="0">
          <a:schemeClr val="accent3">
            <a:tint val="60000"/>
          </a:schemeClr>
        </a:lnRef>
        <a:fillRef idx="1">
          <a:schemeClr val="accent3">
            <a:tint val="6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2000">
            <a:latin typeface="Times New Roman" panose="02020603050405020304" pitchFamily="18" charset="0"/>
            <a:cs typeface="Times New Roman" panose="02020603050405020304" pitchFamily="18" charset="0"/>
          </a:endParaRPr>
        </a:p>
      </dsp:txBody>
      <dsp:txXfrm>
        <a:off x="3371273" y="2491574"/>
        <a:ext cx="653300" cy="764237"/>
      </dsp:txXfrm>
    </dsp:sp>
    <dsp:sp modelId="{782C498A-BC50-4E41-8CC4-8AB24CC96EBF}">
      <dsp:nvSpPr>
        <dsp:cNvPr id="5" name="Rounded Rectangle 4"/>
        <dsp:cNvSpPr/>
      </dsp:nvSpPr>
      <dsp:spPr bwMode="white">
        <a:xfrm>
          <a:off x="4314243" y="1949212"/>
          <a:ext cx="3081602" cy="1848961"/>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gn="l">
            <a:lnSpc>
              <a:spcPct val="100000"/>
            </a:lnSpc>
            <a:spcBef>
              <a:spcPct val="0"/>
            </a:spcBef>
            <a:spcAft>
              <a:spcPct val="35000"/>
            </a:spcAft>
          </a:pPr>
          <a:endParaRPr lang="en-US" sz="2000">
            <a:latin typeface="Times New Roman" panose="02020603050405020304" pitchFamily="18" charset="0"/>
            <a:cs typeface="Times New Roman" panose="02020603050405020304" pitchFamily="18" charset="0"/>
          </a:endParaRPr>
        </a:p>
      </dsp:txBody>
      <dsp:txXfrm>
        <a:off x="4314243" y="1949212"/>
        <a:ext cx="3081602" cy="1848961"/>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507896" cy="5336701"/>
        <a:chOff x="0" y="0"/>
        <a:chExt cx="8507896" cy="5336701"/>
      </a:xfrm>
    </dsp:grpSpPr>
    <dsp:sp modelId="{8B6386A8-56EF-4BF1-AF5C-FC2E469E69ED}">
      <dsp:nvSpPr>
        <dsp:cNvPr id="3" name="Rounded Rectangle 2"/>
        <dsp:cNvSpPr/>
      </dsp:nvSpPr>
      <dsp:spPr bwMode="white">
        <a:xfrm>
          <a:off x="2287621" y="0"/>
          <a:ext cx="3932654" cy="1947140"/>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247650" tIns="247650" rIns="247650" bIns="2476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en-US"/>
        </a:p>
      </dsp:txBody>
      <dsp:txXfrm>
        <a:off x="2287621" y="0"/>
        <a:ext cx="3932654" cy="1947140"/>
      </dsp:txXfrm>
    </dsp:sp>
    <dsp:sp modelId="{0E90159C-DA26-46FE-80C3-ED69C4E0ABC3}">
      <dsp:nvSpPr>
        <dsp:cNvPr id="4" name="Right Arrow 3"/>
        <dsp:cNvSpPr/>
      </dsp:nvSpPr>
      <dsp:spPr bwMode="white">
        <a:xfrm rot="5399999">
          <a:off x="3888859" y="1995818"/>
          <a:ext cx="730177" cy="876213"/>
        </a:xfrm>
        <a:prstGeom prst="rightArrow">
          <a:avLst>
            <a:gd name="adj1" fmla="val 60000"/>
            <a:gd name="adj2" fmla="val 50000"/>
          </a:avLst>
        </a:prstGeom>
      </dsp:spPr>
      <dsp:style>
        <a:lnRef idx="0">
          <a:schemeClr val="accent3">
            <a:tint val="60000"/>
          </a:schemeClr>
        </a:lnRef>
        <a:fillRef idx="1">
          <a:schemeClr val="accent3">
            <a:tint val="60000"/>
          </a:schemeClr>
        </a:fillRef>
        <a:effectRef idx="0">
          <a:scrgbClr r="0" g="0" b="0"/>
        </a:effectRef>
        <a:fontRef idx="minor">
          <a:schemeClr val="lt1"/>
        </a:fontRef>
      </dsp:style>
      <dsp:txBody>
        <a:bodyPr rot="-5400000" lIns="0" tIns="0" rIns="0" bIns="0" anchor="ctr"/>
        <a:lstStyle>
          <a:lvl1pPr algn="ctr">
            <a:defRPr sz="3300"/>
          </a:lvl1pPr>
          <a:lvl2pPr marL="228600" indent="-228600" algn="ctr">
            <a:defRPr sz="2600"/>
          </a:lvl2pPr>
          <a:lvl3pPr marL="457200" indent="-228600" algn="ctr">
            <a:defRPr sz="2600"/>
          </a:lvl3pPr>
          <a:lvl4pPr marL="685800" indent="-228600" algn="ctr">
            <a:defRPr sz="2600"/>
          </a:lvl4pPr>
          <a:lvl5pPr marL="914400" indent="-228600" algn="ctr">
            <a:defRPr sz="2600"/>
          </a:lvl5pPr>
          <a:lvl6pPr marL="1143000" indent="-228600" algn="ctr">
            <a:defRPr sz="2600"/>
          </a:lvl6pPr>
          <a:lvl7pPr marL="1371600" indent="-228600" algn="ctr">
            <a:defRPr sz="2600"/>
          </a:lvl7pPr>
          <a:lvl8pPr marL="1600200" indent="-228600" algn="ctr">
            <a:defRPr sz="2600"/>
          </a:lvl8pPr>
          <a:lvl9pPr marL="1828800" indent="-228600" algn="ctr">
            <a:defRPr sz="2600"/>
          </a:lvl9pPr>
        </a:lstStyle>
        <a:p>
          <a:pPr lvl="0">
            <a:lnSpc>
              <a:spcPct val="100000"/>
            </a:lnSpc>
            <a:spcBef>
              <a:spcPct val="0"/>
            </a:spcBef>
            <a:spcAft>
              <a:spcPct val="35000"/>
            </a:spcAft>
          </a:pPr>
          <a:endParaRPr lang="en-US"/>
        </a:p>
      </dsp:txBody>
      <dsp:txXfrm rot="5399999">
        <a:off x="3888859" y="1995818"/>
        <a:ext cx="730177" cy="876213"/>
      </dsp:txXfrm>
    </dsp:sp>
    <dsp:sp modelId="{9E2C2CFA-388B-4E05-8126-1A10963674EF}">
      <dsp:nvSpPr>
        <dsp:cNvPr id="5" name="Rounded Rectangle 4"/>
        <dsp:cNvSpPr/>
      </dsp:nvSpPr>
      <dsp:spPr bwMode="white">
        <a:xfrm>
          <a:off x="2501522" y="2920710"/>
          <a:ext cx="3504851" cy="2415991"/>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247650" tIns="247650" rIns="247650" bIns="2476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en-US"/>
        </a:p>
      </dsp:txBody>
      <dsp:txXfrm>
        <a:off x="2501522" y="2920710"/>
        <a:ext cx="3504851" cy="241599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E61F6A-6C8D-4C12-97EF-999418BDE4E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E61F6A-6C8D-4C12-97EF-999418BDE4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E61F6A-6C8D-4C12-97EF-999418BDE4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E61F6A-6C8D-4C12-97EF-999418BDE4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E61F6A-6C8D-4C12-97EF-999418BDE4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endParaRPr lang="en-US"/>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endParaRPr lang="en-US"/>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1DE61F6A-6C8D-4C12-97EF-999418BDE4E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BC098-74A2-43F6-80E3-2F78C624353F}"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1DE61F6A-6C8D-4C12-97EF-999418BDE4E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BC098-74A2-43F6-80E3-2F78C624353F}"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1DE61F6A-6C8D-4C12-97EF-999418BDE4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endParaRPr lang="en-US"/>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1DE61F6A-6C8D-4C12-97EF-999418BDE4E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61F6A-6C8D-4C12-97EF-999418BDE4E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BC098-74A2-43F6-80E3-2F78C624353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61F6A-6C8D-4C12-97EF-999418BDE4E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BC098-74A2-43F6-80E3-2F78C624353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E61F6A-6C8D-4C12-97EF-999418BDE4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E61F6A-6C8D-4C12-97EF-999418BDE4E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DE61F6A-6C8D-4C12-97EF-999418BDE4E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1DBC098-74A2-43F6-80E3-2F78C624353F}"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microsoft.com/office/2007/relationships/media" Target="../media/media1.mp4"/><Relationship Id="rId1" Type="http://schemas.openxmlformats.org/officeDocument/2006/relationships/video" Target="../media/media1.mp4"/></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hyperlink" Target="BT%20C&#7910;NG%20C&#7888;.pptx" TargetMode="External"/><Relationship Id="rId3" Type="http://schemas.openxmlformats.org/officeDocument/2006/relationships/hyperlink" Target="CT%20MINH%20HO&#7840;\VD%20DS%20A.py" TargetMode="External"/><Relationship Id="rId2" Type="http://schemas.openxmlformats.org/officeDocument/2006/relationships/hyperlink" Target="CT%20MINH%20HO&#7840;\UCLN.py" TargetMode="External"/><Relationship Id="rId1" Type="http://schemas.openxmlformats.org/officeDocument/2006/relationships/hyperlink" Target="VD%20MINH%20HO&#7840;.p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TR&#210;%20CH&#416;I%20MAY%20M&#7854;N.pptx"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png"/><Relationship Id="rId7" Type="http://schemas.openxmlformats.org/officeDocument/2006/relationships/image" Target="../media/image4.png"/><Relationship Id="rId6" Type="http://schemas.openxmlformats.org/officeDocument/2006/relationships/image" Target="../media/image3.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0" Type="http://schemas.openxmlformats.org/officeDocument/2006/relationships/slideLayout" Target="../slideLayouts/slideLayout7.xml"/><Relationship Id="rId1"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9" Type="http://schemas.openxmlformats.org/officeDocument/2006/relationships/diagramColors" Target="../diagrams/colors4.xml"/><Relationship Id="rId8" Type="http://schemas.openxmlformats.org/officeDocument/2006/relationships/diagramQuickStyle" Target="../diagrams/quickStyle4.xml"/><Relationship Id="rId7" Type="http://schemas.openxmlformats.org/officeDocument/2006/relationships/diagramLayout" Target="../diagrams/layout4.xml"/><Relationship Id="rId6" Type="http://schemas.openxmlformats.org/officeDocument/2006/relationships/diagramData" Target="../diagrams/data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1" Type="http://schemas.openxmlformats.org/officeDocument/2006/relationships/slideLayout" Target="../slideLayouts/slideLayout7.xml"/><Relationship Id="rId10" Type="http://schemas.microsoft.com/office/2007/relationships/diagramDrawing" Target="../diagrams/drawing4.xml"/><Relationship Id="rId1"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Shape 37"/>
          <p:cNvSpPr/>
          <p:nvPr/>
        </p:nvSpPr>
        <p:spPr>
          <a:xfrm rot="19881494">
            <a:off x="5816119" y="-675705"/>
            <a:ext cx="7738264" cy="8328577"/>
          </a:xfrm>
          <a:custGeom>
            <a:avLst/>
            <a:gdLst>
              <a:gd name="connsiteX0" fmla="*/ 7738264 w 7738264"/>
              <a:gd name="connsiteY0" fmla="*/ 2309765 h 8328577"/>
              <a:gd name="connsiteX1" fmla="*/ 4451007 w 7738264"/>
              <a:gd name="connsiteY1" fmla="*/ 8328577 h 8328577"/>
              <a:gd name="connsiteX2" fmla="*/ 1 w 7738264"/>
              <a:gd name="connsiteY2" fmla="*/ 5897599 h 8328577"/>
              <a:gd name="connsiteX3" fmla="*/ 0 w 7738264"/>
              <a:gd name="connsiteY3" fmla="*/ 0 h 8328577"/>
              <a:gd name="connsiteX4" fmla="*/ 3509194 w 7738264"/>
              <a:gd name="connsiteY4" fmla="*/ 0 h 832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8264" h="8328577">
                <a:moveTo>
                  <a:pt x="7738264" y="2309765"/>
                </a:moveTo>
                <a:lnTo>
                  <a:pt x="4451007" y="8328577"/>
                </a:lnTo>
                <a:lnTo>
                  <a:pt x="1" y="5897599"/>
                </a:lnTo>
                <a:lnTo>
                  <a:pt x="0" y="0"/>
                </a:lnTo>
                <a:lnTo>
                  <a:pt x="3509194" y="0"/>
                </a:lnTo>
                <a:close/>
              </a:path>
            </a:pathLst>
          </a:custGeom>
          <a:solidFill>
            <a:srgbClr val="4472C4"/>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p:cNvSpPr/>
          <p:nvPr/>
        </p:nvSpPr>
        <p:spPr>
          <a:xfrm rot="19881494">
            <a:off x="3526775" y="-753335"/>
            <a:ext cx="2770345" cy="1513062"/>
          </a:xfrm>
          <a:custGeom>
            <a:avLst/>
            <a:gdLst>
              <a:gd name="connsiteX0" fmla="*/ 0 w 2770345"/>
              <a:gd name="connsiteY0" fmla="*/ 0 h 1513062"/>
              <a:gd name="connsiteX1" fmla="*/ 2770345 w 2770345"/>
              <a:gd name="connsiteY1" fmla="*/ 1513062 h 1513062"/>
              <a:gd name="connsiteX2" fmla="*/ 0 w 2770345"/>
              <a:gd name="connsiteY2" fmla="*/ 1513062 h 1513062"/>
            </a:gdLst>
            <a:ahLst/>
            <a:cxnLst>
              <a:cxn ang="0">
                <a:pos x="connsiteX0" y="connsiteY0"/>
              </a:cxn>
              <a:cxn ang="0">
                <a:pos x="connsiteX1" y="connsiteY1"/>
              </a:cxn>
              <a:cxn ang="0">
                <a:pos x="connsiteX2" y="connsiteY2"/>
              </a:cxn>
            </a:cxnLst>
            <a:rect l="l" t="t" r="r" b="b"/>
            <a:pathLst>
              <a:path w="2770345" h="1513062">
                <a:moveTo>
                  <a:pt x="0" y="0"/>
                </a:moveTo>
                <a:lnTo>
                  <a:pt x="2770345" y="1513062"/>
                </a:lnTo>
                <a:lnTo>
                  <a:pt x="0" y="1513062"/>
                </a:lnTo>
                <a:close/>
              </a:path>
            </a:pathLst>
          </a:custGeom>
          <a:solidFill>
            <a:srgbClr val="E05421"/>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p:cNvSpPr/>
          <p:nvPr/>
        </p:nvSpPr>
        <p:spPr>
          <a:xfrm>
            <a:off x="-13063" y="-9823"/>
            <a:ext cx="6077874" cy="5883965"/>
          </a:xfrm>
          <a:custGeom>
            <a:avLst/>
            <a:gdLst>
              <a:gd name="connsiteX0" fmla="*/ 0 w 6077874"/>
              <a:gd name="connsiteY0" fmla="*/ 0 h 5883965"/>
              <a:gd name="connsiteX1" fmla="*/ 2846695 w 6077874"/>
              <a:gd name="connsiteY1" fmla="*/ 0 h 5883965"/>
              <a:gd name="connsiteX2" fmla="*/ 6077874 w 6077874"/>
              <a:gd name="connsiteY2" fmla="*/ 5883965 h 5883965"/>
              <a:gd name="connsiteX3" fmla="*/ 0 w 6077874"/>
              <a:gd name="connsiteY3" fmla="*/ 5883965 h 5883965"/>
            </a:gdLst>
            <a:ahLst/>
            <a:cxnLst>
              <a:cxn ang="0">
                <a:pos x="connsiteX0" y="connsiteY0"/>
              </a:cxn>
              <a:cxn ang="0">
                <a:pos x="connsiteX1" y="connsiteY1"/>
              </a:cxn>
              <a:cxn ang="0">
                <a:pos x="connsiteX2" y="connsiteY2"/>
              </a:cxn>
              <a:cxn ang="0">
                <a:pos x="connsiteX3" y="connsiteY3"/>
              </a:cxn>
            </a:cxnLst>
            <a:rect l="l" t="t" r="r" b="b"/>
            <a:pathLst>
              <a:path w="6077874" h="5883965">
                <a:moveTo>
                  <a:pt x="0" y="0"/>
                </a:moveTo>
                <a:lnTo>
                  <a:pt x="2846695" y="0"/>
                </a:lnTo>
                <a:lnTo>
                  <a:pt x="6077874" y="5883965"/>
                </a:lnTo>
                <a:lnTo>
                  <a:pt x="0" y="5883965"/>
                </a:lnTo>
                <a:close/>
              </a:path>
            </a:pathLst>
          </a:custGeom>
          <a:solidFill>
            <a:srgbClr val="6BC244"/>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Freeform: Shape 50"/>
          <p:cNvSpPr/>
          <p:nvPr/>
        </p:nvSpPr>
        <p:spPr>
          <a:xfrm>
            <a:off x="-13063" y="5441569"/>
            <a:ext cx="6609099" cy="1416431"/>
          </a:xfrm>
          <a:custGeom>
            <a:avLst/>
            <a:gdLst>
              <a:gd name="connsiteX0" fmla="*/ 0 w 6622161"/>
              <a:gd name="connsiteY0" fmla="*/ 0 h 1416431"/>
              <a:gd name="connsiteX1" fmla="*/ 5844328 w 6622161"/>
              <a:gd name="connsiteY1" fmla="*/ 0 h 1416431"/>
              <a:gd name="connsiteX2" fmla="*/ 6622161 w 6622161"/>
              <a:gd name="connsiteY2" fmla="*/ 1416431 h 1416431"/>
              <a:gd name="connsiteX3" fmla="*/ 0 w 6622161"/>
              <a:gd name="connsiteY3" fmla="*/ 1416431 h 1416431"/>
            </a:gdLst>
            <a:ahLst/>
            <a:cxnLst>
              <a:cxn ang="0">
                <a:pos x="connsiteX0" y="connsiteY0"/>
              </a:cxn>
              <a:cxn ang="0">
                <a:pos x="connsiteX1" y="connsiteY1"/>
              </a:cxn>
              <a:cxn ang="0">
                <a:pos x="connsiteX2" y="connsiteY2"/>
              </a:cxn>
              <a:cxn ang="0">
                <a:pos x="connsiteX3" y="connsiteY3"/>
              </a:cxn>
            </a:cxnLst>
            <a:rect l="l" t="t" r="r" b="b"/>
            <a:pathLst>
              <a:path w="6622161" h="1416431">
                <a:moveTo>
                  <a:pt x="0" y="0"/>
                </a:moveTo>
                <a:lnTo>
                  <a:pt x="5844328" y="0"/>
                </a:lnTo>
                <a:lnTo>
                  <a:pt x="6622161" y="1416431"/>
                </a:lnTo>
                <a:lnTo>
                  <a:pt x="0" y="1416431"/>
                </a:lnTo>
                <a:close/>
              </a:path>
            </a:pathLst>
          </a:custGeom>
          <a:solidFill>
            <a:srgbClr val="CBAC57"/>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4" name="Picture 4" descr="GIẢI BÀI TẬP SGK TIN HỌC LỚP 10 - KẾT NỐI TRI THỨC VỚI CUỘC SỐNG - Blog  Toán Ti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8457" y="1645272"/>
            <a:ext cx="2991561" cy="4221426"/>
          </a:xfrm>
          <a:prstGeom prst="rect">
            <a:avLst/>
          </a:prstGeom>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75714" y="2177082"/>
            <a:ext cx="6897891" cy="2308324"/>
          </a:xfrm>
          <a:prstGeom prst="rect">
            <a:avLst/>
          </a:prstGeom>
          <a:noFill/>
        </p:spPr>
        <p:txBody>
          <a:bodyPr wrap="square" rtlCol="0">
            <a:spAutoFit/>
          </a:bodyPr>
          <a:lstStyle/>
          <a:p>
            <a:pPr algn="ctr"/>
            <a:r>
              <a:rPr lang="en-US" sz="4800" u="sng">
                <a:latin typeface="Times New Roman" panose="02020603050405020304" pitchFamily="18" charset="0"/>
                <a:cs typeface="Times New Roman" panose="02020603050405020304" pitchFamily="18" charset="0"/>
              </a:rPr>
              <a:t>BÀI 30:</a:t>
            </a:r>
            <a:endParaRPr lang="en-US" sz="4800" u="sng" dirty="0">
              <a:latin typeface="Times New Roman" panose="02020603050405020304" pitchFamily="18" charset="0"/>
              <a:cs typeface="Times New Roman" panose="02020603050405020304" pitchFamily="18" charset="0"/>
            </a:endParaRPr>
          </a:p>
          <a:p>
            <a:pPr algn="ctr"/>
            <a:r>
              <a:rPr lang="en-US" sz="4800" b="1">
                <a:latin typeface="Times New Roman" panose="02020603050405020304" pitchFamily="18" charset="0"/>
                <a:cs typeface="Times New Roman" panose="02020603050405020304" pitchFamily="18" charset="0"/>
              </a:rPr>
              <a:t>KIỂM THỬ VÀ GỠ LỖI CHƯƠNG TRÌNH</a:t>
            </a:r>
            <a:endParaRPr lang="en-US" sz="4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par>
                                    <p:cTn id="27" presetID="2" presetClass="entr" presetSubtype="2" fill="hold" grpId="0" nodeType="withEffect" p14:presetBounceEnd="46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46000">
                                          <p:cBhvr additive="base">
                                            <p:cTn id="29"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27" grpId="0" bldLvl="0" animBg="1"/>
          <p:bldP spid="47" grpId="0" bldLvl="0" animBg="1"/>
          <p:bldP spid="51" grpId="0" bldLvl="0" animBg="1"/>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27" grpId="0" bldLvl="0" animBg="1"/>
          <p:bldP spid="47" grpId="0" bldLvl="0" animBg="1"/>
          <p:bldP spid="51" grpId="0" bldLvl="0" animBg="1"/>
          <p:bldP spid="1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p:cNvSpPr/>
          <p:nvPr/>
        </p:nvSpPr>
        <p:spPr>
          <a:xfrm>
            <a:off x="1" y="222885"/>
            <a:ext cx="8614352"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1. MỘT VÀI PHƯƠNG PHÁP KIỂM THỬ CHƯƠNG TRÌNH     </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5" name="Freeform: Shape 4"/>
          <p:cNvSpPr/>
          <p:nvPr/>
        </p:nvSpPr>
        <p:spPr>
          <a:xfrm>
            <a:off x="372166" y="1107808"/>
            <a:ext cx="1029792" cy="1471131"/>
          </a:xfrm>
          <a:custGeom>
            <a:avLst/>
            <a:gdLst>
              <a:gd name="connsiteX0" fmla="*/ 0 w 1471130"/>
              <a:gd name="connsiteY0" fmla="*/ 0 h 1029791"/>
              <a:gd name="connsiteX1" fmla="*/ 956235 w 1471130"/>
              <a:gd name="connsiteY1" fmla="*/ 0 h 1029791"/>
              <a:gd name="connsiteX2" fmla="*/ 1471130 w 1471130"/>
              <a:gd name="connsiteY2" fmla="*/ 514896 h 1029791"/>
              <a:gd name="connsiteX3" fmla="*/ 956235 w 1471130"/>
              <a:gd name="connsiteY3" fmla="*/ 1029791 h 1029791"/>
              <a:gd name="connsiteX4" fmla="*/ 0 w 1471130"/>
              <a:gd name="connsiteY4" fmla="*/ 1029791 h 1029791"/>
              <a:gd name="connsiteX5" fmla="*/ 514896 w 1471130"/>
              <a:gd name="connsiteY5" fmla="*/ 514896 h 1029791"/>
              <a:gd name="connsiteX6" fmla="*/ 0 w 1471130"/>
              <a:gd name="connsiteY6" fmla="*/ 0 h 10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130" h="1029791">
                <a:moveTo>
                  <a:pt x="1471129" y="0"/>
                </a:moveTo>
                <a:lnTo>
                  <a:pt x="1471129" y="669364"/>
                </a:lnTo>
                <a:lnTo>
                  <a:pt x="735564" y="1029791"/>
                </a:lnTo>
                <a:lnTo>
                  <a:pt x="1" y="669364"/>
                </a:lnTo>
                <a:lnTo>
                  <a:pt x="1" y="0"/>
                </a:lnTo>
                <a:lnTo>
                  <a:pt x="735564" y="360427"/>
                </a:lnTo>
                <a:lnTo>
                  <a:pt x="147112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30137" rIns="15240" bIns="530135"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a</a:t>
            </a:r>
            <a:endParaRPr lang="en-US" sz="2400" kern="1200">
              <a:latin typeface="Times New Roman" panose="02020603050405020304" pitchFamily="18" charset="0"/>
              <a:cs typeface="Times New Roman" panose="02020603050405020304" pitchFamily="18" charset="0"/>
            </a:endParaRPr>
          </a:p>
        </p:txBody>
      </p:sp>
      <p:sp>
        <p:nvSpPr>
          <p:cNvPr id="7" name="Freeform: Shape 6"/>
          <p:cNvSpPr/>
          <p:nvPr/>
        </p:nvSpPr>
        <p:spPr>
          <a:xfrm>
            <a:off x="1337945" y="1108075"/>
            <a:ext cx="2887980" cy="1039495"/>
          </a:xfrm>
          <a:custGeom>
            <a:avLst/>
            <a:gdLst>
              <a:gd name="connsiteX0" fmla="*/ 159376 w 956234"/>
              <a:gd name="connsiteY0" fmla="*/ 0 h 3189920"/>
              <a:gd name="connsiteX1" fmla="*/ 796858 w 956234"/>
              <a:gd name="connsiteY1" fmla="*/ 0 h 3189920"/>
              <a:gd name="connsiteX2" fmla="*/ 956234 w 956234"/>
              <a:gd name="connsiteY2" fmla="*/ 159376 h 3189920"/>
              <a:gd name="connsiteX3" fmla="*/ 956234 w 956234"/>
              <a:gd name="connsiteY3" fmla="*/ 3189920 h 3189920"/>
              <a:gd name="connsiteX4" fmla="*/ 956234 w 956234"/>
              <a:gd name="connsiteY4" fmla="*/ 3189920 h 3189920"/>
              <a:gd name="connsiteX5" fmla="*/ 0 w 956234"/>
              <a:gd name="connsiteY5" fmla="*/ 3189920 h 3189920"/>
              <a:gd name="connsiteX6" fmla="*/ 0 w 956234"/>
              <a:gd name="connsiteY6" fmla="*/ 3189920 h 3189920"/>
              <a:gd name="connsiteX7" fmla="*/ 0 w 956234"/>
              <a:gd name="connsiteY7" fmla="*/ 159376 h 3189920"/>
              <a:gd name="connsiteX8" fmla="*/ 159376 w 956234"/>
              <a:gd name="connsiteY8" fmla="*/ 0 h 31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234" h="3189920">
                <a:moveTo>
                  <a:pt x="956234" y="531667"/>
                </a:moveTo>
                <a:lnTo>
                  <a:pt x="956234" y="2658253"/>
                </a:lnTo>
                <a:cubicBezTo>
                  <a:pt x="956234" y="2951884"/>
                  <a:pt x="934844" y="3189918"/>
                  <a:pt x="908458" y="3189918"/>
                </a:cubicBezTo>
                <a:lnTo>
                  <a:pt x="0" y="3189918"/>
                </a:lnTo>
                <a:lnTo>
                  <a:pt x="0" y="3189918"/>
                </a:lnTo>
                <a:lnTo>
                  <a:pt x="0" y="2"/>
                </a:lnTo>
                <a:lnTo>
                  <a:pt x="0" y="2"/>
                </a:lnTo>
                <a:lnTo>
                  <a:pt x="908458" y="2"/>
                </a:lnTo>
                <a:cubicBezTo>
                  <a:pt x="934844" y="2"/>
                  <a:pt x="956234" y="238036"/>
                  <a:pt x="956234" y="53166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61918" rIns="61918" bIns="61920" numCol="1" spcCol="1270" anchor="ctr" anchorCtr="0">
            <a:noAutofit/>
          </a:bodyPr>
          <a:lstStyle/>
          <a:p>
            <a:pPr marL="228600" lvl="1" indent="-228600" algn="l" defTabSz="1066800">
              <a:lnSpc>
                <a:spcPct val="90000"/>
              </a:lnSpc>
              <a:spcBef>
                <a:spcPct val="0"/>
              </a:spcBef>
              <a:spcAft>
                <a:spcPct val="15000"/>
              </a:spcAft>
              <a:buFontTx/>
              <a:buNone/>
            </a:pPr>
            <a:r>
              <a:rPr lang="en-US" sz="2400" kern="1200">
                <a:latin typeface="Times New Roman" panose="02020603050405020304" pitchFamily="18" charset="0"/>
                <a:cs typeface="Times New Roman" panose="02020603050405020304" pitchFamily="18" charset="0"/>
              </a:rPr>
              <a:t>Quan sát mã lỗi runtime và bắt lỗi ngoại lệ</a:t>
            </a:r>
            <a:endParaRPr lang="en-US" sz="2400" kern="1200">
              <a:latin typeface="Times New Roman" panose="02020603050405020304" pitchFamily="18" charset="0"/>
              <a:cs typeface="Times New Roman" panose="02020603050405020304" pitchFamily="18" charset="0"/>
            </a:endParaRPr>
          </a:p>
        </p:txBody>
      </p:sp>
      <p:sp>
        <p:nvSpPr>
          <p:cNvPr id="8" name="Freeform: Shape 7"/>
          <p:cNvSpPr/>
          <p:nvPr/>
        </p:nvSpPr>
        <p:spPr>
          <a:xfrm>
            <a:off x="372166" y="2423308"/>
            <a:ext cx="1029792" cy="1471131"/>
          </a:xfrm>
          <a:custGeom>
            <a:avLst/>
            <a:gdLst>
              <a:gd name="connsiteX0" fmla="*/ 0 w 1471130"/>
              <a:gd name="connsiteY0" fmla="*/ 0 h 1029791"/>
              <a:gd name="connsiteX1" fmla="*/ 956235 w 1471130"/>
              <a:gd name="connsiteY1" fmla="*/ 0 h 1029791"/>
              <a:gd name="connsiteX2" fmla="*/ 1471130 w 1471130"/>
              <a:gd name="connsiteY2" fmla="*/ 514896 h 1029791"/>
              <a:gd name="connsiteX3" fmla="*/ 956235 w 1471130"/>
              <a:gd name="connsiteY3" fmla="*/ 1029791 h 1029791"/>
              <a:gd name="connsiteX4" fmla="*/ 0 w 1471130"/>
              <a:gd name="connsiteY4" fmla="*/ 1029791 h 1029791"/>
              <a:gd name="connsiteX5" fmla="*/ 514896 w 1471130"/>
              <a:gd name="connsiteY5" fmla="*/ 514896 h 1029791"/>
              <a:gd name="connsiteX6" fmla="*/ 0 w 1471130"/>
              <a:gd name="connsiteY6" fmla="*/ 0 h 10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130" h="1029791">
                <a:moveTo>
                  <a:pt x="1471129" y="0"/>
                </a:moveTo>
                <a:lnTo>
                  <a:pt x="1471129" y="669364"/>
                </a:lnTo>
                <a:lnTo>
                  <a:pt x="735564" y="1029791"/>
                </a:lnTo>
                <a:lnTo>
                  <a:pt x="1" y="669364"/>
                </a:lnTo>
                <a:lnTo>
                  <a:pt x="1" y="0"/>
                </a:lnTo>
                <a:lnTo>
                  <a:pt x="735564" y="360427"/>
                </a:lnTo>
                <a:lnTo>
                  <a:pt x="147112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30137" rIns="15240" bIns="530135"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b</a:t>
            </a:r>
            <a:endParaRPr lang="en-US" sz="2400" kern="1200">
              <a:latin typeface="Times New Roman" panose="02020603050405020304" pitchFamily="18" charset="0"/>
              <a:cs typeface="Times New Roman" panose="02020603050405020304" pitchFamily="18" charset="0"/>
            </a:endParaRPr>
          </a:p>
        </p:txBody>
      </p:sp>
      <p:sp>
        <p:nvSpPr>
          <p:cNvPr id="9" name="Freeform: Shape 8"/>
          <p:cNvSpPr/>
          <p:nvPr/>
        </p:nvSpPr>
        <p:spPr>
          <a:xfrm>
            <a:off x="1337945" y="2423160"/>
            <a:ext cx="2887980" cy="1039495"/>
          </a:xfrm>
          <a:custGeom>
            <a:avLst/>
            <a:gdLst>
              <a:gd name="connsiteX0" fmla="*/ 159376 w 956234"/>
              <a:gd name="connsiteY0" fmla="*/ 0 h 3189920"/>
              <a:gd name="connsiteX1" fmla="*/ 796858 w 956234"/>
              <a:gd name="connsiteY1" fmla="*/ 0 h 3189920"/>
              <a:gd name="connsiteX2" fmla="*/ 956234 w 956234"/>
              <a:gd name="connsiteY2" fmla="*/ 159376 h 3189920"/>
              <a:gd name="connsiteX3" fmla="*/ 956234 w 956234"/>
              <a:gd name="connsiteY3" fmla="*/ 3189920 h 3189920"/>
              <a:gd name="connsiteX4" fmla="*/ 956234 w 956234"/>
              <a:gd name="connsiteY4" fmla="*/ 3189920 h 3189920"/>
              <a:gd name="connsiteX5" fmla="*/ 0 w 956234"/>
              <a:gd name="connsiteY5" fmla="*/ 3189920 h 3189920"/>
              <a:gd name="connsiteX6" fmla="*/ 0 w 956234"/>
              <a:gd name="connsiteY6" fmla="*/ 3189920 h 3189920"/>
              <a:gd name="connsiteX7" fmla="*/ 0 w 956234"/>
              <a:gd name="connsiteY7" fmla="*/ 159376 h 3189920"/>
              <a:gd name="connsiteX8" fmla="*/ 159376 w 956234"/>
              <a:gd name="connsiteY8" fmla="*/ 0 h 31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234" h="3189920">
                <a:moveTo>
                  <a:pt x="956234" y="531667"/>
                </a:moveTo>
                <a:lnTo>
                  <a:pt x="956234" y="2658253"/>
                </a:lnTo>
                <a:cubicBezTo>
                  <a:pt x="956234" y="2951884"/>
                  <a:pt x="934844" y="3189918"/>
                  <a:pt x="908458" y="3189918"/>
                </a:cubicBezTo>
                <a:lnTo>
                  <a:pt x="0" y="3189918"/>
                </a:lnTo>
                <a:lnTo>
                  <a:pt x="0" y="3189918"/>
                </a:lnTo>
                <a:lnTo>
                  <a:pt x="0" y="2"/>
                </a:lnTo>
                <a:lnTo>
                  <a:pt x="0" y="2"/>
                </a:lnTo>
                <a:lnTo>
                  <a:pt x="908458" y="2"/>
                </a:lnTo>
                <a:cubicBezTo>
                  <a:pt x="934844" y="2"/>
                  <a:pt x="956234" y="238036"/>
                  <a:pt x="956234" y="53166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61919" rIns="61918" bIns="61919" numCol="1" spcCol="1270" anchor="ctr" anchorCtr="0">
            <a:noAutofit/>
          </a:bodyPr>
          <a:lstStyle/>
          <a:p>
            <a:pPr marL="228600" lvl="1" indent="-228600" algn="l" defTabSz="1066800">
              <a:lnSpc>
                <a:spcPct val="90000"/>
              </a:lnSpc>
              <a:spcBef>
                <a:spcPct val="0"/>
              </a:spcBef>
              <a:spcAft>
                <a:spcPct val="15000"/>
              </a:spcAft>
              <a:buFontTx/>
              <a:buNone/>
            </a:pPr>
            <a:r>
              <a:rPr lang="en-US" sz="2400" kern="1200">
                <a:latin typeface="Times New Roman" panose="02020603050405020304" pitchFamily="18" charset="0"/>
                <a:cs typeface="Times New Roman" panose="02020603050405020304" pitchFamily="18" charset="0"/>
              </a:rPr>
              <a:t>Kiểm thử chương trình với các bộ dữ liệu test</a:t>
            </a:r>
            <a:endParaRPr lang="en-US" sz="2400" kern="1200">
              <a:latin typeface="Times New Roman" panose="02020603050405020304" pitchFamily="18" charset="0"/>
              <a:cs typeface="Times New Roman" panose="02020603050405020304" pitchFamily="18" charset="0"/>
            </a:endParaRPr>
          </a:p>
        </p:txBody>
      </p:sp>
      <p:sp>
        <p:nvSpPr>
          <p:cNvPr id="10" name="Freeform: Shape 9"/>
          <p:cNvSpPr/>
          <p:nvPr/>
        </p:nvSpPr>
        <p:spPr>
          <a:xfrm>
            <a:off x="372166" y="3738809"/>
            <a:ext cx="1029792" cy="1471131"/>
          </a:xfrm>
          <a:custGeom>
            <a:avLst/>
            <a:gdLst>
              <a:gd name="connsiteX0" fmla="*/ 0 w 1471130"/>
              <a:gd name="connsiteY0" fmla="*/ 0 h 1029791"/>
              <a:gd name="connsiteX1" fmla="*/ 956235 w 1471130"/>
              <a:gd name="connsiteY1" fmla="*/ 0 h 1029791"/>
              <a:gd name="connsiteX2" fmla="*/ 1471130 w 1471130"/>
              <a:gd name="connsiteY2" fmla="*/ 514896 h 1029791"/>
              <a:gd name="connsiteX3" fmla="*/ 956235 w 1471130"/>
              <a:gd name="connsiteY3" fmla="*/ 1029791 h 1029791"/>
              <a:gd name="connsiteX4" fmla="*/ 0 w 1471130"/>
              <a:gd name="connsiteY4" fmla="*/ 1029791 h 1029791"/>
              <a:gd name="connsiteX5" fmla="*/ 514896 w 1471130"/>
              <a:gd name="connsiteY5" fmla="*/ 514896 h 1029791"/>
              <a:gd name="connsiteX6" fmla="*/ 0 w 1471130"/>
              <a:gd name="connsiteY6" fmla="*/ 0 h 10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130" h="1029791">
                <a:moveTo>
                  <a:pt x="1471129" y="0"/>
                </a:moveTo>
                <a:lnTo>
                  <a:pt x="1471129" y="669364"/>
                </a:lnTo>
                <a:lnTo>
                  <a:pt x="735564" y="1029791"/>
                </a:lnTo>
                <a:lnTo>
                  <a:pt x="1" y="669364"/>
                </a:lnTo>
                <a:lnTo>
                  <a:pt x="1" y="0"/>
                </a:lnTo>
                <a:lnTo>
                  <a:pt x="735564" y="360427"/>
                </a:lnTo>
                <a:lnTo>
                  <a:pt x="147112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30137" rIns="15240" bIns="530135"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c</a:t>
            </a:r>
            <a:endParaRPr lang="en-US" sz="2400" kern="1200">
              <a:latin typeface="Times New Roman" panose="02020603050405020304" pitchFamily="18" charset="0"/>
              <a:cs typeface="Times New Roman" panose="02020603050405020304" pitchFamily="18" charset="0"/>
            </a:endParaRPr>
          </a:p>
        </p:txBody>
      </p:sp>
      <p:sp>
        <p:nvSpPr>
          <p:cNvPr id="11" name="Freeform: Shape 10"/>
          <p:cNvSpPr/>
          <p:nvPr/>
        </p:nvSpPr>
        <p:spPr>
          <a:xfrm>
            <a:off x="1337945" y="3738245"/>
            <a:ext cx="2887980" cy="1010920"/>
          </a:xfrm>
          <a:custGeom>
            <a:avLst/>
            <a:gdLst>
              <a:gd name="connsiteX0" fmla="*/ 159376 w 956234"/>
              <a:gd name="connsiteY0" fmla="*/ 0 h 3189920"/>
              <a:gd name="connsiteX1" fmla="*/ 796858 w 956234"/>
              <a:gd name="connsiteY1" fmla="*/ 0 h 3189920"/>
              <a:gd name="connsiteX2" fmla="*/ 956234 w 956234"/>
              <a:gd name="connsiteY2" fmla="*/ 159376 h 3189920"/>
              <a:gd name="connsiteX3" fmla="*/ 956234 w 956234"/>
              <a:gd name="connsiteY3" fmla="*/ 3189920 h 3189920"/>
              <a:gd name="connsiteX4" fmla="*/ 956234 w 956234"/>
              <a:gd name="connsiteY4" fmla="*/ 3189920 h 3189920"/>
              <a:gd name="connsiteX5" fmla="*/ 0 w 956234"/>
              <a:gd name="connsiteY5" fmla="*/ 3189920 h 3189920"/>
              <a:gd name="connsiteX6" fmla="*/ 0 w 956234"/>
              <a:gd name="connsiteY6" fmla="*/ 3189920 h 3189920"/>
              <a:gd name="connsiteX7" fmla="*/ 0 w 956234"/>
              <a:gd name="connsiteY7" fmla="*/ 159376 h 3189920"/>
              <a:gd name="connsiteX8" fmla="*/ 159376 w 956234"/>
              <a:gd name="connsiteY8" fmla="*/ 0 h 31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234" h="3189920">
                <a:moveTo>
                  <a:pt x="956234" y="531667"/>
                </a:moveTo>
                <a:lnTo>
                  <a:pt x="956234" y="2658253"/>
                </a:lnTo>
                <a:cubicBezTo>
                  <a:pt x="956234" y="2951884"/>
                  <a:pt x="934844" y="3189918"/>
                  <a:pt x="908458" y="3189918"/>
                </a:cubicBezTo>
                <a:lnTo>
                  <a:pt x="0" y="3189918"/>
                </a:lnTo>
                <a:lnTo>
                  <a:pt x="0" y="3189918"/>
                </a:lnTo>
                <a:lnTo>
                  <a:pt x="0" y="2"/>
                </a:lnTo>
                <a:lnTo>
                  <a:pt x="0" y="2"/>
                </a:lnTo>
                <a:lnTo>
                  <a:pt x="908458" y="2"/>
                </a:lnTo>
                <a:cubicBezTo>
                  <a:pt x="934844" y="2"/>
                  <a:pt x="956234" y="238036"/>
                  <a:pt x="956234" y="53166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61919" rIns="61918" bIns="61920" numCol="1" spcCol="1270" anchor="ctr" anchorCtr="0">
            <a:noAutofit/>
          </a:bodyPr>
          <a:lstStyle/>
          <a:p>
            <a:pPr marL="228600" lvl="1" indent="-228600" algn="l" defTabSz="1066800">
              <a:lnSpc>
                <a:spcPct val="90000"/>
              </a:lnSpc>
              <a:spcBef>
                <a:spcPct val="0"/>
              </a:spcBef>
              <a:spcAft>
                <a:spcPct val="15000"/>
              </a:spcAft>
              <a:buFontTx/>
              <a:buNone/>
            </a:pPr>
            <a:r>
              <a:rPr lang="en-US" sz="2400" kern="1200">
                <a:latin typeface="Times New Roman" panose="02020603050405020304" pitchFamily="18" charset="0"/>
                <a:cs typeface="Times New Roman" panose="02020603050405020304" pitchFamily="18" charset="0"/>
              </a:rPr>
              <a:t>In các thông số trung gian</a:t>
            </a:r>
            <a:endParaRPr lang="en-US" sz="2400" kern="1200">
              <a:latin typeface="Times New Roman" panose="02020603050405020304" pitchFamily="18" charset="0"/>
              <a:cs typeface="Times New Roman" panose="02020603050405020304" pitchFamily="18" charset="0"/>
            </a:endParaRPr>
          </a:p>
        </p:txBody>
      </p:sp>
      <p:graphicFrame>
        <p:nvGraphicFramePr>
          <p:cNvPr id="2" name="Diagram 1"/>
          <p:cNvGraphicFramePr/>
          <p:nvPr/>
        </p:nvGraphicFramePr>
        <p:xfrm>
          <a:off x="4313555" y="1237615"/>
          <a:ext cx="7693660" cy="466026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D41A58DB-32F9-4C39-8EC1-BB40D3D6AFED}"/>
                                            </p:graphicEl>
                                          </p:spTgt>
                                        </p:tgtEl>
                                        <p:attrNameLst>
                                          <p:attrName>style.visibility</p:attrName>
                                        </p:attrNameLst>
                                      </p:cBhvr>
                                      <p:to>
                                        <p:strVal val="visible"/>
                                      </p:to>
                                    </p:set>
                                    <p:animEffect transition="in" filter="fade">
                                      <p:cBhvr>
                                        <p:cTn id="17" dur="500"/>
                                        <p:tgtEl>
                                          <p:spTgt spid="2">
                                            <p:graphicEl>
                                              <a:dgm id="{D41A58DB-32F9-4C39-8EC1-BB40D3D6AFE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54C3BF3A-687A-42A1-9DD5-C538A23555CD}"/>
                                            </p:graphicEl>
                                          </p:spTgt>
                                        </p:tgtEl>
                                        <p:attrNameLst>
                                          <p:attrName>style.visibility</p:attrName>
                                        </p:attrNameLst>
                                      </p:cBhvr>
                                      <p:to>
                                        <p:strVal val="visible"/>
                                      </p:to>
                                    </p:set>
                                    <p:animEffect transition="in" filter="fade">
                                      <p:cBhvr>
                                        <p:cTn id="22" dur="500"/>
                                        <p:tgtEl>
                                          <p:spTgt spid="2">
                                            <p:graphicEl>
                                              <a:dgm id="{54C3BF3A-687A-42A1-9DD5-C538A23555C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782C498A-BC50-4E41-8CC4-8AB24CC96EBF}"/>
                                            </p:graphicEl>
                                          </p:spTgt>
                                        </p:tgtEl>
                                        <p:attrNameLst>
                                          <p:attrName>style.visibility</p:attrName>
                                        </p:attrNameLst>
                                      </p:cBhvr>
                                      <p:to>
                                        <p:strVal val="visible"/>
                                      </p:to>
                                    </p:set>
                                    <p:animEffect transition="in" filter="fade">
                                      <p:cBhvr>
                                        <p:cTn id="27" dur="500"/>
                                        <p:tgtEl>
                                          <p:spTgt spid="2">
                                            <p:graphicEl>
                                              <a:dgm id="{782C498A-BC50-4E41-8CC4-8AB24CC96E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ldLvl="0" animBg="1"/>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p:cNvSpPr/>
          <p:nvPr/>
        </p:nvSpPr>
        <p:spPr>
          <a:xfrm>
            <a:off x="1" y="68580"/>
            <a:ext cx="8614352"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bg1"/>
                </a:solidFill>
                <a:latin typeface="Times New Roman" panose="02020603050405020304" pitchFamily="18" charset="0"/>
                <a:cs typeface="Times New Roman" panose="02020603050405020304" pitchFamily="18" charset="0"/>
              </a:rPr>
              <a:t>1. MỘT VÀI PHƯƠNG PHÁP KIỂM THỬ CHƯƠNG TRÌNH     </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5" name="Freeform: Shape 4"/>
          <p:cNvSpPr/>
          <p:nvPr/>
        </p:nvSpPr>
        <p:spPr>
          <a:xfrm>
            <a:off x="372166" y="1107808"/>
            <a:ext cx="1029792" cy="1471131"/>
          </a:xfrm>
          <a:custGeom>
            <a:avLst/>
            <a:gdLst>
              <a:gd name="connsiteX0" fmla="*/ 0 w 1471130"/>
              <a:gd name="connsiteY0" fmla="*/ 0 h 1029791"/>
              <a:gd name="connsiteX1" fmla="*/ 956235 w 1471130"/>
              <a:gd name="connsiteY1" fmla="*/ 0 h 1029791"/>
              <a:gd name="connsiteX2" fmla="*/ 1471130 w 1471130"/>
              <a:gd name="connsiteY2" fmla="*/ 514896 h 1029791"/>
              <a:gd name="connsiteX3" fmla="*/ 956235 w 1471130"/>
              <a:gd name="connsiteY3" fmla="*/ 1029791 h 1029791"/>
              <a:gd name="connsiteX4" fmla="*/ 0 w 1471130"/>
              <a:gd name="connsiteY4" fmla="*/ 1029791 h 1029791"/>
              <a:gd name="connsiteX5" fmla="*/ 514896 w 1471130"/>
              <a:gd name="connsiteY5" fmla="*/ 514896 h 1029791"/>
              <a:gd name="connsiteX6" fmla="*/ 0 w 1471130"/>
              <a:gd name="connsiteY6" fmla="*/ 0 h 10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130" h="1029791">
                <a:moveTo>
                  <a:pt x="1471129" y="0"/>
                </a:moveTo>
                <a:lnTo>
                  <a:pt x="1471129" y="669364"/>
                </a:lnTo>
                <a:lnTo>
                  <a:pt x="735564" y="1029791"/>
                </a:lnTo>
                <a:lnTo>
                  <a:pt x="1" y="669364"/>
                </a:lnTo>
                <a:lnTo>
                  <a:pt x="1" y="0"/>
                </a:lnTo>
                <a:lnTo>
                  <a:pt x="735564" y="360427"/>
                </a:lnTo>
                <a:lnTo>
                  <a:pt x="147112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30137" rIns="15240" bIns="530135"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a</a:t>
            </a:r>
            <a:endParaRPr lang="en-US" sz="2400" kern="1200">
              <a:latin typeface="Times New Roman" panose="02020603050405020304" pitchFamily="18" charset="0"/>
              <a:cs typeface="Times New Roman" panose="02020603050405020304" pitchFamily="18" charset="0"/>
            </a:endParaRPr>
          </a:p>
        </p:txBody>
      </p:sp>
      <p:sp>
        <p:nvSpPr>
          <p:cNvPr id="7" name="Freeform: Shape 6"/>
          <p:cNvSpPr/>
          <p:nvPr/>
        </p:nvSpPr>
        <p:spPr>
          <a:xfrm>
            <a:off x="1310005" y="1108075"/>
            <a:ext cx="3281680" cy="1066800"/>
          </a:xfrm>
          <a:custGeom>
            <a:avLst/>
            <a:gdLst>
              <a:gd name="connsiteX0" fmla="*/ 159376 w 956234"/>
              <a:gd name="connsiteY0" fmla="*/ 0 h 3189920"/>
              <a:gd name="connsiteX1" fmla="*/ 796858 w 956234"/>
              <a:gd name="connsiteY1" fmla="*/ 0 h 3189920"/>
              <a:gd name="connsiteX2" fmla="*/ 956234 w 956234"/>
              <a:gd name="connsiteY2" fmla="*/ 159376 h 3189920"/>
              <a:gd name="connsiteX3" fmla="*/ 956234 w 956234"/>
              <a:gd name="connsiteY3" fmla="*/ 3189920 h 3189920"/>
              <a:gd name="connsiteX4" fmla="*/ 956234 w 956234"/>
              <a:gd name="connsiteY4" fmla="*/ 3189920 h 3189920"/>
              <a:gd name="connsiteX5" fmla="*/ 0 w 956234"/>
              <a:gd name="connsiteY5" fmla="*/ 3189920 h 3189920"/>
              <a:gd name="connsiteX6" fmla="*/ 0 w 956234"/>
              <a:gd name="connsiteY6" fmla="*/ 3189920 h 3189920"/>
              <a:gd name="connsiteX7" fmla="*/ 0 w 956234"/>
              <a:gd name="connsiteY7" fmla="*/ 159376 h 3189920"/>
              <a:gd name="connsiteX8" fmla="*/ 159376 w 956234"/>
              <a:gd name="connsiteY8" fmla="*/ 0 h 31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234" h="3189920">
                <a:moveTo>
                  <a:pt x="956234" y="531667"/>
                </a:moveTo>
                <a:lnTo>
                  <a:pt x="956234" y="2658253"/>
                </a:lnTo>
                <a:cubicBezTo>
                  <a:pt x="956234" y="2951884"/>
                  <a:pt x="934844" y="3189918"/>
                  <a:pt x="908458" y="3189918"/>
                </a:cubicBezTo>
                <a:lnTo>
                  <a:pt x="0" y="3189918"/>
                </a:lnTo>
                <a:lnTo>
                  <a:pt x="0" y="3189918"/>
                </a:lnTo>
                <a:lnTo>
                  <a:pt x="0" y="2"/>
                </a:lnTo>
                <a:lnTo>
                  <a:pt x="0" y="2"/>
                </a:lnTo>
                <a:lnTo>
                  <a:pt x="908458" y="2"/>
                </a:lnTo>
                <a:cubicBezTo>
                  <a:pt x="934844" y="2"/>
                  <a:pt x="956234" y="238036"/>
                  <a:pt x="956234" y="53166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61918" rIns="61918" bIns="61920" numCol="1" spcCol="1270" anchor="ctr" anchorCtr="0">
            <a:noAutofit/>
          </a:bodyPr>
          <a:lstStyle/>
          <a:p>
            <a:pPr marL="228600" lvl="1" indent="-228600" algn="l" defTabSz="1066800">
              <a:lnSpc>
                <a:spcPct val="90000"/>
              </a:lnSpc>
              <a:spcBef>
                <a:spcPct val="0"/>
              </a:spcBef>
              <a:spcAft>
                <a:spcPct val="15000"/>
              </a:spcAft>
              <a:buFontTx/>
              <a:buNone/>
            </a:pPr>
            <a:r>
              <a:rPr lang="en-US" sz="2800" kern="1200">
                <a:latin typeface="Times New Roman" panose="02020603050405020304" pitchFamily="18" charset="0"/>
                <a:cs typeface="Times New Roman" panose="02020603050405020304" pitchFamily="18" charset="0"/>
              </a:rPr>
              <a:t>Quan sát mã lỗi runtime và bắt lỗi ngoại lệ</a:t>
            </a:r>
            <a:endParaRPr lang="en-US" sz="2800" kern="1200">
              <a:latin typeface="Times New Roman" panose="02020603050405020304" pitchFamily="18" charset="0"/>
              <a:cs typeface="Times New Roman" panose="02020603050405020304" pitchFamily="18" charset="0"/>
            </a:endParaRPr>
          </a:p>
        </p:txBody>
      </p:sp>
      <p:sp>
        <p:nvSpPr>
          <p:cNvPr id="8" name="Freeform: Shape 7"/>
          <p:cNvSpPr/>
          <p:nvPr/>
        </p:nvSpPr>
        <p:spPr>
          <a:xfrm>
            <a:off x="372166" y="2423308"/>
            <a:ext cx="1029792" cy="1471131"/>
          </a:xfrm>
          <a:custGeom>
            <a:avLst/>
            <a:gdLst>
              <a:gd name="connsiteX0" fmla="*/ 0 w 1471130"/>
              <a:gd name="connsiteY0" fmla="*/ 0 h 1029791"/>
              <a:gd name="connsiteX1" fmla="*/ 956235 w 1471130"/>
              <a:gd name="connsiteY1" fmla="*/ 0 h 1029791"/>
              <a:gd name="connsiteX2" fmla="*/ 1471130 w 1471130"/>
              <a:gd name="connsiteY2" fmla="*/ 514896 h 1029791"/>
              <a:gd name="connsiteX3" fmla="*/ 956235 w 1471130"/>
              <a:gd name="connsiteY3" fmla="*/ 1029791 h 1029791"/>
              <a:gd name="connsiteX4" fmla="*/ 0 w 1471130"/>
              <a:gd name="connsiteY4" fmla="*/ 1029791 h 1029791"/>
              <a:gd name="connsiteX5" fmla="*/ 514896 w 1471130"/>
              <a:gd name="connsiteY5" fmla="*/ 514896 h 1029791"/>
              <a:gd name="connsiteX6" fmla="*/ 0 w 1471130"/>
              <a:gd name="connsiteY6" fmla="*/ 0 h 10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130" h="1029791">
                <a:moveTo>
                  <a:pt x="1471129" y="0"/>
                </a:moveTo>
                <a:lnTo>
                  <a:pt x="1471129" y="669364"/>
                </a:lnTo>
                <a:lnTo>
                  <a:pt x="735564" y="1029791"/>
                </a:lnTo>
                <a:lnTo>
                  <a:pt x="1" y="669364"/>
                </a:lnTo>
                <a:lnTo>
                  <a:pt x="1" y="0"/>
                </a:lnTo>
                <a:lnTo>
                  <a:pt x="735564" y="360427"/>
                </a:lnTo>
                <a:lnTo>
                  <a:pt x="147112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30137" rIns="15240" bIns="530135"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b</a:t>
            </a:r>
            <a:endParaRPr lang="en-US" sz="2400" kern="1200">
              <a:latin typeface="Times New Roman" panose="02020603050405020304" pitchFamily="18" charset="0"/>
              <a:cs typeface="Times New Roman" panose="02020603050405020304" pitchFamily="18" charset="0"/>
            </a:endParaRPr>
          </a:p>
        </p:txBody>
      </p:sp>
      <p:sp>
        <p:nvSpPr>
          <p:cNvPr id="9" name="Freeform: Shape 8"/>
          <p:cNvSpPr/>
          <p:nvPr/>
        </p:nvSpPr>
        <p:spPr>
          <a:xfrm>
            <a:off x="1310005" y="2423160"/>
            <a:ext cx="3281680" cy="1062355"/>
          </a:xfrm>
          <a:custGeom>
            <a:avLst/>
            <a:gdLst>
              <a:gd name="connsiteX0" fmla="*/ 159376 w 956234"/>
              <a:gd name="connsiteY0" fmla="*/ 0 h 3189920"/>
              <a:gd name="connsiteX1" fmla="*/ 796858 w 956234"/>
              <a:gd name="connsiteY1" fmla="*/ 0 h 3189920"/>
              <a:gd name="connsiteX2" fmla="*/ 956234 w 956234"/>
              <a:gd name="connsiteY2" fmla="*/ 159376 h 3189920"/>
              <a:gd name="connsiteX3" fmla="*/ 956234 w 956234"/>
              <a:gd name="connsiteY3" fmla="*/ 3189920 h 3189920"/>
              <a:gd name="connsiteX4" fmla="*/ 956234 w 956234"/>
              <a:gd name="connsiteY4" fmla="*/ 3189920 h 3189920"/>
              <a:gd name="connsiteX5" fmla="*/ 0 w 956234"/>
              <a:gd name="connsiteY5" fmla="*/ 3189920 h 3189920"/>
              <a:gd name="connsiteX6" fmla="*/ 0 w 956234"/>
              <a:gd name="connsiteY6" fmla="*/ 3189920 h 3189920"/>
              <a:gd name="connsiteX7" fmla="*/ 0 w 956234"/>
              <a:gd name="connsiteY7" fmla="*/ 159376 h 3189920"/>
              <a:gd name="connsiteX8" fmla="*/ 159376 w 956234"/>
              <a:gd name="connsiteY8" fmla="*/ 0 h 31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234" h="3189920">
                <a:moveTo>
                  <a:pt x="956234" y="531667"/>
                </a:moveTo>
                <a:lnTo>
                  <a:pt x="956234" y="2658253"/>
                </a:lnTo>
                <a:cubicBezTo>
                  <a:pt x="956234" y="2951884"/>
                  <a:pt x="934844" y="3189918"/>
                  <a:pt x="908458" y="3189918"/>
                </a:cubicBezTo>
                <a:lnTo>
                  <a:pt x="0" y="3189918"/>
                </a:lnTo>
                <a:lnTo>
                  <a:pt x="0" y="3189918"/>
                </a:lnTo>
                <a:lnTo>
                  <a:pt x="0" y="2"/>
                </a:lnTo>
                <a:lnTo>
                  <a:pt x="0" y="2"/>
                </a:lnTo>
                <a:lnTo>
                  <a:pt x="908458" y="2"/>
                </a:lnTo>
                <a:cubicBezTo>
                  <a:pt x="934844" y="2"/>
                  <a:pt x="956234" y="238036"/>
                  <a:pt x="956234" y="53166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61919" rIns="61918" bIns="61919" numCol="1" spcCol="1270" anchor="ctr" anchorCtr="0">
            <a:noAutofit/>
          </a:bodyPr>
          <a:lstStyle/>
          <a:p>
            <a:pPr marL="228600" lvl="1" indent="-228600" algn="l" defTabSz="1066800">
              <a:lnSpc>
                <a:spcPct val="90000"/>
              </a:lnSpc>
              <a:spcBef>
                <a:spcPct val="0"/>
              </a:spcBef>
              <a:spcAft>
                <a:spcPct val="15000"/>
              </a:spcAft>
              <a:buFontTx/>
              <a:buNone/>
            </a:pPr>
            <a:r>
              <a:rPr lang="en-US" sz="2800" kern="1200">
                <a:latin typeface="Times New Roman" panose="02020603050405020304" pitchFamily="18" charset="0"/>
                <a:cs typeface="Times New Roman" panose="02020603050405020304" pitchFamily="18" charset="0"/>
              </a:rPr>
              <a:t>Kiểm thử chương trình với các bộ dữ liệu test</a:t>
            </a:r>
            <a:endParaRPr lang="en-US" sz="2800" kern="1200">
              <a:latin typeface="Times New Roman" panose="02020603050405020304" pitchFamily="18" charset="0"/>
              <a:cs typeface="Times New Roman" panose="02020603050405020304" pitchFamily="18" charset="0"/>
            </a:endParaRPr>
          </a:p>
        </p:txBody>
      </p:sp>
      <p:sp>
        <p:nvSpPr>
          <p:cNvPr id="10" name="Freeform: Shape 9"/>
          <p:cNvSpPr/>
          <p:nvPr/>
        </p:nvSpPr>
        <p:spPr>
          <a:xfrm>
            <a:off x="372166" y="3738809"/>
            <a:ext cx="1029792" cy="1471131"/>
          </a:xfrm>
          <a:custGeom>
            <a:avLst/>
            <a:gdLst>
              <a:gd name="connsiteX0" fmla="*/ 0 w 1471130"/>
              <a:gd name="connsiteY0" fmla="*/ 0 h 1029791"/>
              <a:gd name="connsiteX1" fmla="*/ 956235 w 1471130"/>
              <a:gd name="connsiteY1" fmla="*/ 0 h 1029791"/>
              <a:gd name="connsiteX2" fmla="*/ 1471130 w 1471130"/>
              <a:gd name="connsiteY2" fmla="*/ 514896 h 1029791"/>
              <a:gd name="connsiteX3" fmla="*/ 956235 w 1471130"/>
              <a:gd name="connsiteY3" fmla="*/ 1029791 h 1029791"/>
              <a:gd name="connsiteX4" fmla="*/ 0 w 1471130"/>
              <a:gd name="connsiteY4" fmla="*/ 1029791 h 1029791"/>
              <a:gd name="connsiteX5" fmla="*/ 514896 w 1471130"/>
              <a:gd name="connsiteY5" fmla="*/ 514896 h 1029791"/>
              <a:gd name="connsiteX6" fmla="*/ 0 w 1471130"/>
              <a:gd name="connsiteY6" fmla="*/ 0 h 10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130" h="1029791">
                <a:moveTo>
                  <a:pt x="1471129" y="0"/>
                </a:moveTo>
                <a:lnTo>
                  <a:pt x="1471129" y="669364"/>
                </a:lnTo>
                <a:lnTo>
                  <a:pt x="735564" y="1029791"/>
                </a:lnTo>
                <a:lnTo>
                  <a:pt x="1" y="669364"/>
                </a:lnTo>
                <a:lnTo>
                  <a:pt x="1" y="0"/>
                </a:lnTo>
                <a:lnTo>
                  <a:pt x="735564" y="360427"/>
                </a:lnTo>
                <a:lnTo>
                  <a:pt x="147112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30137" rIns="15240" bIns="530135"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c</a:t>
            </a:r>
            <a:endParaRPr lang="en-US" sz="2400" kern="1200">
              <a:latin typeface="Times New Roman" panose="02020603050405020304" pitchFamily="18" charset="0"/>
              <a:cs typeface="Times New Roman" panose="02020603050405020304" pitchFamily="18" charset="0"/>
            </a:endParaRPr>
          </a:p>
        </p:txBody>
      </p:sp>
      <p:sp>
        <p:nvSpPr>
          <p:cNvPr id="11" name="Freeform: Shape 10"/>
          <p:cNvSpPr/>
          <p:nvPr/>
        </p:nvSpPr>
        <p:spPr>
          <a:xfrm>
            <a:off x="1310005" y="3738880"/>
            <a:ext cx="3281680" cy="956310"/>
          </a:xfrm>
          <a:custGeom>
            <a:avLst/>
            <a:gdLst>
              <a:gd name="connsiteX0" fmla="*/ 159376 w 956234"/>
              <a:gd name="connsiteY0" fmla="*/ 0 h 3189920"/>
              <a:gd name="connsiteX1" fmla="*/ 796858 w 956234"/>
              <a:gd name="connsiteY1" fmla="*/ 0 h 3189920"/>
              <a:gd name="connsiteX2" fmla="*/ 956234 w 956234"/>
              <a:gd name="connsiteY2" fmla="*/ 159376 h 3189920"/>
              <a:gd name="connsiteX3" fmla="*/ 956234 w 956234"/>
              <a:gd name="connsiteY3" fmla="*/ 3189920 h 3189920"/>
              <a:gd name="connsiteX4" fmla="*/ 956234 w 956234"/>
              <a:gd name="connsiteY4" fmla="*/ 3189920 h 3189920"/>
              <a:gd name="connsiteX5" fmla="*/ 0 w 956234"/>
              <a:gd name="connsiteY5" fmla="*/ 3189920 h 3189920"/>
              <a:gd name="connsiteX6" fmla="*/ 0 w 956234"/>
              <a:gd name="connsiteY6" fmla="*/ 3189920 h 3189920"/>
              <a:gd name="connsiteX7" fmla="*/ 0 w 956234"/>
              <a:gd name="connsiteY7" fmla="*/ 159376 h 3189920"/>
              <a:gd name="connsiteX8" fmla="*/ 159376 w 956234"/>
              <a:gd name="connsiteY8" fmla="*/ 0 h 31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234" h="3189920">
                <a:moveTo>
                  <a:pt x="956234" y="531667"/>
                </a:moveTo>
                <a:lnTo>
                  <a:pt x="956234" y="2658253"/>
                </a:lnTo>
                <a:cubicBezTo>
                  <a:pt x="956234" y="2951884"/>
                  <a:pt x="934844" y="3189918"/>
                  <a:pt x="908458" y="3189918"/>
                </a:cubicBezTo>
                <a:lnTo>
                  <a:pt x="0" y="3189918"/>
                </a:lnTo>
                <a:lnTo>
                  <a:pt x="0" y="3189918"/>
                </a:lnTo>
                <a:lnTo>
                  <a:pt x="0" y="2"/>
                </a:lnTo>
                <a:lnTo>
                  <a:pt x="0" y="2"/>
                </a:lnTo>
                <a:lnTo>
                  <a:pt x="908458" y="2"/>
                </a:lnTo>
                <a:cubicBezTo>
                  <a:pt x="934844" y="2"/>
                  <a:pt x="956234" y="238036"/>
                  <a:pt x="956234" y="53166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61919" rIns="61918" bIns="61920" numCol="1" spcCol="1270" anchor="ctr" anchorCtr="0">
            <a:noAutofit/>
          </a:bodyPr>
          <a:lstStyle/>
          <a:p>
            <a:pPr marL="228600" lvl="1" indent="-228600" algn="l" defTabSz="1066800">
              <a:lnSpc>
                <a:spcPct val="90000"/>
              </a:lnSpc>
              <a:spcBef>
                <a:spcPct val="0"/>
              </a:spcBef>
              <a:spcAft>
                <a:spcPct val="15000"/>
              </a:spcAft>
              <a:buFontTx/>
              <a:buNone/>
            </a:pPr>
            <a:r>
              <a:rPr lang="en-US" sz="2800" kern="1200">
                <a:latin typeface="Times New Roman" panose="02020603050405020304" pitchFamily="18" charset="0"/>
                <a:cs typeface="Times New Roman" panose="02020603050405020304" pitchFamily="18" charset="0"/>
              </a:rPr>
              <a:t>In các thông số trung gian</a:t>
            </a:r>
            <a:endParaRPr lang="en-US" sz="2800" kern="1200">
              <a:latin typeface="Times New Roman" panose="02020603050405020304" pitchFamily="18" charset="0"/>
              <a:cs typeface="Times New Roman" panose="02020603050405020304" pitchFamily="18" charset="0"/>
            </a:endParaRPr>
          </a:p>
        </p:txBody>
      </p:sp>
      <p:graphicFrame>
        <p:nvGraphicFramePr>
          <p:cNvPr id="2" name="Diagram 1"/>
          <p:cNvGraphicFramePr/>
          <p:nvPr/>
        </p:nvGraphicFramePr>
        <p:xfrm>
          <a:off x="4686300" y="837565"/>
          <a:ext cx="7395845" cy="57473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TextBox 2"/>
          <p:cNvSpPr txBox="1"/>
          <p:nvPr/>
        </p:nvSpPr>
        <p:spPr>
          <a:xfrm>
            <a:off x="9368790" y="2087880"/>
            <a:ext cx="2617470" cy="2682240"/>
          </a:xfrm>
          <a:prstGeom prst="rect">
            <a:avLst/>
          </a:prstGeom>
          <a:noFill/>
        </p:spPr>
        <p:txBody>
          <a:bodyPr wrap="square" rtlCol="0">
            <a:noAutofit/>
          </a:bodyPr>
          <a:lstStyle/>
          <a:p>
            <a:pPr lvl="0" algn="l"/>
            <a:r>
              <a:rPr lang="en-US" sz="2000">
                <a:latin typeface="Times New Roman" panose="02020603050405020304" pitchFamily="18" charset="0"/>
                <a:cs typeface="Times New Roman" panose="02020603050405020304" pitchFamily="18" charset="0"/>
              </a:rPr>
              <a:t>Nhập m: 20</a:t>
            </a:r>
            <a:endParaRPr lang="en-US" sz="2000">
              <a:latin typeface="Times New Roman" panose="02020603050405020304" pitchFamily="18" charset="0"/>
              <a:cs typeface="Times New Roman" panose="02020603050405020304" pitchFamily="18" charset="0"/>
            </a:endParaRPr>
          </a:p>
          <a:p>
            <a:pPr lvl="0" algn="l"/>
            <a:r>
              <a:rPr lang="en-US" sz="2000">
                <a:latin typeface="Times New Roman" panose="02020603050405020304" pitchFamily="18" charset="0"/>
                <a:cs typeface="Times New Roman" panose="02020603050405020304" pitchFamily="18" charset="0"/>
              </a:rPr>
              <a:t>Nhập n: 16</a:t>
            </a:r>
            <a:endParaRPr lang="en-US" sz="2000">
              <a:latin typeface="Times New Roman" panose="02020603050405020304" pitchFamily="18" charset="0"/>
              <a:cs typeface="Times New Roman" panose="02020603050405020304" pitchFamily="18" charset="0"/>
            </a:endParaRPr>
          </a:p>
          <a:p>
            <a:pPr lvl="0" algn="l"/>
            <a:r>
              <a:rPr lang="en-US" sz="2000">
                <a:solidFill>
                  <a:srgbClr val="FF0000"/>
                </a:solidFill>
                <a:latin typeface="Times New Roman" panose="02020603050405020304" pitchFamily="18" charset="0"/>
                <a:cs typeface="Times New Roman" panose="02020603050405020304" pitchFamily="18" charset="0"/>
              </a:rPr>
              <a:t>Vòng lặp 1: 20 16</a:t>
            </a:r>
            <a:endParaRPr lang="en-US" sz="2000">
              <a:solidFill>
                <a:srgbClr val="FF0000"/>
              </a:solidFill>
              <a:latin typeface="Times New Roman" panose="02020603050405020304" pitchFamily="18" charset="0"/>
              <a:cs typeface="Times New Roman" panose="02020603050405020304" pitchFamily="18" charset="0"/>
            </a:endParaRPr>
          </a:p>
          <a:p>
            <a:pPr lvl="0" algn="l"/>
            <a:r>
              <a:rPr lang="en-US" sz="2000">
                <a:solidFill>
                  <a:srgbClr val="FF0000"/>
                </a:solidFill>
                <a:latin typeface="Times New Roman" panose="02020603050405020304" pitchFamily="18" charset="0"/>
                <a:cs typeface="Times New Roman" panose="02020603050405020304" pitchFamily="18" charset="0"/>
              </a:rPr>
              <a:t>Vòng lặp 2: 4 16</a:t>
            </a:r>
            <a:endParaRPr lang="en-US" sz="2000">
              <a:solidFill>
                <a:srgbClr val="FF0000"/>
              </a:solidFill>
              <a:latin typeface="Times New Roman" panose="02020603050405020304" pitchFamily="18" charset="0"/>
              <a:cs typeface="Times New Roman" panose="02020603050405020304" pitchFamily="18" charset="0"/>
            </a:endParaRPr>
          </a:p>
          <a:p>
            <a:pPr lvl="0" algn="l"/>
            <a:r>
              <a:rPr lang="en-US" sz="2000">
                <a:solidFill>
                  <a:srgbClr val="FF0000"/>
                </a:solidFill>
                <a:latin typeface="Times New Roman" panose="02020603050405020304" pitchFamily="18" charset="0"/>
                <a:cs typeface="Times New Roman" panose="02020603050405020304" pitchFamily="18" charset="0"/>
              </a:rPr>
              <a:t>Vòng lặp 3: 4 12</a:t>
            </a:r>
            <a:endParaRPr lang="en-US" sz="2000">
              <a:solidFill>
                <a:srgbClr val="FF0000"/>
              </a:solidFill>
              <a:latin typeface="Times New Roman" panose="02020603050405020304" pitchFamily="18" charset="0"/>
              <a:cs typeface="Times New Roman" panose="02020603050405020304" pitchFamily="18" charset="0"/>
            </a:endParaRPr>
          </a:p>
          <a:p>
            <a:pPr lvl="0" algn="l"/>
            <a:r>
              <a:rPr lang="en-US" sz="2000">
                <a:solidFill>
                  <a:srgbClr val="FF0000"/>
                </a:solidFill>
                <a:latin typeface="Times New Roman" panose="02020603050405020304" pitchFamily="18" charset="0"/>
                <a:cs typeface="Times New Roman" panose="02020603050405020304" pitchFamily="18" charset="0"/>
              </a:rPr>
              <a:t>Vòng lặp 4: 4 8</a:t>
            </a:r>
            <a:endParaRPr lang="en-US" sz="2000">
              <a:solidFill>
                <a:srgbClr val="FF0000"/>
              </a:solidFill>
              <a:latin typeface="Times New Roman" panose="02020603050405020304" pitchFamily="18" charset="0"/>
              <a:cs typeface="Times New Roman" panose="02020603050405020304" pitchFamily="18" charset="0"/>
            </a:endParaRPr>
          </a:p>
          <a:p>
            <a:pPr lvl="0" algn="l"/>
            <a:r>
              <a:rPr lang="en-US" sz="2000">
                <a:solidFill>
                  <a:srgbClr val="FF0000"/>
                </a:solidFill>
                <a:latin typeface="Times New Roman" panose="02020603050405020304" pitchFamily="18" charset="0"/>
                <a:cs typeface="Times New Roman" panose="02020603050405020304" pitchFamily="18" charset="0"/>
              </a:rPr>
              <a:t>Kết thúc vòng lặp: 4 4</a:t>
            </a:r>
            <a:endParaRPr lang="en-US" sz="2000">
              <a:solidFill>
                <a:srgbClr val="FF0000"/>
              </a:solidFill>
              <a:latin typeface="Times New Roman" panose="02020603050405020304" pitchFamily="18" charset="0"/>
              <a:cs typeface="Times New Roman" panose="02020603050405020304" pitchFamily="18" charset="0"/>
            </a:endParaRPr>
          </a:p>
          <a:p>
            <a:pPr lvl="0" algn="l"/>
            <a:r>
              <a:rPr lang="en-US" sz="2000">
                <a:latin typeface="Times New Roman" panose="02020603050405020304" pitchFamily="18" charset="0"/>
                <a:cs typeface="Times New Roman" panose="02020603050405020304" pitchFamily="18" charset="0"/>
              </a:rPr>
              <a:t>Đáp số: 4</a:t>
            </a:r>
            <a:endParaRPr lang="en-US" sz="2000">
              <a:latin typeface="Times New Roman" panose="02020603050405020304" pitchFamily="18" charset="0"/>
              <a:cs typeface="Times New Roman" panose="02020603050405020304" pitchFamily="18" charset="0"/>
            </a:endParaRPr>
          </a:p>
          <a:p>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D41A58DB-32F9-4C39-8EC1-BB40D3D6AFED}"/>
                                            </p:graphicEl>
                                          </p:spTgt>
                                        </p:tgtEl>
                                        <p:attrNameLst>
                                          <p:attrName>style.visibility</p:attrName>
                                        </p:attrNameLst>
                                      </p:cBhvr>
                                      <p:to>
                                        <p:strVal val="visible"/>
                                      </p:to>
                                    </p:set>
                                    <p:animEffect transition="in" filter="fade">
                                      <p:cBhvr>
                                        <p:cTn id="7" dur="500"/>
                                        <p:tgtEl>
                                          <p:spTgt spid="2">
                                            <p:graphicEl>
                                              <a:dgm id="{D41A58DB-32F9-4C39-8EC1-BB40D3D6AFE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54C3BF3A-687A-42A1-9DD5-C538A23555CD}"/>
                                            </p:graphicEl>
                                          </p:spTgt>
                                        </p:tgtEl>
                                        <p:attrNameLst>
                                          <p:attrName>style.visibility</p:attrName>
                                        </p:attrNameLst>
                                      </p:cBhvr>
                                      <p:to>
                                        <p:strVal val="visible"/>
                                      </p:to>
                                    </p:set>
                                    <p:animEffect transition="in" filter="fade">
                                      <p:cBhvr>
                                        <p:cTn id="12" dur="500"/>
                                        <p:tgtEl>
                                          <p:spTgt spid="2">
                                            <p:graphicEl>
                                              <a:dgm id="{54C3BF3A-687A-42A1-9DD5-C538A23555C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782C498A-BC50-4E41-8CC4-8AB24CC96EBF}"/>
                                            </p:graphicEl>
                                          </p:spTgt>
                                        </p:tgtEl>
                                        <p:attrNameLst>
                                          <p:attrName>style.visibility</p:attrName>
                                        </p:attrNameLst>
                                      </p:cBhvr>
                                      <p:to>
                                        <p:strVal val="visible"/>
                                      </p:to>
                                    </p:set>
                                    <p:animEffect transition="in" filter="fade">
                                      <p:cBhvr>
                                        <p:cTn id="17" dur="500"/>
                                        <p:tgtEl>
                                          <p:spTgt spid="2">
                                            <p:graphicEl>
                                              <a:dgm id="{782C498A-BC50-4E41-8CC4-8AB24CC96EB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p:cNvSpPr/>
          <p:nvPr/>
        </p:nvSpPr>
        <p:spPr>
          <a:xfrm>
            <a:off x="1" y="-110490"/>
            <a:ext cx="8614352"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bg1"/>
                </a:solidFill>
                <a:latin typeface="Times New Roman" panose="02020603050405020304" pitchFamily="18" charset="0"/>
                <a:cs typeface="Times New Roman" panose="02020603050405020304" pitchFamily="18" charset="0"/>
              </a:rPr>
              <a:t>1. MỘT VÀI PHƯƠNG PHÁP KIỂM THỬ CHƯƠNG TRÌNH     </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5" name="Freeform: Shape 4"/>
          <p:cNvSpPr/>
          <p:nvPr/>
        </p:nvSpPr>
        <p:spPr>
          <a:xfrm>
            <a:off x="372166" y="1107808"/>
            <a:ext cx="1029792" cy="1471131"/>
          </a:xfrm>
          <a:custGeom>
            <a:avLst/>
            <a:gdLst>
              <a:gd name="connsiteX0" fmla="*/ 0 w 1471130"/>
              <a:gd name="connsiteY0" fmla="*/ 0 h 1029791"/>
              <a:gd name="connsiteX1" fmla="*/ 956235 w 1471130"/>
              <a:gd name="connsiteY1" fmla="*/ 0 h 1029791"/>
              <a:gd name="connsiteX2" fmla="*/ 1471130 w 1471130"/>
              <a:gd name="connsiteY2" fmla="*/ 514896 h 1029791"/>
              <a:gd name="connsiteX3" fmla="*/ 956235 w 1471130"/>
              <a:gd name="connsiteY3" fmla="*/ 1029791 h 1029791"/>
              <a:gd name="connsiteX4" fmla="*/ 0 w 1471130"/>
              <a:gd name="connsiteY4" fmla="*/ 1029791 h 1029791"/>
              <a:gd name="connsiteX5" fmla="*/ 514896 w 1471130"/>
              <a:gd name="connsiteY5" fmla="*/ 514896 h 1029791"/>
              <a:gd name="connsiteX6" fmla="*/ 0 w 1471130"/>
              <a:gd name="connsiteY6" fmla="*/ 0 h 10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130" h="1029791">
                <a:moveTo>
                  <a:pt x="1471129" y="0"/>
                </a:moveTo>
                <a:lnTo>
                  <a:pt x="1471129" y="669364"/>
                </a:lnTo>
                <a:lnTo>
                  <a:pt x="735564" y="1029791"/>
                </a:lnTo>
                <a:lnTo>
                  <a:pt x="1" y="669364"/>
                </a:lnTo>
                <a:lnTo>
                  <a:pt x="1" y="0"/>
                </a:lnTo>
                <a:lnTo>
                  <a:pt x="735564" y="360427"/>
                </a:lnTo>
                <a:lnTo>
                  <a:pt x="147112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30137" rIns="15240" bIns="530135"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a</a:t>
            </a:r>
            <a:endParaRPr lang="en-US" sz="2400" kern="1200">
              <a:latin typeface="Times New Roman" panose="02020603050405020304" pitchFamily="18" charset="0"/>
              <a:cs typeface="Times New Roman" panose="02020603050405020304" pitchFamily="18" charset="0"/>
            </a:endParaRPr>
          </a:p>
        </p:txBody>
      </p:sp>
      <p:sp>
        <p:nvSpPr>
          <p:cNvPr id="7" name="Freeform: Shape 6"/>
          <p:cNvSpPr/>
          <p:nvPr/>
        </p:nvSpPr>
        <p:spPr>
          <a:xfrm>
            <a:off x="1402080" y="1108075"/>
            <a:ext cx="3373755" cy="1168400"/>
          </a:xfrm>
          <a:custGeom>
            <a:avLst/>
            <a:gdLst>
              <a:gd name="connsiteX0" fmla="*/ 159376 w 956234"/>
              <a:gd name="connsiteY0" fmla="*/ 0 h 3189920"/>
              <a:gd name="connsiteX1" fmla="*/ 796858 w 956234"/>
              <a:gd name="connsiteY1" fmla="*/ 0 h 3189920"/>
              <a:gd name="connsiteX2" fmla="*/ 956234 w 956234"/>
              <a:gd name="connsiteY2" fmla="*/ 159376 h 3189920"/>
              <a:gd name="connsiteX3" fmla="*/ 956234 w 956234"/>
              <a:gd name="connsiteY3" fmla="*/ 3189920 h 3189920"/>
              <a:gd name="connsiteX4" fmla="*/ 956234 w 956234"/>
              <a:gd name="connsiteY4" fmla="*/ 3189920 h 3189920"/>
              <a:gd name="connsiteX5" fmla="*/ 0 w 956234"/>
              <a:gd name="connsiteY5" fmla="*/ 3189920 h 3189920"/>
              <a:gd name="connsiteX6" fmla="*/ 0 w 956234"/>
              <a:gd name="connsiteY6" fmla="*/ 3189920 h 3189920"/>
              <a:gd name="connsiteX7" fmla="*/ 0 w 956234"/>
              <a:gd name="connsiteY7" fmla="*/ 159376 h 3189920"/>
              <a:gd name="connsiteX8" fmla="*/ 159376 w 956234"/>
              <a:gd name="connsiteY8" fmla="*/ 0 h 31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234" h="3189920">
                <a:moveTo>
                  <a:pt x="956234" y="531667"/>
                </a:moveTo>
                <a:lnTo>
                  <a:pt x="956234" y="2658253"/>
                </a:lnTo>
                <a:cubicBezTo>
                  <a:pt x="956234" y="2951884"/>
                  <a:pt x="934844" y="3189918"/>
                  <a:pt x="908458" y="3189918"/>
                </a:cubicBezTo>
                <a:lnTo>
                  <a:pt x="0" y="3189918"/>
                </a:lnTo>
                <a:lnTo>
                  <a:pt x="0" y="3189918"/>
                </a:lnTo>
                <a:lnTo>
                  <a:pt x="0" y="2"/>
                </a:lnTo>
                <a:lnTo>
                  <a:pt x="0" y="2"/>
                </a:lnTo>
                <a:lnTo>
                  <a:pt x="908458" y="2"/>
                </a:lnTo>
                <a:cubicBezTo>
                  <a:pt x="934844" y="2"/>
                  <a:pt x="956234" y="238036"/>
                  <a:pt x="956234" y="53166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61918" rIns="61918" bIns="61920" numCol="1" spcCol="1270" anchor="ctr" anchorCtr="0">
            <a:noAutofit/>
          </a:bodyPr>
          <a:lstStyle/>
          <a:p>
            <a:pPr marL="228600" lvl="1" indent="-228600" algn="l" defTabSz="1066800">
              <a:lnSpc>
                <a:spcPct val="90000"/>
              </a:lnSpc>
              <a:spcBef>
                <a:spcPct val="0"/>
              </a:spcBef>
              <a:spcAft>
                <a:spcPct val="15000"/>
              </a:spcAft>
              <a:buFontTx/>
              <a:buNone/>
            </a:pPr>
            <a:r>
              <a:rPr lang="en-US" sz="2800" kern="1200">
                <a:latin typeface="Times New Roman" panose="02020603050405020304" pitchFamily="18" charset="0"/>
                <a:cs typeface="Times New Roman" panose="02020603050405020304" pitchFamily="18" charset="0"/>
              </a:rPr>
              <a:t>Quan sát mã lỗi runtime và bắt lỗi ngoại lệ</a:t>
            </a:r>
            <a:endParaRPr lang="en-US" sz="2800" kern="1200">
              <a:latin typeface="Times New Roman" panose="02020603050405020304" pitchFamily="18" charset="0"/>
              <a:cs typeface="Times New Roman" panose="02020603050405020304" pitchFamily="18" charset="0"/>
            </a:endParaRPr>
          </a:p>
        </p:txBody>
      </p:sp>
      <p:sp>
        <p:nvSpPr>
          <p:cNvPr id="8" name="Freeform: Shape 7"/>
          <p:cNvSpPr/>
          <p:nvPr/>
        </p:nvSpPr>
        <p:spPr>
          <a:xfrm>
            <a:off x="372166" y="2423308"/>
            <a:ext cx="1029792" cy="1471131"/>
          </a:xfrm>
          <a:custGeom>
            <a:avLst/>
            <a:gdLst>
              <a:gd name="connsiteX0" fmla="*/ 0 w 1471130"/>
              <a:gd name="connsiteY0" fmla="*/ 0 h 1029791"/>
              <a:gd name="connsiteX1" fmla="*/ 956235 w 1471130"/>
              <a:gd name="connsiteY1" fmla="*/ 0 h 1029791"/>
              <a:gd name="connsiteX2" fmla="*/ 1471130 w 1471130"/>
              <a:gd name="connsiteY2" fmla="*/ 514896 h 1029791"/>
              <a:gd name="connsiteX3" fmla="*/ 956235 w 1471130"/>
              <a:gd name="connsiteY3" fmla="*/ 1029791 h 1029791"/>
              <a:gd name="connsiteX4" fmla="*/ 0 w 1471130"/>
              <a:gd name="connsiteY4" fmla="*/ 1029791 h 1029791"/>
              <a:gd name="connsiteX5" fmla="*/ 514896 w 1471130"/>
              <a:gd name="connsiteY5" fmla="*/ 514896 h 1029791"/>
              <a:gd name="connsiteX6" fmla="*/ 0 w 1471130"/>
              <a:gd name="connsiteY6" fmla="*/ 0 h 10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130" h="1029791">
                <a:moveTo>
                  <a:pt x="1471129" y="0"/>
                </a:moveTo>
                <a:lnTo>
                  <a:pt x="1471129" y="669364"/>
                </a:lnTo>
                <a:lnTo>
                  <a:pt x="735564" y="1029791"/>
                </a:lnTo>
                <a:lnTo>
                  <a:pt x="1" y="669364"/>
                </a:lnTo>
                <a:lnTo>
                  <a:pt x="1" y="0"/>
                </a:lnTo>
                <a:lnTo>
                  <a:pt x="735564" y="360427"/>
                </a:lnTo>
                <a:lnTo>
                  <a:pt x="147112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30137" rIns="15240" bIns="530135"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b</a:t>
            </a:r>
            <a:endParaRPr lang="en-US" sz="2400" kern="1200">
              <a:latin typeface="Times New Roman" panose="02020603050405020304" pitchFamily="18" charset="0"/>
              <a:cs typeface="Times New Roman" panose="02020603050405020304" pitchFamily="18" charset="0"/>
            </a:endParaRPr>
          </a:p>
        </p:txBody>
      </p:sp>
      <p:sp>
        <p:nvSpPr>
          <p:cNvPr id="9" name="Freeform: Shape 8"/>
          <p:cNvSpPr/>
          <p:nvPr/>
        </p:nvSpPr>
        <p:spPr>
          <a:xfrm>
            <a:off x="1402080" y="2423160"/>
            <a:ext cx="3373755" cy="1233170"/>
          </a:xfrm>
          <a:custGeom>
            <a:avLst/>
            <a:gdLst>
              <a:gd name="connsiteX0" fmla="*/ 159376 w 956234"/>
              <a:gd name="connsiteY0" fmla="*/ 0 h 3189920"/>
              <a:gd name="connsiteX1" fmla="*/ 796858 w 956234"/>
              <a:gd name="connsiteY1" fmla="*/ 0 h 3189920"/>
              <a:gd name="connsiteX2" fmla="*/ 956234 w 956234"/>
              <a:gd name="connsiteY2" fmla="*/ 159376 h 3189920"/>
              <a:gd name="connsiteX3" fmla="*/ 956234 w 956234"/>
              <a:gd name="connsiteY3" fmla="*/ 3189920 h 3189920"/>
              <a:gd name="connsiteX4" fmla="*/ 956234 w 956234"/>
              <a:gd name="connsiteY4" fmla="*/ 3189920 h 3189920"/>
              <a:gd name="connsiteX5" fmla="*/ 0 w 956234"/>
              <a:gd name="connsiteY5" fmla="*/ 3189920 h 3189920"/>
              <a:gd name="connsiteX6" fmla="*/ 0 w 956234"/>
              <a:gd name="connsiteY6" fmla="*/ 3189920 h 3189920"/>
              <a:gd name="connsiteX7" fmla="*/ 0 w 956234"/>
              <a:gd name="connsiteY7" fmla="*/ 159376 h 3189920"/>
              <a:gd name="connsiteX8" fmla="*/ 159376 w 956234"/>
              <a:gd name="connsiteY8" fmla="*/ 0 h 31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234" h="3189920">
                <a:moveTo>
                  <a:pt x="956234" y="531667"/>
                </a:moveTo>
                <a:lnTo>
                  <a:pt x="956234" y="2658253"/>
                </a:lnTo>
                <a:cubicBezTo>
                  <a:pt x="956234" y="2951884"/>
                  <a:pt x="934844" y="3189918"/>
                  <a:pt x="908458" y="3189918"/>
                </a:cubicBezTo>
                <a:lnTo>
                  <a:pt x="0" y="3189918"/>
                </a:lnTo>
                <a:lnTo>
                  <a:pt x="0" y="3189918"/>
                </a:lnTo>
                <a:lnTo>
                  <a:pt x="0" y="2"/>
                </a:lnTo>
                <a:lnTo>
                  <a:pt x="0" y="2"/>
                </a:lnTo>
                <a:lnTo>
                  <a:pt x="908458" y="2"/>
                </a:lnTo>
                <a:cubicBezTo>
                  <a:pt x="934844" y="2"/>
                  <a:pt x="956234" y="238036"/>
                  <a:pt x="956234" y="53166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61919" rIns="61918" bIns="61919" numCol="1" spcCol="1270" anchor="ctr" anchorCtr="0">
            <a:noAutofit/>
          </a:bodyPr>
          <a:lstStyle/>
          <a:p>
            <a:pPr marL="228600" lvl="1" indent="-228600" algn="l" defTabSz="1066800">
              <a:lnSpc>
                <a:spcPct val="90000"/>
              </a:lnSpc>
              <a:spcBef>
                <a:spcPct val="0"/>
              </a:spcBef>
              <a:spcAft>
                <a:spcPct val="15000"/>
              </a:spcAft>
              <a:buFontTx/>
              <a:buNone/>
            </a:pPr>
            <a:r>
              <a:rPr lang="en-US" sz="2800" kern="1200">
                <a:latin typeface="Times New Roman" panose="02020603050405020304" pitchFamily="18" charset="0"/>
                <a:cs typeface="Times New Roman" panose="02020603050405020304" pitchFamily="18" charset="0"/>
              </a:rPr>
              <a:t>Kiểm thử chương trình với các bộ dữ liệu test</a:t>
            </a:r>
            <a:endParaRPr lang="en-US" sz="2800" kern="1200">
              <a:latin typeface="Times New Roman" panose="02020603050405020304" pitchFamily="18" charset="0"/>
              <a:cs typeface="Times New Roman" panose="02020603050405020304" pitchFamily="18" charset="0"/>
            </a:endParaRPr>
          </a:p>
        </p:txBody>
      </p:sp>
      <p:sp>
        <p:nvSpPr>
          <p:cNvPr id="10" name="Freeform: Shape 9"/>
          <p:cNvSpPr/>
          <p:nvPr/>
        </p:nvSpPr>
        <p:spPr>
          <a:xfrm>
            <a:off x="372166" y="3738809"/>
            <a:ext cx="1029792" cy="1471131"/>
          </a:xfrm>
          <a:custGeom>
            <a:avLst/>
            <a:gdLst>
              <a:gd name="connsiteX0" fmla="*/ 0 w 1471130"/>
              <a:gd name="connsiteY0" fmla="*/ 0 h 1029791"/>
              <a:gd name="connsiteX1" fmla="*/ 956235 w 1471130"/>
              <a:gd name="connsiteY1" fmla="*/ 0 h 1029791"/>
              <a:gd name="connsiteX2" fmla="*/ 1471130 w 1471130"/>
              <a:gd name="connsiteY2" fmla="*/ 514896 h 1029791"/>
              <a:gd name="connsiteX3" fmla="*/ 956235 w 1471130"/>
              <a:gd name="connsiteY3" fmla="*/ 1029791 h 1029791"/>
              <a:gd name="connsiteX4" fmla="*/ 0 w 1471130"/>
              <a:gd name="connsiteY4" fmla="*/ 1029791 h 1029791"/>
              <a:gd name="connsiteX5" fmla="*/ 514896 w 1471130"/>
              <a:gd name="connsiteY5" fmla="*/ 514896 h 1029791"/>
              <a:gd name="connsiteX6" fmla="*/ 0 w 1471130"/>
              <a:gd name="connsiteY6" fmla="*/ 0 h 10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130" h="1029791">
                <a:moveTo>
                  <a:pt x="1471129" y="0"/>
                </a:moveTo>
                <a:lnTo>
                  <a:pt x="1471129" y="669364"/>
                </a:lnTo>
                <a:lnTo>
                  <a:pt x="735564" y="1029791"/>
                </a:lnTo>
                <a:lnTo>
                  <a:pt x="1" y="669364"/>
                </a:lnTo>
                <a:lnTo>
                  <a:pt x="1" y="0"/>
                </a:lnTo>
                <a:lnTo>
                  <a:pt x="735564" y="360427"/>
                </a:lnTo>
                <a:lnTo>
                  <a:pt x="147112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30137" rIns="15240" bIns="530135"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c</a:t>
            </a:r>
            <a:endParaRPr lang="en-US" sz="2400" kern="1200">
              <a:latin typeface="Times New Roman" panose="02020603050405020304" pitchFamily="18" charset="0"/>
              <a:cs typeface="Times New Roman" panose="02020603050405020304" pitchFamily="18" charset="0"/>
            </a:endParaRPr>
          </a:p>
        </p:txBody>
      </p:sp>
      <p:sp>
        <p:nvSpPr>
          <p:cNvPr id="11" name="Freeform: Shape 10"/>
          <p:cNvSpPr/>
          <p:nvPr/>
        </p:nvSpPr>
        <p:spPr>
          <a:xfrm>
            <a:off x="1402080" y="3738880"/>
            <a:ext cx="3373755" cy="1158875"/>
          </a:xfrm>
          <a:custGeom>
            <a:avLst/>
            <a:gdLst>
              <a:gd name="connsiteX0" fmla="*/ 159376 w 956234"/>
              <a:gd name="connsiteY0" fmla="*/ 0 h 3189920"/>
              <a:gd name="connsiteX1" fmla="*/ 796858 w 956234"/>
              <a:gd name="connsiteY1" fmla="*/ 0 h 3189920"/>
              <a:gd name="connsiteX2" fmla="*/ 956234 w 956234"/>
              <a:gd name="connsiteY2" fmla="*/ 159376 h 3189920"/>
              <a:gd name="connsiteX3" fmla="*/ 956234 w 956234"/>
              <a:gd name="connsiteY3" fmla="*/ 3189920 h 3189920"/>
              <a:gd name="connsiteX4" fmla="*/ 956234 w 956234"/>
              <a:gd name="connsiteY4" fmla="*/ 3189920 h 3189920"/>
              <a:gd name="connsiteX5" fmla="*/ 0 w 956234"/>
              <a:gd name="connsiteY5" fmla="*/ 3189920 h 3189920"/>
              <a:gd name="connsiteX6" fmla="*/ 0 w 956234"/>
              <a:gd name="connsiteY6" fmla="*/ 3189920 h 3189920"/>
              <a:gd name="connsiteX7" fmla="*/ 0 w 956234"/>
              <a:gd name="connsiteY7" fmla="*/ 159376 h 3189920"/>
              <a:gd name="connsiteX8" fmla="*/ 159376 w 956234"/>
              <a:gd name="connsiteY8" fmla="*/ 0 h 31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234" h="3189920">
                <a:moveTo>
                  <a:pt x="956234" y="531667"/>
                </a:moveTo>
                <a:lnTo>
                  <a:pt x="956234" y="2658253"/>
                </a:lnTo>
                <a:cubicBezTo>
                  <a:pt x="956234" y="2951884"/>
                  <a:pt x="934844" y="3189918"/>
                  <a:pt x="908458" y="3189918"/>
                </a:cubicBezTo>
                <a:lnTo>
                  <a:pt x="0" y="3189918"/>
                </a:lnTo>
                <a:lnTo>
                  <a:pt x="0" y="3189918"/>
                </a:lnTo>
                <a:lnTo>
                  <a:pt x="0" y="2"/>
                </a:lnTo>
                <a:lnTo>
                  <a:pt x="0" y="2"/>
                </a:lnTo>
                <a:lnTo>
                  <a:pt x="908458" y="2"/>
                </a:lnTo>
                <a:cubicBezTo>
                  <a:pt x="934844" y="2"/>
                  <a:pt x="956234" y="238036"/>
                  <a:pt x="956234" y="53166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61919" rIns="61918" bIns="61920" numCol="1" spcCol="1270" anchor="ctr" anchorCtr="0">
            <a:noAutofit/>
          </a:bodyPr>
          <a:lstStyle/>
          <a:p>
            <a:pPr marL="228600" lvl="1" indent="-228600" algn="l" defTabSz="1066800">
              <a:lnSpc>
                <a:spcPct val="90000"/>
              </a:lnSpc>
              <a:spcBef>
                <a:spcPct val="0"/>
              </a:spcBef>
              <a:spcAft>
                <a:spcPct val="15000"/>
              </a:spcAft>
              <a:buFontTx/>
              <a:buNone/>
            </a:pPr>
            <a:r>
              <a:rPr lang="en-US" sz="2800" kern="1200">
                <a:latin typeface="Times New Roman" panose="02020603050405020304" pitchFamily="18" charset="0"/>
                <a:cs typeface="Times New Roman" panose="02020603050405020304" pitchFamily="18" charset="0"/>
              </a:rPr>
              <a:t>In các thông số trung gian</a:t>
            </a:r>
            <a:endParaRPr lang="en-US" sz="2800" kern="1200">
              <a:latin typeface="Times New Roman" panose="02020603050405020304" pitchFamily="18" charset="0"/>
              <a:cs typeface="Times New Roman" panose="02020603050405020304" pitchFamily="18" charset="0"/>
            </a:endParaRPr>
          </a:p>
        </p:txBody>
      </p:sp>
      <p:sp>
        <p:nvSpPr>
          <p:cNvPr id="12" name="Freeform: Shape 11"/>
          <p:cNvSpPr/>
          <p:nvPr/>
        </p:nvSpPr>
        <p:spPr>
          <a:xfrm>
            <a:off x="372166" y="5054309"/>
            <a:ext cx="1029792" cy="1471131"/>
          </a:xfrm>
          <a:custGeom>
            <a:avLst/>
            <a:gdLst>
              <a:gd name="connsiteX0" fmla="*/ 0 w 1471130"/>
              <a:gd name="connsiteY0" fmla="*/ 0 h 1029791"/>
              <a:gd name="connsiteX1" fmla="*/ 956235 w 1471130"/>
              <a:gd name="connsiteY1" fmla="*/ 0 h 1029791"/>
              <a:gd name="connsiteX2" fmla="*/ 1471130 w 1471130"/>
              <a:gd name="connsiteY2" fmla="*/ 514896 h 1029791"/>
              <a:gd name="connsiteX3" fmla="*/ 956235 w 1471130"/>
              <a:gd name="connsiteY3" fmla="*/ 1029791 h 1029791"/>
              <a:gd name="connsiteX4" fmla="*/ 0 w 1471130"/>
              <a:gd name="connsiteY4" fmla="*/ 1029791 h 1029791"/>
              <a:gd name="connsiteX5" fmla="*/ 514896 w 1471130"/>
              <a:gd name="connsiteY5" fmla="*/ 514896 h 1029791"/>
              <a:gd name="connsiteX6" fmla="*/ 0 w 1471130"/>
              <a:gd name="connsiteY6" fmla="*/ 0 h 10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130" h="1029791">
                <a:moveTo>
                  <a:pt x="1471129" y="0"/>
                </a:moveTo>
                <a:lnTo>
                  <a:pt x="1471129" y="669364"/>
                </a:lnTo>
                <a:lnTo>
                  <a:pt x="735564" y="1029791"/>
                </a:lnTo>
                <a:lnTo>
                  <a:pt x="1" y="669364"/>
                </a:lnTo>
                <a:lnTo>
                  <a:pt x="1" y="0"/>
                </a:lnTo>
                <a:lnTo>
                  <a:pt x="735564" y="360427"/>
                </a:lnTo>
                <a:lnTo>
                  <a:pt x="147112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30137" rIns="15240" bIns="530135"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d</a:t>
            </a:r>
            <a:endParaRPr lang="en-US" sz="2400" kern="1200">
              <a:latin typeface="Times New Roman" panose="02020603050405020304" pitchFamily="18" charset="0"/>
              <a:cs typeface="Times New Roman" panose="02020603050405020304" pitchFamily="18" charset="0"/>
            </a:endParaRPr>
          </a:p>
        </p:txBody>
      </p:sp>
      <p:sp>
        <p:nvSpPr>
          <p:cNvPr id="13" name="Freeform: Shape 12"/>
          <p:cNvSpPr/>
          <p:nvPr/>
        </p:nvSpPr>
        <p:spPr>
          <a:xfrm>
            <a:off x="1402080" y="5054600"/>
            <a:ext cx="3373755" cy="1259840"/>
          </a:xfrm>
          <a:custGeom>
            <a:avLst/>
            <a:gdLst>
              <a:gd name="connsiteX0" fmla="*/ 159376 w 956234"/>
              <a:gd name="connsiteY0" fmla="*/ 0 h 3189920"/>
              <a:gd name="connsiteX1" fmla="*/ 796858 w 956234"/>
              <a:gd name="connsiteY1" fmla="*/ 0 h 3189920"/>
              <a:gd name="connsiteX2" fmla="*/ 956234 w 956234"/>
              <a:gd name="connsiteY2" fmla="*/ 159376 h 3189920"/>
              <a:gd name="connsiteX3" fmla="*/ 956234 w 956234"/>
              <a:gd name="connsiteY3" fmla="*/ 3189920 h 3189920"/>
              <a:gd name="connsiteX4" fmla="*/ 956234 w 956234"/>
              <a:gd name="connsiteY4" fmla="*/ 3189920 h 3189920"/>
              <a:gd name="connsiteX5" fmla="*/ 0 w 956234"/>
              <a:gd name="connsiteY5" fmla="*/ 3189920 h 3189920"/>
              <a:gd name="connsiteX6" fmla="*/ 0 w 956234"/>
              <a:gd name="connsiteY6" fmla="*/ 3189920 h 3189920"/>
              <a:gd name="connsiteX7" fmla="*/ 0 w 956234"/>
              <a:gd name="connsiteY7" fmla="*/ 159376 h 3189920"/>
              <a:gd name="connsiteX8" fmla="*/ 159376 w 956234"/>
              <a:gd name="connsiteY8" fmla="*/ 0 h 31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234" h="3189920">
                <a:moveTo>
                  <a:pt x="956234" y="531667"/>
                </a:moveTo>
                <a:lnTo>
                  <a:pt x="956234" y="2658253"/>
                </a:lnTo>
                <a:cubicBezTo>
                  <a:pt x="956234" y="2951884"/>
                  <a:pt x="934844" y="3189918"/>
                  <a:pt x="908458" y="3189918"/>
                </a:cubicBezTo>
                <a:lnTo>
                  <a:pt x="0" y="3189918"/>
                </a:lnTo>
                <a:lnTo>
                  <a:pt x="0" y="3189918"/>
                </a:lnTo>
                <a:lnTo>
                  <a:pt x="0" y="2"/>
                </a:lnTo>
                <a:lnTo>
                  <a:pt x="0" y="2"/>
                </a:lnTo>
                <a:lnTo>
                  <a:pt x="908458" y="2"/>
                </a:lnTo>
                <a:cubicBezTo>
                  <a:pt x="934844" y="2"/>
                  <a:pt x="956234" y="238036"/>
                  <a:pt x="956234" y="53166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61920" rIns="61918" bIns="61919" numCol="1" spcCol="1270" anchor="ctr" anchorCtr="0">
            <a:noAutofit/>
          </a:bodyPr>
          <a:lstStyle/>
          <a:p>
            <a:pPr marL="228600" lvl="1" indent="-228600" algn="l" defTabSz="1066800">
              <a:lnSpc>
                <a:spcPct val="90000"/>
              </a:lnSpc>
              <a:spcBef>
                <a:spcPct val="0"/>
              </a:spcBef>
              <a:spcAft>
                <a:spcPct val="15000"/>
              </a:spcAft>
              <a:buFontTx/>
              <a:buNone/>
            </a:pPr>
            <a:r>
              <a:rPr lang="en-US" sz="2800" kern="1200">
                <a:latin typeface="Times New Roman" panose="02020603050405020304" pitchFamily="18" charset="0"/>
                <a:cs typeface="Times New Roman" panose="02020603050405020304" pitchFamily="18" charset="0"/>
              </a:rPr>
              <a:t>Sử dụng công cụ break point (điểm dừng)</a:t>
            </a:r>
            <a:endParaRPr lang="en-US" sz="2800" kern="1200">
              <a:latin typeface="Times New Roman" panose="02020603050405020304" pitchFamily="18" charset="0"/>
              <a:cs typeface="Times New Roman" panose="02020603050405020304" pitchFamily="18" charset="0"/>
            </a:endParaRPr>
          </a:p>
        </p:txBody>
      </p:sp>
      <p:graphicFrame>
        <p:nvGraphicFramePr>
          <p:cNvPr id="16" name="Diagram 15"/>
          <p:cNvGraphicFramePr/>
          <p:nvPr/>
        </p:nvGraphicFramePr>
        <p:xfrm>
          <a:off x="3848652" y="964707"/>
          <a:ext cx="8507896" cy="533670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7" name="Picture 16"/>
          <p:cNvPicPr>
            <a:picLocks noChangeAspect="1"/>
          </p:cNvPicPr>
          <p:nvPr/>
        </p:nvPicPr>
        <p:blipFill>
          <a:blip r:embed="rId6"/>
          <a:stretch>
            <a:fillRect/>
          </a:stretch>
        </p:blipFill>
        <p:spPr>
          <a:xfrm>
            <a:off x="5704840" y="613410"/>
            <a:ext cx="5864860" cy="2647950"/>
          </a:xfrm>
          <a:prstGeom prst="rect">
            <a:avLst/>
          </a:prstGeom>
        </p:spPr>
      </p:pic>
      <p:sp>
        <p:nvSpPr>
          <p:cNvPr id="20" name="TextBox 19"/>
          <p:cNvSpPr txBox="1"/>
          <p:nvPr/>
        </p:nvSpPr>
        <p:spPr>
          <a:xfrm>
            <a:off x="6287770" y="3836670"/>
            <a:ext cx="3587115" cy="2464435"/>
          </a:xfrm>
          <a:prstGeom prst="rect">
            <a:avLst/>
          </a:prstGeom>
          <a:noFill/>
        </p:spPr>
        <p:txBody>
          <a:bodyPr wrap="square" rtlCol="0">
            <a:noAutofit/>
          </a:bodyPr>
          <a:lstStyle/>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Dừng lần 1: m=20, n=16</a:t>
            </a:r>
            <a:endParaRPr lang="en-US"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Dừng lần 2: m=4, n=16</a:t>
            </a:r>
            <a:endParaRPr lang="en-US"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Dừng lần 3: m=4, n=12</a:t>
            </a:r>
            <a:endParaRPr lang="en-US"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Dừng lần 4: m=4, n=8</a:t>
            </a:r>
            <a:endParaRPr lang="en-US"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Dừng lần 5: m=4, n=4</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graphicEl>
                                              <a:dgm id="{8B6386A8-56EF-4BF1-AF5C-FC2E469E69ED}"/>
                                            </p:graphicEl>
                                          </p:spTgt>
                                        </p:tgtEl>
                                        <p:attrNameLst>
                                          <p:attrName>style.visibility</p:attrName>
                                        </p:attrNameLst>
                                      </p:cBhvr>
                                      <p:to>
                                        <p:strVal val="visible"/>
                                      </p:to>
                                    </p:set>
                                    <p:animEffect transition="in" filter="fade">
                                      <p:cBhvr>
                                        <p:cTn id="17" dur="500"/>
                                        <p:tgtEl>
                                          <p:spTgt spid="16">
                                            <p:graphicEl>
                                              <a:dgm id="{8B6386A8-56EF-4BF1-AF5C-FC2E469E69ED}"/>
                                            </p:graphic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graphicEl>
                                              <a:dgm id="{0E90159C-DA26-46FE-80C3-ED69C4E0ABC3}"/>
                                            </p:graphicEl>
                                          </p:spTgt>
                                        </p:tgtEl>
                                        <p:attrNameLst>
                                          <p:attrName>style.visibility</p:attrName>
                                        </p:attrNameLst>
                                      </p:cBhvr>
                                      <p:to>
                                        <p:strVal val="visible"/>
                                      </p:to>
                                    </p:set>
                                    <p:animEffect transition="in" filter="fade">
                                      <p:cBhvr>
                                        <p:cTn id="25" dur="500"/>
                                        <p:tgtEl>
                                          <p:spTgt spid="16">
                                            <p:graphicEl>
                                              <a:dgm id="{0E90159C-DA26-46FE-80C3-ED69C4E0ABC3}"/>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graphicEl>
                                              <a:dgm id="{9E2C2CFA-388B-4E05-8126-1A10963674EF}"/>
                                            </p:graphicEl>
                                          </p:spTgt>
                                        </p:tgtEl>
                                        <p:attrNameLst>
                                          <p:attrName>style.visibility</p:attrName>
                                        </p:attrNameLst>
                                      </p:cBhvr>
                                      <p:to>
                                        <p:strVal val="visible"/>
                                      </p:to>
                                    </p:set>
                                    <p:animEffect transition="in" filter="fade">
                                      <p:cBhvr>
                                        <p:cTn id="30" dur="500"/>
                                        <p:tgtEl>
                                          <p:spTgt spid="16">
                                            <p:graphicEl>
                                              <a:dgm id="{9E2C2CFA-388B-4E05-8126-1A10963674EF}"/>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fade">
                                      <p:cBhvr>
                                        <p:cTn id="35" dur="500"/>
                                        <p:tgtEl>
                                          <p:spTgt spid="2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xEl>
                                              <p:pRg st="1" end="1"/>
                                            </p:txEl>
                                          </p:spTgt>
                                        </p:tgtEl>
                                        <p:attrNameLst>
                                          <p:attrName>style.visibility</p:attrName>
                                        </p:attrNameLst>
                                      </p:cBhvr>
                                      <p:to>
                                        <p:strVal val="visible"/>
                                      </p:to>
                                    </p:set>
                                    <p:animEffect transition="in" filter="fade">
                                      <p:cBhvr>
                                        <p:cTn id="40" dur="500"/>
                                        <p:tgtEl>
                                          <p:spTgt spid="2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
                                            <p:txEl>
                                              <p:pRg st="2" end="2"/>
                                            </p:txEl>
                                          </p:spTgt>
                                        </p:tgtEl>
                                        <p:attrNameLst>
                                          <p:attrName>style.visibility</p:attrName>
                                        </p:attrNameLst>
                                      </p:cBhvr>
                                      <p:to>
                                        <p:strVal val="visible"/>
                                      </p:to>
                                    </p:set>
                                    <p:animEffect transition="in" filter="fade">
                                      <p:cBhvr>
                                        <p:cTn id="45" dur="500"/>
                                        <p:tgtEl>
                                          <p:spTgt spid="20">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0">
                                            <p:txEl>
                                              <p:pRg st="3" end="3"/>
                                            </p:txEl>
                                          </p:spTgt>
                                        </p:tgtEl>
                                        <p:attrNameLst>
                                          <p:attrName>style.visibility</p:attrName>
                                        </p:attrNameLst>
                                      </p:cBhvr>
                                      <p:to>
                                        <p:strVal val="visible"/>
                                      </p:to>
                                    </p:set>
                                    <p:animEffect transition="in" filter="fade">
                                      <p:cBhvr>
                                        <p:cTn id="50" dur="500"/>
                                        <p:tgtEl>
                                          <p:spTgt spid="20">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
                                            <p:txEl>
                                              <p:pRg st="4" end="4"/>
                                            </p:txEl>
                                          </p:spTgt>
                                        </p:tgtEl>
                                        <p:attrNameLst>
                                          <p:attrName>style.visibility</p:attrName>
                                        </p:attrNameLst>
                                      </p:cBhvr>
                                      <p:to>
                                        <p:strVal val="visible"/>
                                      </p:to>
                                    </p:set>
                                    <p:animEffect transition="in" filter="fade">
                                      <p:cBhvr>
                                        <p:cTn id="55"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ldLvl="0" animBg="1"/>
      <p:bldGraphic spid="16"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131570" y="583565"/>
            <a:ext cx="7552055" cy="768350"/>
          </a:xfrm>
          <a:prstGeom prst="rect">
            <a:avLst/>
          </a:prstGeom>
          <a:noFill/>
        </p:spPr>
        <p:txBody>
          <a:bodyPr wrap="square" rtlCol="0">
            <a:noAutofit/>
          </a:bodyPr>
          <a:p>
            <a:endParaRPr lang="en-US" sz="2400">
              <a:latin typeface="Times New Roman" panose="02020603050405020304" pitchFamily="18" charset="0"/>
              <a:cs typeface="Times New Roman" panose="02020603050405020304" pitchFamily="18" charset="0"/>
            </a:endParaRPr>
          </a:p>
        </p:txBody>
      </p:sp>
      <p:sp>
        <p:nvSpPr>
          <p:cNvPr id="3" name="Text Box 2"/>
          <p:cNvSpPr txBox="1"/>
          <p:nvPr/>
        </p:nvSpPr>
        <p:spPr>
          <a:xfrm>
            <a:off x="375920" y="960755"/>
            <a:ext cx="11690350" cy="4652010"/>
          </a:xfrm>
          <a:prstGeom prst="rect">
            <a:avLst/>
          </a:prstGeom>
          <a:noFill/>
        </p:spPr>
        <p:txBody>
          <a:bodyPr wrap="square" rtlCol="0">
            <a:noAutofit/>
          </a:bodyPr>
          <a:p>
            <a:pPr indent="0">
              <a:buFont typeface="Arial" panose="020B0604020202020204" pitchFamily="34" charset="0"/>
              <a:buNone/>
            </a:pPr>
            <a:r>
              <a:rPr lang="en-US" sz="3200">
                <a:latin typeface="Times New Roman" panose="02020603050405020304" pitchFamily="18" charset="0"/>
                <a:cs typeface="Times New Roman" panose="02020603050405020304" pitchFamily="18" charset="0"/>
                <a:sym typeface="+mn-ea"/>
              </a:rPr>
              <a:t>*MỘT SỐ GHI NHỚ:</a:t>
            </a:r>
            <a:endParaRPr lang="en-US" sz="3200">
              <a:latin typeface="Times New Roman" panose="02020603050405020304" pitchFamily="18" charset="0"/>
              <a:cs typeface="Times New Roman" panose="02020603050405020304" pitchFamily="18" charset="0"/>
            </a:endParaRPr>
          </a:p>
          <a:p>
            <a:pPr indent="0">
              <a:buFont typeface="Arial" panose="020B0604020202020204" pitchFamily="34" charset="0"/>
              <a:buNone/>
            </a:pPr>
            <a:endParaRPr lang="en-US" sz="32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a:solidFill>
                  <a:srgbClr val="FFC000"/>
                </a:solidFill>
                <a:latin typeface="Times New Roman" panose="02020603050405020304" pitchFamily="18" charset="0"/>
                <a:cs typeface="Times New Roman" panose="02020603050405020304" pitchFamily="18" charset="0"/>
              </a:rPr>
              <a:t>Sử dụng công cụ in các biến trung gian.</a:t>
            </a:r>
            <a:endParaRPr lang="en-US" sz="3200">
              <a:solidFill>
                <a:srgbClr val="FFC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a:solidFill>
                  <a:srgbClr val="FFC000"/>
                </a:solidFill>
                <a:latin typeface="Times New Roman" panose="02020603050405020304" pitchFamily="18" charset="0"/>
                <a:cs typeface="Times New Roman" panose="02020603050405020304" pitchFamily="18" charset="0"/>
              </a:rPr>
              <a:t>Sử dụng công cụ sinh các bộ dữ liệu test.</a:t>
            </a:r>
            <a:endParaRPr lang="en-US" sz="3200">
              <a:solidFill>
                <a:srgbClr val="FFC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a:solidFill>
                  <a:srgbClr val="FFC000"/>
                </a:solidFill>
                <a:latin typeface="Times New Roman" panose="02020603050405020304" pitchFamily="18" charset="0"/>
                <a:cs typeface="Times New Roman" panose="02020603050405020304" pitchFamily="18" charset="0"/>
              </a:rPr>
              <a:t>Sử dụng công cụ điểm dừng trong phần mền soạn thảo lập trình.</a:t>
            </a:r>
            <a:endParaRPr lang="en-US" sz="3200">
              <a:solidFill>
                <a:srgbClr val="FFC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a:solidFill>
                  <a:srgbClr val="FFC000"/>
                </a:solidFill>
                <a:latin typeface="Times New Roman" panose="02020603050405020304" pitchFamily="18" charset="0"/>
                <a:cs typeface="Times New Roman" panose="02020603050405020304" pitchFamily="18" charset="0"/>
              </a:rPr>
              <a:t>Quan sát các mã lỗi của chương trình nếu phát sinh.</a:t>
            </a:r>
            <a:endParaRPr lang="en-US" sz="320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1">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5613400" y="0"/>
            <a:ext cx="6578600" cy="6858000"/>
          </a:xfrm>
          <a:prstGeom prst="rect">
            <a:avLst/>
          </a:prstGeom>
        </p:spPr>
      </p:pic>
      <p:sp>
        <p:nvSpPr>
          <p:cNvPr id="15" name="Rectangle: Rounded Corners 14"/>
          <p:cNvSpPr/>
          <p:nvPr/>
        </p:nvSpPr>
        <p:spPr>
          <a:xfrm>
            <a:off x="186690" y="219075"/>
            <a:ext cx="3239770" cy="393700"/>
          </a:xfrm>
          <a:prstGeom prst="roundRect">
            <a:avLst>
              <a:gd name="adj" fmla="val 50000"/>
            </a:avLst>
          </a:prstGeom>
          <a:solidFill>
            <a:srgbClr val="F8C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bg1"/>
                </a:solidFill>
                <a:latin typeface="Times New Roman" panose="02020603050405020304" pitchFamily="18" charset="0"/>
                <a:cs typeface="Times New Roman" panose="02020603050405020304" pitchFamily="18" charset="0"/>
              </a:rPr>
              <a:t>2. VÍ DỤ MINH HỌA     </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2" name="Rectangle: Rounded Corners 1"/>
          <p:cNvSpPr/>
          <p:nvPr/>
        </p:nvSpPr>
        <p:spPr>
          <a:xfrm>
            <a:off x="42545" y="878840"/>
            <a:ext cx="3206750" cy="1062355"/>
          </a:xfrm>
          <a:prstGeom prst="roundRect">
            <a:avLst>
              <a:gd name="adj" fmla="val 50000"/>
            </a:avLst>
          </a:prstGeom>
          <a:solidFill>
            <a:srgbClr val="C1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bg1"/>
                </a:solidFill>
                <a:latin typeface="Times New Roman" panose="02020603050405020304" pitchFamily="18" charset="0"/>
                <a:cs typeface="Times New Roman" panose="02020603050405020304" pitchFamily="18" charset="0"/>
              </a:rPr>
              <a:t>Quan sát mã lỗi</a:t>
            </a:r>
            <a:endParaRPr lang="en-US" sz="2400">
              <a:solidFill>
                <a:schemeClr val="bg1"/>
              </a:solidFill>
            </a:endParaRPr>
          </a:p>
        </p:txBody>
      </p:sp>
      <p:sp>
        <p:nvSpPr>
          <p:cNvPr id="4" name="Callout: Line 3"/>
          <p:cNvSpPr/>
          <p:nvPr/>
        </p:nvSpPr>
        <p:spPr>
          <a:xfrm>
            <a:off x="3667539" y="2285997"/>
            <a:ext cx="1428212" cy="473212"/>
          </a:xfrm>
          <a:prstGeom prst="borderCallout1">
            <a:avLst>
              <a:gd name="adj1" fmla="val 48750"/>
              <a:gd name="adj2" fmla="val 100164"/>
              <a:gd name="adj3" fmla="val 47389"/>
              <a:gd name="adj4" fmla="val 1590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Mã lỗi</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500"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3" fill="hold" display="0">
                  <p:stCondLst>
                    <p:cond delay="indefinite"/>
                  </p:stCondLst>
                </p:cTn>
                <p:tgtEl>
                  <p:spTgt spid="3"/>
                </p:tgtEl>
              </p:cMediaNode>
            </p:video>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bldLvl="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a:hlinkClick r:id="rId1" action="ppaction://hlinkfile"/>
          </p:cNvPr>
          <p:cNvSpPr txBox="1"/>
          <p:nvPr/>
        </p:nvSpPr>
        <p:spPr>
          <a:xfrm>
            <a:off x="3729355" y="565785"/>
            <a:ext cx="4593590" cy="1236980"/>
          </a:xfrm>
          <a:prstGeom prst="rect">
            <a:avLst/>
          </a:prstGeom>
          <a:gradFill>
            <a:gsLst>
              <a:gs pos="0">
                <a:srgbClr val="007BD3"/>
              </a:gs>
              <a:gs pos="100000">
                <a:srgbClr val="034373"/>
              </a:gs>
            </a:gsLst>
            <a:lin ang="5400000" scaled="0"/>
          </a:gradFill>
        </p:spPr>
        <p:txBody>
          <a:bodyPr wrap="square" rtlCol="0">
            <a:noAutofit/>
          </a:bodyPr>
          <a:p>
            <a:pPr algn="ctr">
              <a:lnSpc>
                <a:spcPct val="190000"/>
              </a:lnSpc>
            </a:pPr>
            <a:r>
              <a:rPr lang="en-US" sz="2400">
                <a:hlinkClick r:id="rId2" action="ppaction://hlinkfile"/>
              </a:rPr>
              <a:t>CT</a:t>
            </a:r>
            <a:r>
              <a:rPr lang="en-US" sz="2400"/>
              <a:t> MINH HOẠ . UCLN </a:t>
            </a:r>
            <a:endParaRPr lang="en-US" sz="2400"/>
          </a:p>
        </p:txBody>
      </p:sp>
      <p:sp>
        <p:nvSpPr>
          <p:cNvPr id="3" name="Text Box 2"/>
          <p:cNvSpPr txBox="1"/>
          <p:nvPr/>
        </p:nvSpPr>
        <p:spPr>
          <a:xfrm>
            <a:off x="3729990" y="2202180"/>
            <a:ext cx="4592320" cy="1226185"/>
          </a:xfrm>
          <a:prstGeom prst="rect">
            <a:avLst/>
          </a:prstGeom>
          <a:gradFill>
            <a:gsLst>
              <a:gs pos="0">
                <a:srgbClr val="007BD3"/>
              </a:gs>
              <a:gs pos="100000">
                <a:srgbClr val="034373"/>
              </a:gs>
            </a:gsLst>
            <a:lin ang="5400000" scaled="0"/>
          </a:gradFill>
        </p:spPr>
        <p:txBody>
          <a:bodyPr wrap="square" rtlCol="0">
            <a:noAutofit/>
          </a:bodyPr>
          <a:p>
            <a:pPr algn="ctr">
              <a:lnSpc>
                <a:spcPct val="220000"/>
              </a:lnSpc>
            </a:pPr>
            <a:r>
              <a:rPr lang="en-US" sz="2400"/>
              <a:t>CT MINH </a:t>
            </a:r>
            <a:r>
              <a:rPr lang="en-US" sz="2400">
                <a:hlinkClick r:id="rId3" action="ppaction://hlinkfile"/>
              </a:rPr>
              <a:t>HỌẠ</a:t>
            </a:r>
            <a:r>
              <a:rPr lang="en-US" sz="2400"/>
              <a:t> .DS</a:t>
            </a:r>
            <a:endParaRPr lang="en-US" sz="2400"/>
          </a:p>
        </p:txBody>
      </p:sp>
      <p:sp>
        <p:nvSpPr>
          <p:cNvPr id="5" name="Text Box 4">
            <a:hlinkClick r:id="rId4" action="ppaction://hlinkfile"/>
          </p:cNvPr>
          <p:cNvSpPr txBox="1"/>
          <p:nvPr/>
        </p:nvSpPr>
        <p:spPr>
          <a:xfrm>
            <a:off x="3730625" y="3827780"/>
            <a:ext cx="4592320" cy="1168400"/>
          </a:xfrm>
          <a:prstGeom prst="rect">
            <a:avLst/>
          </a:prstGeom>
          <a:gradFill>
            <a:gsLst>
              <a:gs pos="0">
                <a:srgbClr val="007BD3"/>
              </a:gs>
              <a:gs pos="100000">
                <a:srgbClr val="034373"/>
              </a:gs>
            </a:gsLst>
            <a:lin ang="5400000" scaled="0"/>
          </a:gradFill>
        </p:spPr>
        <p:txBody>
          <a:bodyPr wrap="square" rtlCol="0">
            <a:noAutofit/>
          </a:bodyPr>
          <a:p>
            <a:r>
              <a:rPr lang="en-US">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p>
            <a:pPr algn="ctr"/>
            <a:r>
              <a:rPr lang="en-US" sz="2400">
                <a:latin typeface="Times New Roman" panose="02020603050405020304" pitchFamily="18" charset="0"/>
                <a:cs typeface="Times New Roman" panose="02020603050405020304" pitchFamily="18" charset="0"/>
                <a:hlinkClick r:id="rId4" action="ppaction://hlinkfile"/>
              </a:rPr>
              <a:t>BT CỦNG CỐ.pptx</a:t>
            </a:r>
            <a:endParaRPr 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635" y="0"/>
            <a:ext cx="12193270" cy="4720590"/>
          </a:xfrm>
          <a:prstGeom prst="rect">
            <a:avLst/>
          </a:prstGeom>
          <a:noFill/>
        </p:spPr>
        <p:txBody>
          <a:bodyPr wrap="square" rtlCol="0">
            <a:noAutofit/>
          </a:bodyPr>
          <a:lstStyle/>
          <a:p>
            <a:pPr algn="ctr"/>
            <a:r>
              <a:rPr lang="en-US" sz="5400" spc="800">
                <a:solidFill>
                  <a:srgbClr val="FFC000"/>
                </a:solidFill>
                <a:effectLst/>
                <a:latin typeface="Times New Roman" panose="02020603050405020304" pitchFamily="18" charset="0"/>
                <a:cs typeface="Times New Roman" panose="02020603050405020304" pitchFamily="18" charset="0"/>
              </a:rPr>
              <a:t>HƯỚNG DẪN BÀI TỰ HỌC</a:t>
            </a:r>
            <a:endParaRPr lang="en-US" sz="5400" spc="800">
              <a:solidFill>
                <a:srgbClr val="FFC000"/>
              </a:solidFill>
              <a:effectLst/>
              <a:latin typeface="Times New Roman" panose="02020603050405020304" pitchFamily="18" charset="0"/>
              <a:cs typeface="Times New Roman" panose="02020603050405020304" pitchFamily="18" charset="0"/>
            </a:endParaRPr>
          </a:p>
          <a:p>
            <a:pPr lvl="0" indent="0" algn="just">
              <a:spcBef>
                <a:spcPts val="1200"/>
              </a:spcBef>
              <a:spcAft>
                <a:spcPts val="1200"/>
              </a:spcAft>
              <a:buClr>
                <a:srgbClr val="FF0000"/>
              </a:buClr>
              <a:buFont typeface="+mj-lt"/>
              <a:buNone/>
            </a:pPr>
            <a:r>
              <a:rPr lang="en-US" altLang="nl-NL" sz="3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1. </a:t>
            </a:r>
            <a:r>
              <a:rPr lang="nl-NL" sz="3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Chương trình của em khi chạy phát sinh lỗi ngoại lệ ZeroDivisionError. Đó là lỗi gì và em sẽ xử lý lỗi này như thế nào?</a:t>
            </a:r>
            <a:endParaRPr lang="en-US" sz="360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lvl="0" indent="0">
              <a:spcBef>
                <a:spcPts val="1200"/>
              </a:spcBef>
              <a:spcAft>
                <a:spcPts val="1200"/>
              </a:spcAft>
              <a:buClr>
                <a:srgbClr val="FF0000"/>
              </a:buClr>
              <a:buFont typeface="+mj-lt"/>
              <a:buNone/>
            </a:pPr>
            <a:r>
              <a:rPr lang="en-US" altLang="nl-NL" sz="3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2. </a:t>
            </a:r>
            <a:r>
              <a:rPr lang="nl-NL" sz="3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Chương trình sau có lỗi không? Nếu có thì tìm và sửa lỗi.</a:t>
            </a:r>
            <a:endParaRPr lang="en-US" sz="360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685800">
              <a:spcBef>
                <a:spcPts val="1200"/>
              </a:spcBef>
              <a:spcAft>
                <a:spcPts val="1200"/>
              </a:spcAft>
            </a:pPr>
            <a:r>
              <a:rPr lang="nl-NL" sz="3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m = input ( “ Nhập số tự nhiên m: “)</a:t>
            </a:r>
            <a:endParaRPr lang="en-US" sz="360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685800">
              <a:spcBef>
                <a:spcPts val="1200"/>
              </a:spcBef>
              <a:spcAft>
                <a:spcPts val="1200"/>
              </a:spcAft>
            </a:pPr>
            <a:r>
              <a:rPr lang="nl-NL" sz="3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n = input ( “ Nhập số tự nhiên n: “)</a:t>
            </a:r>
            <a:endParaRPr lang="en-US" sz="360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685800">
              <a:spcBef>
                <a:spcPts val="1200"/>
              </a:spcBef>
              <a:spcAft>
                <a:spcPts val="1200"/>
              </a:spcAft>
            </a:pPr>
            <a:r>
              <a:rPr lang="fr-FR" sz="3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print ( “ Tổng hai số đã nhập là:” ,m+n)</a:t>
            </a:r>
            <a:endParaRPr lang="en-US" sz="36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endParaRPr lang="en-US" sz="3600" spc="8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anim calcmode="lin" valueType="num">
                                      <p:cBhvr>
                                        <p:cTn id="10" dur="1000" fill="hold"/>
                                        <p:tgtEl>
                                          <p:spTgt spid="32"/>
                                        </p:tgtEl>
                                        <p:attrNameLst>
                                          <p:attrName>ppt_x</p:attrName>
                                        </p:attrNameLst>
                                      </p:cBhvr>
                                      <p:tavLst>
                                        <p:tav tm="0">
                                          <p:val>
                                            <p:fltVal val="0.5"/>
                                          </p:val>
                                        </p:tav>
                                        <p:tav tm="100000">
                                          <p:val>
                                            <p:strVal val="#ppt_x"/>
                                          </p:val>
                                        </p:tav>
                                      </p:tavLst>
                                    </p:anim>
                                    <p:anim calcmode="lin" valueType="num">
                                      <p:cBhvr>
                                        <p:cTn id="11" dur="10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0" y="0"/>
            <a:ext cx="12119610" cy="3890010"/>
          </a:xfrm>
          <a:prstGeom prst="rect">
            <a:avLst/>
          </a:prstGeom>
          <a:noFill/>
        </p:spPr>
        <p:txBody>
          <a:bodyPr wrap="square" rtlCol="0">
            <a:noAutofit/>
          </a:bodyPr>
          <a:lstStyle/>
          <a:p>
            <a:pPr lvl="0" algn="just">
              <a:spcBef>
                <a:spcPts val="600"/>
              </a:spcBef>
              <a:spcAft>
                <a:spcPts val="600"/>
              </a:spcAft>
              <a:buClr>
                <a:srgbClr val="0070C0"/>
              </a:buClr>
            </a:pPr>
            <a:r>
              <a:rPr lang="en-US" altLang="nl-NL" sz="28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3. </a:t>
            </a:r>
            <a:r>
              <a:rPr lang="nl-NL" sz="28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Chương </a:t>
            </a:r>
            <a:r>
              <a:rPr lang="nl-NL"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trình sau có chức năng sắp xếp một dãy số cho trước. Hãy kiểm tra xem chương trình có lỗi không? </a:t>
            </a: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Nếu có thì tìm và sửa lỗi.</a:t>
            </a:r>
            <a:endParaRPr lang="en-US" sz="280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A = [10, 1, 5, 2, 8, 0, 4]</a:t>
            </a:r>
            <a:endParaRPr lang="en-US" sz="280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for i in range ( len(A)-1):</a:t>
            </a:r>
            <a:endParaRPr lang="en-US" sz="280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      j = i</a:t>
            </a:r>
            <a:endParaRPr lang="en-US" sz="280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     while j &gt; 1 and A[ j ] &lt; A[ j – 1]:</a:t>
            </a:r>
            <a:endParaRPr lang="en-US" sz="280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            A[ j ], A[ j – 1] = A[ j – 1], A[ j ]</a:t>
            </a:r>
            <a:endParaRPr lang="en-US" sz="280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            j = j – 1</a:t>
            </a:r>
            <a:endParaRPr lang="en-US" sz="280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print(A)</a:t>
            </a:r>
            <a:endParaRPr lang="en-US" sz="280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lvl="0" algn="just">
              <a:spcBef>
                <a:spcPts val="600"/>
              </a:spcBef>
              <a:spcAft>
                <a:spcPts val="600"/>
              </a:spcAft>
              <a:buClr>
                <a:srgbClr val="0070C0"/>
              </a:buClr>
            </a:pP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4. </a:t>
            </a:r>
            <a:r>
              <a:rPr lang="en-US" sz="28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Để </a:t>
            </a:r>
            <a:r>
              <a:rPr lang="en-US"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rPr>
              <a:t>kiểm thử một chương trình, nếu chỉ bằng việc kiểm tra thông qua các bộ dữ liệu test thì có bảo đảm tìm ra hết lỗi của chương trình hay không? Vì sao?</a:t>
            </a:r>
            <a:endParaRPr lang="en-US" sz="2800" spc="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3" name="Text Box 2"/>
          <p:cNvSpPr txBox="1"/>
          <p:nvPr/>
        </p:nvSpPr>
        <p:spPr>
          <a:xfrm>
            <a:off x="3048000" y="613410"/>
            <a:ext cx="6096000" cy="521970"/>
          </a:xfrm>
          <a:prstGeom prst="rect">
            <a:avLst/>
          </a:prstGeom>
          <a:noFill/>
        </p:spPr>
        <p:txBody>
          <a:bodyPr wrap="square" rtlCol="0" anchor="t">
            <a:spAutoFit/>
          </a:bodyPr>
          <a:p>
            <a:pPr lvl="0" indent="0" algn="just">
              <a:spcBef>
                <a:spcPts val="1200"/>
              </a:spcBef>
              <a:spcAft>
                <a:spcPts val="1200"/>
              </a:spcAft>
              <a:buClr>
                <a:srgbClr val="FF0000"/>
              </a:buClr>
              <a:buFont typeface="+mj-lt"/>
              <a:buNone/>
            </a:pP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m+n)</a:t>
            </a:r>
            <a:endPar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anim calcmode="lin" valueType="num">
                                      <p:cBhvr>
                                        <p:cTn id="10" dur="1000" fill="hold"/>
                                        <p:tgtEl>
                                          <p:spTgt spid="32"/>
                                        </p:tgtEl>
                                        <p:attrNameLst>
                                          <p:attrName>ppt_x</p:attrName>
                                        </p:attrNameLst>
                                      </p:cBhvr>
                                      <p:tavLst>
                                        <p:tav tm="0">
                                          <p:val>
                                            <p:fltVal val="0.5"/>
                                          </p:val>
                                        </p:tav>
                                        <p:tav tm="100000">
                                          <p:val>
                                            <p:strVal val="#ppt_x"/>
                                          </p:val>
                                        </p:tav>
                                      </p:tavLst>
                                    </p:anim>
                                    <p:anim calcmode="lin" valueType="num">
                                      <p:cBhvr>
                                        <p:cTn id="11" dur="10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434038" y="1649970"/>
            <a:ext cx="7323925" cy="35580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733621" y="2967335"/>
            <a:ext cx="4724759" cy="923330"/>
          </a:xfrm>
          <a:prstGeom prst="rect">
            <a:avLst/>
          </a:prstGeom>
          <a:noFill/>
        </p:spPr>
        <p:txBody>
          <a:bodyPr wrap="square" rtlCol="0">
            <a:spAutoFit/>
          </a:bodyPr>
          <a:lstStyle/>
          <a:p>
            <a:pPr algn="ctr"/>
            <a:r>
              <a:rPr lang="en-US" sz="5400" spc="800">
                <a:blipFill dpi="0" rotWithShape="1">
                  <a:blip r:embed="rId1">
                    <a:extLst>
                      <a:ext uri="{28A0092B-C50C-407E-A947-70E740481C1C}">
                        <a14:useLocalDpi xmlns:a14="http://schemas.microsoft.com/office/drawing/2010/main" val="0"/>
                      </a:ext>
                    </a:extLst>
                  </a:blip>
                  <a:srcRect/>
                  <a:stretch>
                    <a:fillRect/>
                  </a:stretch>
                </a:blipFill>
                <a:latin typeface="Impact" panose="020B0806030902050204" pitchFamily="34" charset="0"/>
                <a:cs typeface="Times New Roman" panose="02020603050405020304" pitchFamily="18" charset="0"/>
              </a:rPr>
              <a:t>THANK YOU!</a:t>
            </a:r>
            <a:endParaRPr lang="en-US" sz="5400" spc="800">
              <a:blipFill dpi="0" rotWithShape="1">
                <a:blip r:embed="rId1">
                  <a:extLst>
                    <a:ext uri="{28A0092B-C50C-407E-A947-70E740481C1C}">
                      <a14:useLocalDpi xmlns:a14="http://schemas.microsoft.com/office/drawing/2010/main" val="0"/>
                    </a:ext>
                  </a:extLst>
                </a:blip>
                <a:srcRect/>
                <a:stretch>
                  <a:fillRect/>
                </a:stretch>
              </a:blipFill>
              <a:effectLst/>
              <a:latin typeface="Impact" panose="020B080603090205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anim calcmode="lin" valueType="num">
                                      <p:cBhvr>
                                        <p:cTn id="10" dur="1000" fill="hold"/>
                                        <p:tgtEl>
                                          <p:spTgt spid="32"/>
                                        </p:tgtEl>
                                        <p:attrNameLst>
                                          <p:attrName>ppt_x</p:attrName>
                                        </p:attrNameLst>
                                      </p:cBhvr>
                                      <p:tavLst>
                                        <p:tav tm="0">
                                          <p:val>
                                            <p:fltVal val="0.5"/>
                                          </p:val>
                                        </p:tav>
                                        <p:tav tm="100000">
                                          <p:val>
                                            <p:strVal val="#ppt_x"/>
                                          </p:val>
                                        </p:tav>
                                      </p:tavLst>
                                    </p:anim>
                                    <p:anim calcmode="lin" valueType="num">
                                      <p:cBhvr>
                                        <p:cTn id="11" dur="1000" fill="hold"/>
                                        <p:tgtEl>
                                          <p:spTgt spid="3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7BD3"/>
            </a:gs>
            <a:gs pos="100000">
              <a:srgbClr val="034373"/>
            </a:gs>
          </a:gsLst>
          <a:lin ang="5400000" scaled="0"/>
        </a:gradFill>
        <a:effectLst/>
      </p:bgPr>
    </p:bg>
    <p:spTree>
      <p:nvGrpSpPr>
        <p:cNvPr id="1" name=""/>
        <p:cNvGrpSpPr/>
        <p:nvPr/>
      </p:nvGrpSpPr>
      <p:grpSpPr/>
      <p:sp>
        <p:nvSpPr>
          <p:cNvPr id="3" name="Text Box 2"/>
          <p:cNvSpPr txBox="1"/>
          <p:nvPr/>
        </p:nvSpPr>
        <p:spPr>
          <a:xfrm>
            <a:off x="3907155" y="2401570"/>
            <a:ext cx="5546725" cy="1634490"/>
          </a:xfrm>
          <a:prstGeom prst="rect">
            <a:avLst/>
          </a:prstGeom>
          <a:gradFill>
            <a:gsLst>
              <a:gs pos="0">
                <a:srgbClr val="007BD3"/>
              </a:gs>
              <a:gs pos="100000">
                <a:srgbClr val="034373"/>
              </a:gs>
            </a:gsLst>
            <a:lin ang="5400000" scaled="0"/>
          </a:gradFill>
        </p:spPr>
        <p:txBody>
          <a:bodyPr wrap="square" rtlCol="0">
            <a:noAutofit/>
          </a:bodyPr>
          <a:p>
            <a:pPr algn="dist">
              <a:lnSpc>
                <a:spcPct val="220000"/>
              </a:lnSpc>
            </a:pPr>
            <a:r>
              <a:rPr lang="en-US" sz="2800">
                <a:solidFill>
                  <a:schemeClr val="bg1"/>
                </a:solidFill>
                <a:latin typeface="Times New Roman" panose="02020603050405020304" pitchFamily="18" charset="0"/>
                <a:cs typeface="Times New Roman" panose="02020603050405020304" pitchFamily="18" charset="0"/>
                <a:hlinkClick r:id="rId1" action="ppaction://hlinkfile"/>
              </a:rPr>
              <a:t>TRÒ CHƠI MAY MẮN.pptx</a:t>
            </a:r>
            <a:endParaRPr lang="en-US" sz="2800">
              <a:solidFill>
                <a:schemeClr val="bg1"/>
              </a:solidFill>
              <a:latin typeface="Times New Roman" panose="02020603050405020304" pitchFamily="18" charset="0"/>
              <a:cs typeface="Times New Roman" panose="02020603050405020304" pitchFamily="18" charset="0"/>
              <a:hlinkClick r:id="rId1" action="ppaction://hlinkfil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Shape 37"/>
          <p:cNvSpPr/>
          <p:nvPr/>
        </p:nvSpPr>
        <p:spPr>
          <a:xfrm rot="19881494">
            <a:off x="5816119" y="-675705"/>
            <a:ext cx="7738264" cy="8328577"/>
          </a:xfrm>
          <a:custGeom>
            <a:avLst/>
            <a:gdLst>
              <a:gd name="connsiteX0" fmla="*/ 7738264 w 7738264"/>
              <a:gd name="connsiteY0" fmla="*/ 2309765 h 8328577"/>
              <a:gd name="connsiteX1" fmla="*/ 4451007 w 7738264"/>
              <a:gd name="connsiteY1" fmla="*/ 8328577 h 8328577"/>
              <a:gd name="connsiteX2" fmla="*/ 1 w 7738264"/>
              <a:gd name="connsiteY2" fmla="*/ 5897599 h 8328577"/>
              <a:gd name="connsiteX3" fmla="*/ 0 w 7738264"/>
              <a:gd name="connsiteY3" fmla="*/ 0 h 8328577"/>
              <a:gd name="connsiteX4" fmla="*/ 3509194 w 7738264"/>
              <a:gd name="connsiteY4" fmla="*/ 0 h 832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8264" h="8328577">
                <a:moveTo>
                  <a:pt x="7738264" y="2309765"/>
                </a:moveTo>
                <a:lnTo>
                  <a:pt x="4451007" y="8328577"/>
                </a:lnTo>
                <a:lnTo>
                  <a:pt x="1" y="5897599"/>
                </a:lnTo>
                <a:lnTo>
                  <a:pt x="0" y="0"/>
                </a:lnTo>
                <a:lnTo>
                  <a:pt x="3509194" y="0"/>
                </a:lnTo>
                <a:close/>
              </a:path>
            </a:pathLst>
          </a:custGeom>
          <a:solidFill>
            <a:srgbClr val="4472C4"/>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p:cNvSpPr/>
          <p:nvPr/>
        </p:nvSpPr>
        <p:spPr>
          <a:xfrm rot="19881494">
            <a:off x="3526775" y="-753335"/>
            <a:ext cx="2770345" cy="1513062"/>
          </a:xfrm>
          <a:custGeom>
            <a:avLst/>
            <a:gdLst>
              <a:gd name="connsiteX0" fmla="*/ 0 w 2770345"/>
              <a:gd name="connsiteY0" fmla="*/ 0 h 1513062"/>
              <a:gd name="connsiteX1" fmla="*/ 2770345 w 2770345"/>
              <a:gd name="connsiteY1" fmla="*/ 1513062 h 1513062"/>
              <a:gd name="connsiteX2" fmla="*/ 0 w 2770345"/>
              <a:gd name="connsiteY2" fmla="*/ 1513062 h 1513062"/>
            </a:gdLst>
            <a:ahLst/>
            <a:cxnLst>
              <a:cxn ang="0">
                <a:pos x="connsiteX0" y="connsiteY0"/>
              </a:cxn>
              <a:cxn ang="0">
                <a:pos x="connsiteX1" y="connsiteY1"/>
              </a:cxn>
              <a:cxn ang="0">
                <a:pos x="connsiteX2" y="connsiteY2"/>
              </a:cxn>
            </a:cxnLst>
            <a:rect l="l" t="t" r="r" b="b"/>
            <a:pathLst>
              <a:path w="2770345" h="1513062">
                <a:moveTo>
                  <a:pt x="0" y="0"/>
                </a:moveTo>
                <a:lnTo>
                  <a:pt x="2770345" y="1513062"/>
                </a:lnTo>
                <a:lnTo>
                  <a:pt x="0" y="1513062"/>
                </a:lnTo>
                <a:close/>
              </a:path>
            </a:pathLst>
          </a:custGeom>
          <a:solidFill>
            <a:srgbClr val="E05421"/>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p:cNvSpPr/>
          <p:nvPr/>
        </p:nvSpPr>
        <p:spPr>
          <a:xfrm>
            <a:off x="-13063" y="-9823"/>
            <a:ext cx="6077874" cy="5883965"/>
          </a:xfrm>
          <a:custGeom>
            <a:avLst/>
            <a:gdLst>
              <a:gd name="connsiteX0" fmla="*/ 0 w 6077874"/>
              <a:gd name="connsiteY0" fmla="*/ 0 h 5883965"/>
              <a:gd name="connsiteX1" fmla="*/ 2846695 w 6077874"/>
              <a:gd name="connsiteY1" fmla="*/ 0 h 5883965"/>
              <a:gd name="connsiteX2" fmla="*/ 6077874 w 6077874"/>
              <a:gd name="connsiteY2" fmla="*/ 5883965 h 5883965"/>
              <a:gd name="connsiteX3" fmla="*/ 0 w 6077874"/>
              <a:gd name="connsiteY3" fmla="*/ 5883965 h 5883965"/>
            </a:gdLst>
            <a:ahLst/>
            <a:cxnLst>
              <a:cxn ang="0">
                <a:pos x="connsiteX0" y="connsiteY0"/>
              </a:cxn>
              <a:cxn ang="0">
                <a:pos x="connsiteX1" y="connsiteY1"/>
              </a:cxn>
              <a:cxn ang="0">
                <a:pos x="connsiteX2" y="connsiteY2"/>
              </a:cxn>
              <a:cxn ang="0">
                <a:pos x="connsiteX3" y="connsiteY3"/>
              </a:cxn>
            </a:cxnLst>
            <a:rect l="l" t="t" r="r" b="b"/>
            <a:pathLst>
              <a:path w="6077874" h="5883965">
                <a:moveTo>
                  <a:pt x="0" y="0"/>
                </a:moveTo>
                <a:lnTo>
                  <a:pt x="2846695" y="0"/>
                </a:lnTo>
                <a:lnTo>
                  <a:pt x="6077874" y="5883965"/>
                </a:lnTo>
                <a:lnTo>
                  <a:pt x="0" y="5883965"/>
                </a:lnTo>
                <a:close/>
              </a:path>
            </a:pathLst>
          </a:custGeom>
          <a:solidFill>
            <a:srgbClr val="6BC244"/>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Freeform: Shape 50"/>
          <p:cNvSpPr/>
          <p:nvPr/>
        </p:nvSpPr>
        <p:spPr>
          <a:xfrm>
            <a:off x="-13063" y="5441569"/>
            <a:ext cx="6609099" cy="1416431"/>
          </a:xfrm>
          <a:custGeom>
            <a:avLst/>
            <a:gdLst>
              <a:gd name="connsiteX0" fmla="*/ 0 w 6622161"/>
              <a:gd name="connsiteY0" fmla="*/ 0 h 1416431"/>
              <a:gd name="connsiteX1" fmla="*/ 5844328 w 6622161"/>
              <a:gd name="connsiteY1" fmla="*/ 0 h 1416431"/>
              <a:gd name="connsiteX2" fmla="*/ 6622161 w 6622161"/>
              <a:gd name="connsiteY2" fmla="*/ 1416431 h 1416431"/>
              <a:gd name="connsiteX3" fmla="*/ 0 w 6622161"/>
              <a:gd name="connsiteY3" fmla="*/ 1416431 h 1416431"/>
            </a:gdLst>
            <a:ahLst/>
            <a:cxnLst>
              <a:cxn ang="0">
                <a:pos x="connsiteX0" y="connsiteY0"/>
              </a:cxn>
              <a:cxn ang="0">
                <a:pos x="connsiteX1" y="connsiteY1"/>
              </a:cxn>
              <a:cxn ang="0">
                <a:pos x="connsiteX2" y="connsiteY2"/>
              </a:cxn>
              <a:cxn ang="0">
                <a:pos x="connsiteX3" y="connsiteY3"/>
              </a:cxn>
            </a:cxnLst>
            <a:rect l="l" t="t" r="r" b="b"/>
            <a:pathLst>
              <a:path w="6622161" h="1416431">
                <a:moveTo>
                  <a:pt x="0" y="0"/>
                </a:moveTo>
                <a:lnTo>
                  <a:pt x="5844328" y="0"/>
                </a:lnTo>
                <a:lnTo>
                  <a:pt x="6622161" y="1416431"/>
                </a:lnTo>
                <a:lnTo>
                  <a:pt x="0" y="1416431"/>
                </a:lnTo>
                <a:close/>
              </a:path>
            </a:pathLst>
          </a:custGeom>
          <a:solidFill>
            <a:srgbClr val="CBAC57"/>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4" name="Picture 4" descr="GIẢI BÀI TẬP SGK TIN HỌC LỚP 10 - KẾT NỐI TRI THỨC VỚI CUỘC SỐNG - Blog  Toán Ti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8457" y="1645272"/>
            <a:ext cx="2991561" cy="4221426"/>
          </a:xfrm>
          <a:prstGeom prst="rect">
            <a:avLst/>
          </a:prstGeom>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75714" y="2177082"/>
            <a:ext cx="6897891" cy="2308324"/>
          </a:xfrm>
          <a:prstGeom prst="rect">
            <a:avLst/>
          </a:prstGeom>
          <a:noFill/>
        </p:spPr>
        <p:txBody>
          <a:bodyPr wrap="square" rtlCol="0">
            <a:spAutoFit/>
          </a:bodyPr>
          <a:lstStyle/>
          <a:p>
            <a:pPr algn="ctr"/>
            <a:r>
              <a:rPr lang="en-US" sz="4800" u="sng">
                <a:latin typeface="Times New Roman" panose="02020603050405020304" pitchFamily="18" charset="0"/>
                <a:cs typeface="Times New Roman" panose="02020603050405020304" pitchFamily="18" charset="0"/>
              </a:rPr>
              <a:t>BÀI 30:</a:t>
            </a:r>
            <a:endParaRPr lang="en-US" sz="4800" u="sng" dirty="0">
              <a:latin typeface="Times New Roman" panose="02020603050405020304" pitchFamily="18" charset="0"/>
              <a:cs typeface="Times New Roman" panose="02020603050405020304" pitchFamily="18" charset="0"/>
            </a:endParaRPr>
          </a:p>
          <a:p>
            <a:pPr algn="ctr"/>
            <a:r>
              <a:rPr lang="en-US" sz="4800" b="1">
                <a:latin typeface="Times New Roman" panose="02020603050405020304" pitchFamily="18" charset="0"/>
                <a:cs typeface="Times New Roman" panose="02020603050405020304" pitchFamily="18" charset="0"/>
              </a:rPr>
              <a:t>KIỂM THỬ VÀ GỠ LỖI CHƯƠNG TRÌNH</a:t>
            </a:r>
            <a:endParaRPr lang="en-US" sz="4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par>
                                    <p:cTn id="27" presetID="2" presetClass="entr" presetSubtype="2" fill="hold" grpId="0" nodeType="withEffect" p14:presetBounceEnd="46000">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14:bounceEnd="46000">
                                          <p:cBhvr additive="base">
                                            <p:cTn id="29" dur="500" fill="hold"/>
                                            <p:tgtEl>
                                              <p:spTgt spid="11"/>
                                            </p:tgtEl>
                                            <p:attrNameLst>
                                              <p:attrName>ppt_x</p:attrName>
                                            </p:attrNameLst>
                                          </p:cBhvr>
                                          <p:tavLst>
                                            <p:tav tm="0">
                                              <p:val>
                                                <p:strVal val="1+#ppt_w/2"/>
                                              </p:val>
                                            </p:tav>
                                            <p:tav tm="100000">
                                              <p:val>
                                                <p:strVal val="#ppt_x"/>
                                              </p:val>
                                            </p:tav>
                                          </p:tavLst>
                                        </p:anim>
                                        <p:anim calcmode="lin" valueType="num" p14:bounceEnd="46000">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27" grpId="0" bldLvl="0" animBg="1"/>
          <p:bldP spid="47" grpId="0" bldLvl="0" animBg="1"/>
          <p:bldP spid="51" grpId="0" bldLvl="0" animBg="1"/>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27" grpId="0" bldLvl="0" animBg="1"/>
          <p:bldP spid="47" grpId="0" bldLvl="0" animBg="1"/>
          <p:bldP spid="51" grpId="0" bldLvl="0" animBg="1"/>
          <p:bldP spid="1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p:cNvSpPr/>
          <p:nvPr/>
        </p:nvSpPr>
        <p:spPr>
          <a:xfrm>
            <a:off x="90171" y="328295"/>
            <a:ext cx="8614352"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bg1"/>
                </a:solidFill>
                <a:latin typeface="Times New Roman" panose="02020603050405020304" pitchFamily="18" charset="0"/>
                <a:cs typeface="Times New Roman" panose="02020603050405020304" pitchFamily="18" charset="0"/>
              </a:rPr>
              <a:t>1. MỘT VÀI PHƯƠNG PHÁP KIỂM THỬ CHƯƠNG TRÌNH     </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5" name="Rectangle: Rounded Corners 14"/>
          <p:cNvSpPr/>
          <p:nvPr/>
        </p:nvSpPr>
        <p:spPr>
          <a:xfrm>
            <a:off x="195580" y="1219200"/>
            <a:ext cx="3718505" cy="609600"/>
          </a:xfrm>
          <a:prstGeom prst="roundRect">
            <a:avLst>
              <a:gd name="adj" fmla="val 50000"/>
            </a:avLst>
          </a:prstGeom>
          <a:solidFill>
            <a:srgbClr val="F8C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bg1"/>
                </a:solidFill>
                <a:latin typeface="Times New Roman" panose="02020603050405020304" pitchFamily="18" charset="0"/>
                <a:cs typeface="Times New Roman" panose="02020603050405020304" pitchFamily="18" charset="0"/>
              </a:rPr>
              <a:t>2. VÍ DỤ MINH HỌA    </a:t>
            </a:r>
            <a:endParaRPr 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1" nodeType="clickEffect">
                                  <p:stCondLst>
                                    <p:cond delay="0"/>
                                  </p:stCondLst>
                                  <p:childTnLst>
                                    <p:animMotion origin="layout" path="M 4.79167E-6 -4.44444E-6 L 0.63229 -0.00092 " pathEditMode="relative" rAng="0" ptsTypes="AA">
                                      <p:cBhvr>
                                        <p:cTn id="18" dur="600" fill="hold"/>
                                        <p:tgtEl>
                                          <p:spTgt spid="14"/>
                                        </p:tgtEl>
                                        <p:attrNameLst>
                                          <p:attrName>ppt_x</p:attrName>
                                          <p:attrName>ppt_y</p:attrName>
                                        </p:attrNameLst>
                                      </p:cBhvr>
                                      <p:rCtr x="31615" y="-46"/>
                                    </p:animMotion>
                                  </p:childTnLst>
                                </p:cTn>
                              </p:par>
                              <p:par>
                                <p:cTn id="19" presetID="35" presetClass="path" presetSubtype="0" accel="50000" decel="50000" fill="hold" grpId="1" nodeType="withEffect">
                                  <p:stCondLst>
                                    <p:cond delay="0"/>
                                  </p:stCondLst>
                                  <p:childTnLst>
                                    <p:animMotion origin="layout" path="M -4.375E-6 -3.33333E-6 L -0.25 -3.33333E-6 " pathEditMode="relative" rAng="0" ptsTypes="AA">
                                      <p:cBhvr>
                                        <p:cTn id="20" dur="500" fill="hold"/>
                                        <p:tgtEl>
                                          <p:spTgt spid="1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15" grpId="0" bldLvl="0" animBg="1"/>
      <p:bldP spid="15"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48581" y="917707"/>
            <a:ext cx="1775534" cy="1775534"/>
          </a:xfrm>
          <a:prstGeom prst="ellipse">
            <a:avLst/>
          </a:prstGeom>
          <a:solidFill>
            <a:schemeClr val="accent2">
              <a:lumMod val="60000"/>
              <a:lumOff val="4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Times New Roman" panose="02020603050405020304" pitchFamily="18" charset="0"/>
                <a:cs typeface="Times New Roman" panose="02020603050405020304" pitchFamily="18" charset="0"/>
              </a:rPr>
              <a:t>MỤC TIÊU</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9" name="Oval 8"/>
          <p:cNvSpPr/>
          <p:nvPr/>
        </p:nvSpPr>
        <p:spPr>
          <a:xfrm>
            <a:off x="1084238" y="753364"/>
            <a:ext cx="2082447" cy="2082447"/>
          </a:xfrm>
          <a:prstGeom prst="ellipse">
            <a:avLst/>
          </a:prstGeom>
          <a:noFill/>
          <a:ln w="38100" cap="rnd">
            <a:solidFill>
              <a:srgbClr val="FF0000"/>
            </a:solidFill>
            <a:prstDash val="sysDash"/>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0" name="Oval 9"/>
          <p:cNvSpPr/>
          <p:nvPr/>
        </p:nvSpPr>
        <p:spPr>
          <a:xfrm>
            <a:off x="969409" y="627648"/>
            <a:ext cx="2333877" cy="2333877"/>
          </a:xfrm>
          <a:prstGeom prst="ellipse">
            <a:avLst/>
          </a:prstGeom>
          <a:noFill/>
          <a:ln w="38100" cap="rnd">
            <a:solidFill>
              <a:srgbClr val="FFFF00"/>
            </a:solidFill>
            <a:prstDash val="sysDash"/>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Diagram 1"/>
          <p:cNvGraphicFramePr/>
          <p:nvPr/>
        </p:nvGraphicFramePr>
        <p:xfrm>
          <a:off x="1177925" y="1477645"/>
          <a:ext cx="9991725" cy="554926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9" presetClass="entr" presetSubtype="0" decel="100000"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360"/>
                                          </p:val>
                                        </p:tav>
                                        <p:tav tm="100000">
                                          <p:val>
                                            <p:fltVal val="0"/>
                                          </p:val>
                                        </p:tav>
                                      </p:tavLst>
                                    </p:anim>
                                    <p:animEffect transition="in" filter="fade">
                                      <p:cBhvr>
                                        <p:cTn id="15" dur="1000"/>
                                        <p:tgtEl>
                                          <p:spTgt spid="10"/>
                                        </p:tgtEl>
                                      </p:cBhvr>
                                    </p:animEffect>
                                  </p:childTnLst>
                                </p:cTn>
                              </p:par>
                              <p:par>
                                <p:cTn id="16" presetID="49" presetClass="entr" presetSubtype="0" decel="10000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360"/>
                                          </p:val>
                                        </p:tav>
                                        <p:tav tm="100000">
                                          <p:val>
                                            <p:fltVal val="0"/>
                                          </p:val>
                                        </p:tav>
                                      </p:tavLst>
                                    </p:anim>
                                    <p:animEffect transition="in" filter="fade">
                                      <p:cBhvr>
                                        <p:cTn id="21" dur="1000"/>
                                        <p:tgtEl>
                                          <p:spTgt spid="9"/>
                                        </p:tgtEl>
                                      </p:cBhvr>
                                    </p:animEffect>
                                  </p:childTnLst>
                                </p:cTn>
                              </p:par>
                            </p:childTnLst>
                          </p:cTn>
                        </p:par>
                        <p:par>
                          <p:cTn id="22" fill="hold">
                            <p:stCondLst>
                              <p:cond delay="500"/>
                            </p:stCondLst>
                            <p:childTnLst>
                              <p:par>
                                <p:cTn id="23" presetID="8" presetClass="emph" presetSubtype="0" repeatCount="indefinite" fill="hold" grpId="1" nodeType="afterEffect">
                                  <p:stCondLst>
                                    <p:cond delay="0"/>
                                  </p:stCondLst>
                                  <p:childTnLst>
                                    <p:animRot by="-21600000">
                                      <p:cBhvr>
                                        <p:cTn id="24" dur="1000" fill="hold"/>
                                        <p:tgtEl>
                                          <p:spTgt spid="10"/>
                                        </p:tgtEl>
                                        <p:attrNameLst>
                                          <p:attrName>r</p:attrName>
                                        </p:attrNameLst>
                                      </p:cBhvr>
                                    </p:animRot>
                                  </p:childTnLst>
                                </p:cTn>
                              </p:par>
                              <p:par>
                                <p:cTn id="25" presetID="8" presetClass="emph" presetSubtype="0" repeatCount="indefinite" fill="hold" grpId="1" nodeType="withEffect">
                                  <p:stCondLst>
                                    <p:cond delay="0"/>
                                  </p:stCondLst>
                                  <p:childTnLst>
                                    <p:animRot by="21600000">
                                      <p:cBhvr>
                                        <p:cTn id="26" dur="1000" fill="hold"/>
                                        <p:tgtEl>
                                          <p:spTgt spid="9"/>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graphicEl>
                                              <a:dgm id="{8C62D8DB-0020-4107-8D65-963F6A243FF0}"/>
                                            </p:graphicEl>
                                          </p:spTgt>
                                        </p:tgtEl>
                                        <p:attrNameLst>
                                          <p:attrName>style.visibility</p:attrName>
                                        </p:attrNameLst>
                                      </p:cBhvr>
                                      <p:to>
                                        <p:strVal val="visible"/>
                                      </p:to>
                                    </p:set>
                                    <p:animEffect transition="in" filter="fade">
                                      <p:cBhvr>
                                        <p:cTn id="31" dur="500"/>
                                        <p:tgtEl>
                                          <p:spTgt spid="2">
                                            <p:graphicEl>
                                              <a:dgm id="{8C62D8DB-0020-4107-8D65-963F6A243FF0}"/>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graphicEl>
                                              <a:dgm id="{2ABDC1BA-C956-44D4-9E43-47C370D19C4E}"/>
                                            </p:graphicEl>
                                          </p:spTgt>
                                        </p:tgtEl>
                                        <p:attrNameLst>
                                          <p:attrName>style.visibility</p:attrName>
                                        </p:attrNameLst>
                                      </p:cBhvr>
                                      <p:to>
                                        <p:strVal val="visible"/>
                                      </p:to>
                                    </p:set>
                                    <p:animEffect transition="in" filter="fade">
                                      <p:cBhvr>
                                        <p:cTn id="34" dur="500"/>
                                        <p:tgtEl>
                                          <p:spTgt spid="2">
                                            <p:graphicEl>
                                              <a:dgm id="{2ABDC1BA-C956-44D4-9E43-47C370D19C4E}"/>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graphicEl>
                                              <a:dgm id="{C07BE4C6-2C8A-4FA0-94BC-2C2B52FA58ED}"/>
                                            </p:graphicEl>
                                          </p:spTgt>
                                        </p:tgtEl>
                                        <p:attrNameLst>
                                          <p:attrName>style.visibility</p:attrName>
                                        </p:attrNameLst>
                                      </p:cBhvr>
                                      <p:to>
                                        <p:strVal val="visible"/>
                                      </p:to>
                                    </p:set>
                                    <p:animEffect transition="in" filter="fade">
                                      <p:cBhvr>
                                        <p:cTn id="37" dur="500"/>
                                        <p:tgtEl>
                                          <p:spTgt spid="2">
                                            <p:graphicEl>
                                              <a:dgm id="{C07BE4C6-2C8A-4FA0-94BC-2C2B52FA58E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8FC629C5-CB52-492C-9470-E1B3BE512EBC}"/>
                                            </p:graphicEl>
                                          </p:spTgt>
                                        </p:tgtEl>
                                        <p:attrNameLst>
                                          <p:attrName>style.visibility</p:attrName>
                                        </p:attrNameLst>
                                      </p:cBhvr>
                                      <p:to>
                                        <p:strVal val="visible"/>
                                      </p:to>
                                    </p:set>
                                    <p:animEffect transition="in" filter="fade">
                                      <p:cBhvr>
                                        <p:cTn id="42" dur="500"/>
                                        <p:tgtEl>
                                          <p:spTgt spid="2">
                                            <p:graphicEl>
                                              <a:dgm id="{8FC629C5-CB52-492C-9470-E1B3BE512EBC}"/>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graphicEl>
                                              <a:dgm id="{6428CB38-0AF9-4500-8129-63D26CDD9F49}"/>
                                            </p:graphicEl>
                                          </p:spTgt>
                                        </p:tgtEl>
                                        <p:attrNameLst>
                                          <p:attrName>style.visibility</p:attrName>
                                        </p:attrNameLst>
                                      </p:cBhvr>
                                      <p:to>
                                        <p:strVal val="visible"/>
                                      </p:to>
                                    </p:set>
                                    <p:animEffect transition="in" filter="fade">
                                      <p:cBhvr>
                                        <p:cTn id="45" dur="500"/>
                                        <p:tgtEl>
                                          <p:spTgt spid="2">
                                            <p:graphicEl>
                                              <a:dgm id="{6428CB38-0AF9-4500-8129-63D26CDD9F4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9" grpId="1" animBg="1"/>
      <p:bldP spid="10" grpId="0" animBg="1"/>
      <p:bldP spid="10" grpId="1" animBg="1"/>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731645" y="1838325"/>
            <a:ext cx="8719820" cy="2023110"/>
          </a:xfrm>
          <a:prstGeom prst="rect">
            <a:avLst/>
          </a:prstGeom>
        </p:spPr>
      </p:pic>
      <p:sp>
        <p:nvSpPr>
          <p:cNvPr id="7" name="TextBox 6"/>
          <p:cNvSpPr txBox="1"/>
          <p:nvPr/>
        </p:nvSpPr>
        <p:spPr>
          <a:xfrm>
            <a:off x="1731645" y="341630"/>
            <a:ext cx="4528820" cy="1476375"/>
          </a:xfrm>
          <a:prstGeom prst="rect">
            <a:avLst/>
          </a:prstGeom>
          <a:noFill/>
        </p:spPr>
        <p:txBody>
          <a:bodyPr wrap="square" rtlCol="0">
            <a:noAutofit/>
          </a:bodyPr>
          <a:lstStyle/>
          <a:p>
            <a:r>
              <a:rPr lang="en-US" sz="2800">
                <a:solidFill>
                  <a:srgbClr val="FF0000"/>
                </a:solidFill>
                <a:latin typeface="Times New Roman" panose="02020603050405020304" pitchFamily="18" charset="0"/>
                <a:cs typeface="Times New Roman" panose="02020603050405020304" pitchFamily="18" charset="0"/>
              </a:rPr>
              <a:t>&gt;&gt;&gt;</a:t>
            </a:r>
            <a:r>
              <a:rPr lang="en-US" sz="2800">
                <a:latin typeface="Times New Roman" panose="02020603050405020304" pitchFamily="18" charset="0"/>
                <a:cs typeface="Times New Roman" panose="02020603050405020304" pitchFamily="18" charset="0"/>
              </a:rPr>
              <a:t> A = [1,3,10,0]</a:t>
            </a:r>
            <a:endParaRPr lang="en-US" sz="2800">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&gt;&gt;&gt;</a:t>
            </a:r>
            <a:r>
              <a:rPr lang="en-US" sz="2800">
                <a:latin typeface="Times New Roman" panose="02020603050405020304" pitchFamily="18" charset="0"/>
                <a:cs typeface="Times New Roman" panose="02020603050405020304" pitchFamily="18" charset="0"/>
              </a:rPr>
              <a:t> for i in range(5):</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print(A[i], end = “ “)</a:t>
            </a: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1731645" y="4027805"/>
            <a:ext cx="6570980" cy="2808605"/>
          </a:xfrm>
          <a:prstGeom prst="rect">
            <a:avLst/>
          </a:prstGeom>
          <a:noFill/>
        </p:spPr>
        <p:txBody>
          <a:bodyPr wrap="square" rtlCol="0">
            <a:noAutofit/>
          </a:bodyPr>
          <a:lstStyle/>
          <a:p>
            <a:r>
              <a:rPr lang="en-US" sz="2800">
                <a:latin typeface="Times New Roman" panose="02020603050405020304" pitchFamily="18" charset="0"/>
                <a:cs typeface="Times New Roman" panose="02020603050405020304" pitchFamily="18" charset="0"/>
              </a:rPr>
              <a:t>#Tính tổng của ba số nguyên dương đầu tiên</a:t>
            </a:r>
            <a:endParaRPr lang="en-US" sz="2800">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&gt;&gt;&gt;</a:t>
            </a:r>
            <a:r>
              <a:rPr lang="en-US" sz="2800">
                <a:latin typeface="Times New Roman" panose="02020603050405020304" pitchFamily="18" charset="0"/>
                <a:cs typeface="Times New Roman" panose="02020603050405020304" pitchFamily="18" charset="0"/>
              </a:rPr>
              <a:t> S=0</a:t>
            </a:r>
            <a:endParaRPr lang="en-US" sz="2800">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&gt;&gt;&gt;</a:t>
            </a:r>
            <a:r>
              <a:rPr lang="en-US" sz="2800">
                <a:latin typeface="Times New Roman" panose="02020603050405020304" pitchFamily="18" charset="0"/>
                <a:cs typeface="Times New Roman" panose="02020603050405020304" pitchFamily="18" charset="0"/>
              </a:rPr>
              <a:t> for i in range(3):</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S=S+i</a:t>
            </a:r>
            <a:endParaRPr lang="en-US" sz="2800">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&gt;&gt;&gt;</a:t>
            </a:r>
            <a:r>
              <a:rPr lang="en-US" sz="2800">
                <a:latin typeface="Times New Roman" panose="02020603050405020304" pitchFamily="18" charset="0"/>
                <a:cs typeface="Times New Roman" panose="02020603050405020304" pitchFamily="18" charset="0"/>
              </a:rPr>
              <a:t> print(S)</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r>
              <a:rPr lang="en-US" sz="2800">
                <a:solidFill>
                  <a:srgbClr val="FFFF00"/>
                </a:solidFill>
                <a:latin typeface="Times New Roman" panose="02020603050405020304" pitchFamily="18" charset="0"/>
                <a:cs typeface="Times New Roman" panose="02020603050405020304" pitchFamily="18" charset="0"/>
              </a:rPr>
              <a:t>3</a:t>
            </a:r>
            <a:endParaRPr lang="en-US" sz="280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135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2900"/>
                            </p:stCondLst>
                            <p:childTnLst>
                              <p:par>
                                <p:cTn id="13" presetID="10" presetClass="entr" presetSubtype="0" fill="hold" nodeType="afterEffect">
                                  <p:stCondLst>
                                    <p:cond delay="0"/>
                                  </p:stCondLst>
                                  <p:iterate type="lt">
                                    <p:tmPct val="10000"/>
                                  </p:iterate>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iterate type="lt">
                                    <p:tmPct val="10000"/>
                                  </p:iterate>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par>
                          <p:cTn id="26" fill="hold">
                            <p:stCondLst>
                              <p:cond delay="2549"/>
                            </p:stCondLst>
                            <p:childTnLst>
                              <p:par>
                                <p:cTn id="27" presetID="10" presetClass="entr" presetSubtype="0" fill="hold" nodeType="afterEffect">
                                  <p:stCondLst>
                                    <p:cond delay="0"/>
                                  </p:stCondLst>
                                  <p:iterate type="lt">
                                    <p:tmPct val="10000"/>
                                  </p:iterate>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500"/>
                                        <p:tgtEl>
                                          <p:spTgt spid="8">
                                            <p:txEl>
                                              <p:pRg st="1" end="1"/>
                                            </p:txEl>
                                          </p:spTgt>
                                        </p:tgtEl>
                                      </p:cBhvr>
                                    </p:animEffect>
                                  </p:childTnLst>
                                </p:cTn>
                              </p:par>
                            </p:childTnLst>
                          </p:cTn>
                        </p:par>
                        <p:par>
                          <p:cTn id="30" fill="hold">
                            <p:stCondLst>
                              <p:cond delay="3349"/>
                            </p:stCondLst>
                            <p:childTnLst>
                              <p:par>
                                <p:cTn id="31" presetID="10" presetClass="entr" presetSubtype="0" fill="hold" nodeType="afterEffect">
                                  <p:stCondLst>
                                    <p:cond delay="0"/>
                                  </p:stCondLst>
                                  <p:iterate type="lt">
                                    <p:tmPct val="10000"/>
                                  </p:iterate>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par>
                          <p:cTn id="34" fill="hold">
                            <p:stCondLst>
                              <p:cond delay="4899"/>
                            </p:stCondLst>
                            <p:childTnLst>
                              <p:par>
                                <p:cTn id="35" presetID="10" presetClass="entr" presetSubtype="0" fill="hold" nodeType="afterEffect">
                                  <p:stCondLst>
                                    <p:cond delay="0"/>
                                  </p:stCondLst>
                                  <p:iterate type="lt">
                                    <p:tmPct val="10000"/>
                                  </p:iterate>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par>
                          <p:cTn id="38" fill="hold">
                            <p:stCondLst>
                              <p:cond delay="5699"/>
                            </p:stCondLst>
                            <p:childTnLst>
                              <p:par>
                                <p:cTn id="39" presetID="10" presetClass="entr" presetSubtype="0" fill="hold" nodeType="afterEffect">
                                  <p:stCondLst>
                                    <p:cond delay="0"/>
                                  </p:stCondLst>
                                  <p:iterate type="lt">
                                    <p:tmPct val="10000"/>
                                  </p:iterate>
                                  <p:childTnLst>
                                    <p:set>
                                      <p:cBhvr>
                                        <p:cTn id="40" dur="1" fill="hold">
                                          <p:stCondLst>
                                            <p:cond delay="0"/>
                                          </p:stCondLst>
                                        </p:cTn>
                                        <p:tgtEl>
                                          <p:spTgt spid="8">
                                            <p:txEl>
                                              <p:pRg st="4" end="4"/>
                                            </p:txEl>
                                          </p:spTgt>
                                        </p:tgtEl>
                                        <p:attrNameLst>
                                          <p:attrName>style.visibility</p:attrName>
                                        </p:attrNameLst>
                                      </p:cBhvr>
                                      <p:to>
                                        <p:strVal val="visible"/>
                                      </p:to>
                                    </p:set>
                                    <p:animEffect transition="in" filter="fade">
                                      <p:cBhvr>
                                        <p:cTn id="41" dur="500"/>
                                        <p:tgtEl>
                                          <p:spTgt spid="8">
                                            <p:txEl>
                                              <p:pRg st="4" end="4"/>
                                            </p:txEl>
                                          </p:spTgt>
                                        </p:tgtEl>
                                      </p:cBhvr>
                                    </p:animEffect>
                                  </p:childTnLst>
                                </p:cTn>
                              </p:par>
                            </p:childTnLst>
                          </p:cTn>
                        </p:par>
                        <p:par>
                          <p:cTn id="42" fill="hold">
                            <p:stCondLst>
                              <p:cond delay="6750"/>
                            </p:stCondLst>
                            <p:childTnLst>
                              <p:par>
                                <p:cTn id="43" presetID="10" presetClass="entr" presetSubtype="0" fill="hold" nodeType="afterEffect">
                                  <p:stCondLst>
                                    <p:cond delay="0"/>
                                  </p:stCondLst>
                                  <p:iterate type="lt">
                                    <p:tmPct val="10000"/>
                                  </p:iterate>
                                  <p:childTnLst>
                                    <p:set>
                                      <p:cBhvr>
                                        <p:cTn id="44" dur="1" fill="hold">
                                          <p:stCondLst>
                                            <p:cond delay="0"/>
                                          </p:stCondLst>
                                        </p:cTn>
                                        <p:tgtEl>
                                          <p:spTgt spid="8">
                                            <p:txEl>
                                              <p:pRg st="5" end="5"/>
                                            </p:txEl>
                                          </p:spTgt>
                                        </p:tgtEl>
                                        <p:attrNameLst>
                                          <p:attrName>style.visibility</p:attrName>
                                        </p:attrNameLst>
                                      </p:cBhvr>
                                      <p:to>
                                        <p:strVal val="visible"/>
                                      </p:to>
                                    </p:set>
                                    <p:animEffect transition="in" filter="fade">
                                      <p:cBhvr>
                                        <p:cTn id="4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4"/>
          <p:cNvSpPr/>
          <p:nvPr/>
        </p:nvSpPr>
        <p:spPr>
          <a:xfrm>
            <a:off x="463011" y="2710163"/>
            <a:ext cx="2155660" cy="832084"/>
          </a:xfrm>
          <a:prstGeom prst="chevron">
            <a:avLst>
              <a:gd name="adj" fmla="val 4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Freeform: Shape 6"/>
          <p:cNvSpPr/>
          <p:nvPr/>
        </p:nvSpPr>
        <p:spPr>
          <a:xfrm>
            <a:off x="15875" y="2918460"/>
            <a:ext cx="2970530" cy="1551940"/>
          </a:xfrm>
          <a:custGeom>
            <a:avLst/>
            <a:gdLst>
              <a:gd name="connsiteX0" fmla="*/ 0 w 2336182"/>
              <a:gd name="connsiteY0" fmla="*/ 83208 h 832084"/>
              <a:gd name="connsiteX1" fmla="*/ 83208 w 2336182"/>
              <a:gd name="connsiteY1" fmla="*/ 0 h 832084"/>
              <a:gd name="connsiteX2" fmla="*/ 2252974 w 2336182"/>
              <a:gd name="connsiteY2" fmla="*/ 0 h 832084"/>
              <a:gd name="connsiteX3" fmla="*/ 2336182 w 2336182"/>
              <a:gd name="connsiteY3" fmla="*/ 83208 h 832084"/>
              <a:gd name="connsiteX4" fmla="*/ 2336182 w 2336182"/>
              <a:gd name="connsiteY4" fmla="*/ 748876 h 832084"/>
              <a:gd name="connsiteX5" fmla="*/ 2252974 w 2336182"/>
              <a:gd name="connsiteY5" fmla="*/ 832084 h 832084"/>
              <a:gd name="connsiteX6" fmla="*/ 83208 w 2336182"/>
              <a:gd name="connsiteY6" fmla="*/ 832084 h 832084"/>
              <a:gd name="connsiteX7" fmla="*/ 0 w 2336182"/>
              <a:gd name="connsiteY7" fmla="*/ 748876 h 832084"/>
              <a:gd name="connsiteX8" fmla="*/ 0 w 2336182"/>
              <a:gd name="connsiteY8" fmla="*/ 83208 h 83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6182" h="832084">
                <a:moveTo>
                  <a:pt x="0" y="83208"/>
                </a:moveTo>
                <a:cubicBezTo>
                  <a:pt x="0" y="37253"/>
                  <a:pt x="37253" y="0"/>
                  <a:pt x="83208" y="0"/>
                </a:cubicBezTo>
                <a:lnTo>
                  <a:pt x="2252974" y="0"/>
                </a:lnTo>
                <a:cubicBezTo>
                  <a:pt x="2298929" y="0"/>
                  <a:pt x="2336182" y="37253"/>
                  <a:pt x="2336182" y="83208"/>
                </a:cubicBezTo>
                <a:lnTo>
                  <a:pt x="2336182" y="748876"/>
                </a:lnTo>
                <a:cubicBezTo>
                  <a:pt x="2336182" y="794831"/>
                  <a:pt x="2298929" y="832084"/>
                  <a:pt x="2252974" y="832084"/>
                </a:cubicBezTo>
                <a:lnTo>
                  <a:pt x="83208" y="832084"/>
                </a:lnTo>
                <a:cubicBezTo>
                  <a:pt x="37253" y="832084"/>
                  <a:pt x="0" y="794831"/>
                  <a:pt x="0" y="748876"/>
                </a:cubicBezTo>
                <a:lnTo>
                  <a:pt x="0" y="83208"/>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6611" tIns="166611" rIns="166611" bIns="166611" numCol="1" spcCol="1270" anchor="ctr" anchorCtr="0">
            <a:noAutofit/>
          </a:bodyPr>
          <a:lstStyle/>
          <a:p>
            <a:pPr marL="0" lvl="0" indent="0" algn="ctr" defTabSz="8890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Chương trình phát hiện lỗi ngoại lệ và dừng lại</a:t>
            </a:r>
            <a:endParaRPr lang="en-US" sz="2800" kern="1200">
              <a:latin typeface="Times New Roman" panose="02020603050405020304" pitchFamily="18" charset="0"/>
              <a:cs typeface="Times New Roman" panose="02020603050405020304" pitchFamily="18" charset="0"/>
            </a:endParaRPr>
          </a:p>
        </p:txBody>
      </p:sp>
      <p:sp>
        <p:nvSpPr>
          <p:cNvPr id="8" name="Arrow: Chevron 7"/>
          <p:cNvSpPr/>
          <p:nvPr/>
        </p:nvSpPr>
        <p:spPr>
          <a:xfrm>
            <a:off x="3414000" y="2710163"/>
            <a:ext cx="2155660" cy="832084"/>
          </a:xfrm>
          <a:prstGeom prst="chevron">
            <a:avLst>
              <a:gd name="adj" fmla="val 40000"/>
            </a:avLst>
          </a:prstGeom>
        </p:spPr>
        <p:style>
          <a:lnRef idx="2">
            <a:schemeClr val="lt1">
              <a:hueOff val="0"/>
              <a:satOff val="0"/>
              <a:lumOff val="0"/>
              <a:alphaOff val="0"/>
            </a:schemeClr>
          </a:lnRef>
          <a:fillRef idx="1">
            <a:schemeClr val="accent5">
              <a:hueOff val="-259844"/>
              <a:satOff val="2656"/>
              <a:lumOff val="-1408"/>
              <a:alphaOff val="0"/>
            </a:schemeClr>
          </a:fillRef>
          <a:effectRef idx="0">
            <a:schemeClr val="accent5">
              <a:hueOff val="-259844"/>
              <a:satOff val="2656"/>
              <a:lumOff val="-1408"/>
              <a:alphaOff val="0"/>
            </a:schemeClr>
          </a:effectRef>
          <a:fontRef idx="minor">
            <a:schemeClr val="lt1"/>
          </a:fontRef>
        </p:style>
      </p:sp>
      <p:sp>
        <p:nvSpPr>
          <p:cNvPr id="9" name="Freeform: Shape 8"/>
          <p:cNvSpPr/>
          <p:nvPr/>
        </p:nvSpPr>
        <p:spPr>
          <a:xfrm>
            <a:off x="3061335" y="2918460"/>
            <a:ext cx="3503930" cy="1551940"/>
          </a:xfrm>
          <a:custGeom>
            <a:avLst/>
            <a:gdLst>
              <a:gd name="connsiteX0" fmla="*/ 0 w 3049316"/>
              <a:gd name="connsiteY0" fmla="*/ 83208 h 832084"/>
              <a:gd name="connsiteX1" fmla="*/ 83208 w 3049316"/>
              <a:gd name="connsiteY1" fmla="*/ 0 h 832084"/>
              <a:gd name="connsiteX2" fmla="*/ 2966108 w 3049316"/>
              <a:gd name="connsiteY2" fmla="*/ 0 h 832084"/>
              <a:gd name="connsiteX3" fmla="*/ 3049316 w 3049316"/>
              <a:gd name="connsiteY3" fmla="*/ 83208 h 832084"/>
              <a:gd name="connsiteX4" fmla="*/ 3049316 w 3049316"/>
              <a:gd name="connsiteY4" fmla="*/ 748876 h 832084"/>
              <a:gd name="connsiteX5" fmla="*/ 2966108 w 3049316"/>
              <a:gd name="connsiteY5" fmla="*/ 832084 h 832084"/>
              <a:gd name="connsiteX6" fmla="*/ 83208 w 3049316"/>
              <a:gd name="connsiteY6" fmla="*/ 832084 h 832084"/>
              <a:gd name="connsiteX7" fmla="*/ 0 w 3049316"/>
              <a:gd name="connsiteY7" fmla="*/ 748876 h 832084"/>
              <a:gd name="connsiteX8" fmla="*/ 0 w 3049316"/>
              <a:gd name="connsiteY8" fmla="*/ 83208 h 83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9316" h="832084">
                <a:moveTo>
                  <a:pt x="0" y="83208"/>
                </a:moveTo>
                <a:cubicBezTo>
                  <a:pt x="0" y="37253"/>
                  <a:pt x="37253" y="0"/>
                  <a:pt x="83208" y="0"/>
                </a:cubicBezTo>
                <a:lnTo>
                  <a:pt x="2966108" y="0"/>
                </a:lnTo>
                <a:cubicBezTo>
                  <a:pt x="3012063" y="0"/>
                  <a:pt x="3049316" y="37253"/>
                  <a:pt x="3049316" y="83208"/>
                </a:cubicBezTo>
                <a:lnTo>
                  <a:pt x="3049316" y="748876"/>
                </a:lnTo>
                <a:cubicBezTo>
                  <a:pt x="3049316" y="794831"/>
                  <a:pt x="3012063" y="832084"/>
                  <a:pt x="2966108" y="832084"/>
                </a:cubicBezTo>
                <a:lnTo>
                  <a:pt x="83208" y="832084"/>
                </a:lnTo>
                <a:cubicBezTo>
                  <a:pt x="37253" y="832084"/>
                  <a:pt x="0" y="794831"/>
                  <a:pt x="0" y="748876"/>
                </a:cubicBezTo>
                <a:lnTo>
                  <a:pt x="0" y="83208"/>
                </a:lnTo>
                <a:close/>
              </a:path>
            </a:pathLst>
          </a:custGeom>
        </p:spPr>
        <p:style>
          <a:lnRef idx="2">
            <a:schemeClr val="accent5">
              <a:hueOff val="-259844"/>
              <a:satOff val="2656"/>
              <a:lumOff val="-14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6611" tIns="166611" rIns="166611" bIns="166611" numCol="1" spcCol="1270" anchor="ctr" anchorCtr="0">
            <a:noAutofit/>
          </a:bodyPr>
          <a:lstStyle/>
          <a:p>
            <a:pPr marL="0" lvl="0" indent="0" algn="ctr" defTabSz="8890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Chương trình không có lỗi ngoại lệ (không dừng lại) nhưng cho ra kết quả sai</a:t>
            </a:r>
            <a:endParaRPr lang="en-US" sz="2800" kern="1200">
              <a:latin typeface="Times New Roman" panose="02020603050405020304" pitchFamily="18" charset="0"/>
              <a:cs typeface="Times New Roman" panose="02020603050405020304" pitchFamily="18" charset="0"/>
            </a:endParaRPr>
          </a:p>
        </p:txBody>
      </p:sp>
      <p:sp>
        <p:nvSpPr>
          <p:cNvPr id="10" name="Arrow: Chevron 9"/>
          <p:cNvSpPr/>
          <p:nvPr/>
        </p:nvSpPr>
        <p:spPr>
          <a:xfrm>
            <a:off x="6619940" y="2710163"/>
            <a:ext cx="2155660" cy="832084"/>
          </a:xfrm>
          <a:prstGeom prst="chevron">
            <a:avLst>
              <a:gd name="adj" fmla="val 40000"/>
            </a:avLst>
          </a:prstGeom>
        </p:spPr>
        <p:style>
          <a:lnRef idx="2">
            <a:schemeClr val="lt1">
              <a:hueOff val="0"/>
              <a:satOff val="0"/>
              <a:lumOff val="0"/>
              <a:alphaOff val="0"/>
            </a:schemeClr>
          </a:lnRef>
          <a:fillRef idx="1">
            <a:schemeClr val="accent5">
              <a:hueOff val="-519688"/>
              <a:satOff val="5313"/>
              <a:lumOff val="-2846"/>
              <a:alphaOff val="0"/>
            </a:schemeClr>
          </a:fillRef>
          <a:effectRef idx="0">
            <a:schemeClr val="accent5">
              <a:hueOff val="-519688"/>
              <a:satOff val="5313"/>
              <a:lumOff val="-2846"/>
              <a:alphaOff val="0"/>
            </a:schemeClr>
          </a:effectRef>
          <a:fontRef idx="minor">
            <a:schemeClr val="lt1"/>
          </a:fontRef>
        </p:style>
      </p:sp>
      <p:sp>
        <p:nvSpPr>
          <p:cNvPr id="11" name="Freeform: Shape 10"/>
          <p:cNvSpPr/>
          <p:nvPr/>
        </p:nvSpPr>
        <p:spPr>
          <a:xfrm>
            <a:off x="6640195" y="2918460"/>
            <a:ext cx="2882900" cy="1551940"/>
          </a:xfrm>
          <a:custGeom>
            <a:avLst/>
            <a:gdLst>
              <a:gd name="connsiteX0" fmla="*/ 0 w 1820335"/>
              <a:gd name="connsiteY0" fmla="*/ 83208 h 832084"/>
              <a:gd name="connsiteX1" fmla="*/ 83208 w 1820335"/>
              <a:gd name="connsiteY1" fmla="*/ 0 h 832084"/>
              <a:gd name="connsiteX2" fmla="*/ 1737127 w 1820335"/>
              <a:gd name="connsiteY2" fmla="*/ 0 h 832084"/>
              <a:gd name="connsiteX3" fmla="*/ 1820335 w 1820335"/>
              <a:gd name="connsiteY3" fmla="*/ 83208 h 832084"/>
              <a:gd name="connsiteX4" fmla="*/ 1820335 w 1820335"/>
              <a:gd name="connsiteY4" fmla="*/ 748876 h 832084"/>
              <a:gd name="connsiteX5" fmla="*/ 1737127 w 1820335"/>
              <a:gd name="connsiteY5" fmla="*/ 832084 h 832084"/>
              <a:gd name="connsiteX6" fmla="*/ 83208 w 1820335"/>
              <a:gd name="connsiteY6" fmla="*/ 832084 h 832084"/>
              <a:gd name="connsiteX7" fmla="*/ 0 w 1820335"/>
              <a:gd name="connsiteY7" fmla="*/ 748876 h 832084"/>
              <a:gd name="connsiteX8" fmla="*/ 0 w 1820335"/>
              <a:gd name="connsiteY8" fmla="*/ 83208 h 83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335" h="832084">
                <a:moveTo>
                  <a:pt x="0" y="83208"/>
                </a:moveTo>
                <a:cubicBezTo>
                  <a:pt x="0" y="37253"/>
                  <a:pt x="37253" y="0"/>
                  <a:pt x="83208" y="0"/>
                </a:cubicBezTo>
                <a:lnTo>
                  <a:pt x="1737127" y="0"/>
                </a:lnTo>
                <a:cubicBezTo>
                  <a:pt x="1783082" y="0"/>
                  <a:pt x="1820335" y="37253"/>
                  <a:pt x="1820335" y="83208"/>
                </a:cubicBezTo>
                <a:lnTo>
                  <a:pt x="1820335" y="748876"/>
                </a:lnTo>
                <a:cubicBezTo>
                  <a:pt x="1820335" y="794831"/>
                  <a:pt x="1783082" y="832084"/>
                  <a:pt x="1737127" y="832084"/>
                </a:cubicBezTo>
                <a:lnTo>
                  <a:pt x="83208" y="832084"/>
                </a:lnTo>
                <a:cubicBezTo>
                  <a:pt x="37253" y="832084"/>
                  <a:pt x="0" y="794831"/>
                  <a:pt x="0" y="748876"/>
                </a:cubicBezTo>
                <a:lnTo>
                  <a:pt x="0" y="83208"/>
                </a:lnTo>
                <a:close/>
              </a:path>
            </a:pathLst>
          </a:custGeom>
        </p:spPr>
        <p:style>
          <a:lnRef idx="2">
            <a:schemeClr val="accent5">
              <a:hueOff val="-519688"/>
              <a:satOff val="5313"/>
              <a:lumOff val="-284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6611" tIns="166611" rIns="166611" bIns="166611" numCol="1" spcCol="1270" anchor="ctr" anchorCtr="0">
            <a:noAutofit/>
          </a:bodyPr>
          <a:lstStyle/>
          <a:p>
            <a:pPr marL="0" lvl="0" indent="0" algn="ctr" defTabSz="8890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Kiểm thử - kiểm tra và chạy thử chương trình (test)</a:t>
            </a:r>
            <a:endParaRPr lang="en-US" sz="2800" kern="1200">
              <a:latin typeface="Times New Roman" panose="02020603050405020304" pitchFamily="18" charset="0"/>
              <a:cs typeface="Times New Roman" panose="02020603050405020304" pitchFamily="18" charset="0"/>
            </a:endParaRPr>
          </a:p>
        </p:txBody>
      </p:sp>
      <p:sp>
        <p:nvSpPr>
          <p:cNvPr id="12" name="Arrow: Chevron 11"/>
          <p:cNvSpPr/>
          <p:nvPr/>
        </p:nvSpPr>
        <p:spPr>
          <a:xfrm>
            <a:off x="9575800" y="2784475"/>
            <a:ext cx="1662430" cy="757555"/>
          </a:xfrm>
          <a:prstGeom prst="chevron">
            <a:avLst>
              <a:gd name="adj" fmla="val 40000"/>
            </a:avLst>
          </a:prstGeom>
        </p:spPr>
        <p:style>
          <a:lnRef idx="2">
            <a:schemeClr val="lt1">
              <a:hueOff val="0"/>
              <a:satOff val="0"/>
              <a:lumOff val="0"/>
              <a:alphaOff val="0"/>
            </a:schemeClr>
          </a:lnRef>
          <a:fillRef idx="1">
            <a:schemeClr val="accent5">
              <a:hueOff val="-779532"/>
              <a:satOff val="7969"/>
              <a:lumOff val="-4284"/>
              <a:alphaOff val="0"/>
            </a:schemeClr>
          </a:fillRef>
          <a:effectRef idx="0">
            <a:schemeClr val="accent5">
              <a:hueOff val="-779532"/>
              <a:satOff val="7969"/>
              <a:lumOff val="-4284"/>
              <a:alphaOff val="0"/>
            </a:schemeClr>
          </a:effectRef>
          <a:fontRef idx="minor">
            <a:schemeClr val="lt1"/>
          </a:fontRef>
        </p:style>
      </p:sp>
      <p:sp>
        <p:nvSpPr>
          <p:cNvPr id="13" name="Freeform: Shape 12"/>
          <p:cNvSpPr/>
          <p:nvPr/>
        </p:nvSpPr>
        <p:spPr>
          <a:xfrm>
            <a:off x="9569450" y="2918460"/>
            <a:ext cx="2573655" cy="1552575"/>
          </a:xfrm>
          <a:custGeom>
            <a:avLst/>
            <a:gdLst>
              <a:gd name="connsiteX0" fmla="*/ 0 w 1820335"/>
              <a:gd name="connsiteY0" fmla="*/ 83208 h 832084"/>
              <a:gd name="connsiteX1" fmla="*/ 83208 w 1820335"/>
              <a:gd name="connsiteY1" fmla="*/ 0 h 832084"/>
              <a:gd name="connsiteX2" fmla="*/ 1737127 w 1820335"/>
              <a:gd name="connsiteY2" fmla="*/ 0 h 832084"/>
              <a:gd name="connsiteX3" fmla="*/ 1820335 w 1820335"/>
              <a:gd name="connsiteY3" fmla="*/ 83208 h 832084"/>
              <a:gd name="connsiteX4" fmla="*/ 1820335 w 1820335"/>
              <a:gd name="connsiteY4" fmla="*/ 748876 h 832084"/>
              <a:gd name="connsiteX5" fmla="*/ 1737127 w 1820335"/>
              <a:gd name="connsiteY5" fmla="*/ 832084 h 832084"/>
              <a:gd name="connsiteX6" fmla="*/ 83208 w 1820335"/>
              <a:gd name="connsiteY6" fmla="*/ 832084 h 832084"/>
              <a:gd name="connsiteX7" fmla="*/ 0 w 1820335"/>
              <a:gd name="connsiteY7" fmla="*/ 748876 h 832084"/>
              <a:gd name="connsiteX8" fmla="*/ 0 w 1820335"/>
              <a:gd name="connsiteY8" fmla="*/ 83208 h 83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335" h="832084">
                <a:moveTo>
                  <a:pt x="0" y="83208"/>
                </a:moveTo>
                <a:cubicBezTo>
                  <a:pt x="0" y="37253"/>
                  <a:pt x="37253" y="0"/>
                  <a:pt x="83208" y="0"/>
                </a:cubicBezTo>
                <a:lnTo>
                  <a:pt x="1737127" y="0"/>
                </a:lnTo>
                <a:cubicBezTo>
                  <a:pt x="1783082" y="0"/>
                  <a:pt x="1820335" y="37253"/>
                  <a:pt x="1820335" y="83208"/>
                </a:cubicBezTo>
                <a:lnTo>
                  <a:pt x="1820335" y="748876"/>
                </a:lnTo>
                <a:cubicBezTo>
                  <a:pt x="1820335" y="794831"/>
                  <a:pt x="1783082" y="832084"/>
                  <a:pt x="1737127" y="832084"/>
                </a:cubicBezTo>
                <a:lnTo>
                  <a:pt x="83208" y="832084"/>
                </a:lnTo>
                <a:cubicBezTo>
                  <a:pt x="37253" y="832084"/>
                  <a:pt x="0" y="794831"/>
                  <a:pt x="0" y="748876"/>
                </a:cubicBezTo>
                <a:lnTo>
                  <a:pt x="0" y="83208"/>
                </a:lnTo>
                <a:close/>
              </a:path>
            </a:pathLst>
          </a:custGeom>
        </p:spPr>
        <p:style>
          <a:lnRef idx="2">
            <a:schemeClr val="accent5">
              <a:hueOff val="-779532"/>
              <a:satOff val="7969"/>
              <a:lumOff val="-428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6611" tIns="166611" rIns="166611" bIns="166611" numCol="1" spcCol="1270" anchor="ctr" anchorCtr="0">
            <a:noAutofit/>
          </a:bodyPr>
          <a:lstStyle/>
          <a:p>
            <a:pPr marL="0" lvl="0" indent="0" algn="ctr" defTabSz="8890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Gỡ lỗi chương trình (debug)</a:t>
            </a:r>
            <a:endParaRPr lang="en-US" sz="2800" kern="1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11"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p:cNvSpPr/>
          <p:nvPr/>
        </p:nvSpPr>
        <p:spPr>
          <a:xfrm>
            <a:off x="1" y="92075"/>
            <a:ext cx="8614352" cy="6096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bg1"/>
                </a:solidFill>
                <a:latin typeface="Times New Roman" panose="02020603050405020304" pitchFamily="18" charset="0"/>
                <a:cs typeface="Times New Roman" panose="02020603050405020304" pitchFamily="18" charset="0"/>
              </a:rPr>
              <a:t>1. MỘT VÀI PHƯƠNG PHÁP KIỂM THỬ CHƯƠNG TRÌNH     </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5" name="Freeform: Shape 4"/>
          <p:cNvSpPr/>
          <p:nvPr/>
        </p:nvSpPr>
        <p:spPr>
          <a:xfrm>
            <a:off x="372166" y="1107808"/>
            <a:ext cx="1029792" cy="1471131"/>
          </a:xfrm>
          <a:custGeom>
            <a:avLst/>
            <a:gdLst>
              <a:gd name="connsiteX0" fmla="*/ 0 w 1471130"/>
              <a:gd name="connsiteY0" fmla="*/ 0 h 1029791"/>
              <a:gd name="connsiteX1" fmla="*/ 956235 w 1471130"/>
              <a:gd name="connsiteY1" fmla="*/ 0 h 1029791"/>
              <a:gd name="connsiteX2" fmla="*/ 1471130 w 1471130"/>
              <a:gd name="connsiteY2" fmla="*/ 514896 h 1029791"/>
              <a:gd name="connsiteX3" fmla="*/ 956235 w 1471130"/>
              <a:gd name="connsiteY3" fmla="*/ 1029791 h 1029791"/>
              <a:gd name="connsiteX4" fmla="*/ 0 w 1471130"/>
              <a:gd name="connsiteY4" fmla="*/ 1029791 h 1029791"/>
              <a:gd name="connsiteX5" fmla="*/ 514896 w 1471130"/>
              <a:gd name="connsiteY5" fmla="*/ 514896 h 1029791"/>
              <a:gd name="connsiteX6" fmla="*/ 0 w 1471130"/>
              <a:gd name="connsiteY6" fmla="*/ 0 h 10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130" h="1029791">
                <a:moveTo>
                  <a:pt x="1471129" y="0"/>
                </a:moveTo>
                <a:lnTo>
                  <a:pt x="1471129" y="669364"/>
                </a:lnTo>
                <a:lnTo>
                  <a:pt x="735564" y="1029791"/>
                </a:lnTo>
                <a:lnTo>
                  <a:pt x="1" y="669364"/>
                </a:lnTo>
                <a:lnTo>
                  <a:pt x="1" y="0"/>
                </a:lnTo>
                <a:lnTo>
                  <a:pt x="735564" y="360427"/>
                </a:lnTo>
                <a:lnTo>
                  <a:pt x="147112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30137" rIns="15240" bIns="530135"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a</a:t>
            </a:r>
            <a:endParaRPr lang="en-US" sz="2400" kern="1200">
              <a:latin typeface="Times New Roman" panose="02020603050405020304" pitchFamily="18" charset="0"/>
              <a:cs typeface="Times New Roman" panose="02020603050405020304" pitchFamily="18" charset="0"/>
            </a:endParaRPr>
          </a:p>
        </p:txBody>
      </p:sp>
      <p:sp>
        <p:nvSpPr>
          <p:cNvPr id="7" name="Freeform: Shape 6"/>
          <p:cNvSpPr/>
          <p:nvPr/>
        </p:nvSpPr>
        <p:spPr>
          <a:xfrm>
            <a:off x="1134745" y="895985"/>
            <a:ext cx="3456940" cy="1168400"/>
          </a:xfrm>
          <a:custGeom>
            <a:avLst/>
            <a:gdLst>
              <a:gd name="connsiteX0" fmla="*/ 159376 w 956234"/>
              <a:gd name="connsiteY0" fmla="*/ 0 h 3189920"/>
              <a:gd name="connsiteX1" fmla="*/ 796858 w 956234"/>
              <a:gd name="connsiteY1" fmla="*/ 0 h 3189920"/>
              <a:gd name="connsiteX2" fmla="*/ 956234 w 956234"/>
              <a:gd name="connsiteY2" fmla="*/ 159376 h 3189920"/>
              <a:gd name="connsiteX3" fmla="*/ 956234 w 956234"/>
              <a:gd name="connsiteY3" fmla="*/ 3189920 h 3189920"/>
              <a:gd name="connsiteX4" fmla="*/ 956234 w 956234"/>
              <a:gd name="connsiteY4" fmla="*/ 3189920 h 3189920"/>
              <a:gd name="connsiteX5" fmla="*/ 0 w 956234"/>
              <a:gd name="connsiteY5" fmla="*/ 3189920 h 3189920"/>
              <a:gd name="connsiteX6" fmla="*/ 0 w 956234"/>
              <a:gd name="connsiteY6" fmla="*/ 3189920 h 3189920"/>
              <a:gd name="connsiteX7" fmla="*/ 0 w 956234"/>
              <a:gd name="connsiteY7" fmla="*/ 159376 h 3189920"/>
              <a:gd name="connsiteX8" fmla="*/ 159376 w 956234"/>
              <a:gd name="connsiteY8" fmla="*/ 0 h 31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234" h="3189920">
                <a:moveTo>
                  <a:pt x="956234" y="531667"/>
                </a:moveTo>
                <a:lnTo>
                  <a:pt x="956234" y="2658253"/>
                </a:lnTo>
                <a:cubicBezTo>
                  <a:pt x="956234" y="2951884"/>
                  <a:pt x="934844" y="3189918"/>
                  <a:pt x="908458" y="3189918"/>
                </a:cubicBezTo>
                <a:lnTo>
                  <a:pt x="0" y="3189918"/>
                </a:lnTo>
                <a:lnTo>
                  <a:pt x="0" y="3189918"/>
                </a:lnTo>
                <a:lnTo>
                  <a:pt x="0" y="2"/>
                </a:lnTo>
                <a:lnTo>
                  <a:pt x="0" y="2"/>
                </a:lnTo>
                <a:lnTo>
                  <a:pt x="908458" y="2"/>
                </a:lnTo>
                <a:cubicBezTo>
                  <a:pt x="934844" y="2"/>
                  <a:pt x="956234" y="238036"/>
                  <a:pt x="956234" y="53166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61918" rIns="61918" bIns="61920" numCol="1" spcCol="1270" anchor="ctr" anchorCtr="0">
            <a:noAutofit/>
          </a:bodyPr>
          <a:lstStyle/>
          <a:p>
            <a:pPr marL="228600" lvl="1" indent="-228600" algn="l" defTabSz="1066800">
              <a:lnSpc>
                <a:spcPct val="90000"/>
              </a:lnSpc>
              <a:spcBef>
                <a:spcPct val="0"/>
              </a:spcBef>
              <a:spcAft>
                <a:spcPct val="15000"/>
              </a:spcAft>
              <a:buFontTx/>
              <a:buNone/>
            </a:pPr>
            <a:r>
              <a:rPr lang="en-US" sz="2800" kern="1200">
                <a:latin typeface="Times New Roman" panose="02020603050405020304" pitchFamily="18" charset="0"/>
                <a:cs typeface="Times New Roman" panose="02020603050405020304" pitchFamily="18" charset="0"/>
              </a:rPr>
              <a:t>Quan sát mã lỗi runtime và bắt lỗi ngoại lệ</a:t>
            </a:r>
            <a:endParaRPr lang="en-US" sz="2800" kern="1200">
              <a:latin typeface="Times New Roman" panose="02020603050405020304" pitchFamily="18" charset="0"/>
              <a:cs typeface="Times New Roman" panose="02020603050405020304" pitchFamily="18" charset="0"/>
            </a:endParaRPr>
          </a:p>
        </p:txBody>
      </p:sp>
      <p:graphicFrame>
        <p:nvGraphicFramePr>
          <p:cNvPr id="16" name="Diagram 15"/>
          <p:cNvGraphicFramePr/>
          <p:nvPr/>
        </p:nvGraphicFramePr>
        <p:xfrm>
          <a:off x="4806950" y="781050"/>
          <a:ext cx="7105650" cy="60763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7" name="Picture 16"/>
          <p:cNvPicPr>
            <a:picLocks noChangeAspect="1"/>
          </p:cNvPicPr>
          <p:nvPr/>
        </p:nvPicPr>
        <p:blipFill>
          <a:blip r:embed="rId6"/>
          <a:stretch>
            <a:fillRect/>
          </a:stretch>
        </p:blipFill>
        <p:spPr>
          <a:xfrm>
            <a:off x="6283325" y="5088255"/>
            <a:ext cx="3965575" cy="1151255"/>
          </a:xfrm>
          <a:prstGeom prst="rect">
            <a:avLst/>
          </a:prstGeom>
        </p:spPr>
      </p:pic>
      <p:pic>
        <p:nvPicPr>
          <p:cNvPr id="18" name="Picture 17"/>
          <p:cNvPicPr>
            <a:picLocks noChangeAspect="1"/>
          </p:cNvPicPr>
          <p:nvPr/>
        </p:nvPicPr>
        <p:blipFill>
          <a:blip r:embed="rId7"/>
          <a:stretch>
            <a:fillRect/>
          </a:stretch>
        </p:blipFill>
        <p:spPr>
          <a:xfrm>
            <a:off x="6283325" y="2174875"/>
            <a:ext cx="4077970" cy="1099185"/>
          </a:xfrm>
          <a:prstGeom prst="rect">
            <a:avLst/>
          </a:prstGeom>
        </p:spPr>
      </p:pic>
      <p:pic>
        <p:nvPicPr>
          <p:cNvPr id="19" name="Picture 18"/>
          <p:cNvPicPr>
            <a:picLocks noChangeAspect="1"/>
          </p:cNvPicPr>
          <p:nvPr/>
        </p:nvPicPr>
        <p:blipFill>
          <a:blip r:embed="rId8"/>
          <a:stretch>
            <a:fillRect/>
          </a:stretch>
        </p:blipFill>
        <p:spPr>
          <a:xfrm>
            <a:off x="6283325" y="3718560"/>
            <a:ext cx="4077970" cy="939800"/>
          </a:xfrm>
          <a:prstGeom prst="rect">
            <a:avLst/>
          </a:prstGeom>
        </p:spPr>
      </p:pic>
      <p:pic>
        <p:nvPicPr>
          <p:cNvPr id="20" name="Picture 19"/>
          <p:cNvPicPr>
            <a:picLocks noChangeAspect="1"/>
          </p:cNvPicPr>
          <p:nvPr/>
        </p:nvPicPr>
        <p:blipFill>
          <a:blip r:embed="rId9"/>
          <a:stretch>
            <a:fillRect/>
          </a:stretch>
        </p:blipFill>
        <p:spPr>
          <a:xfrm>
            <a:off x="6283325" y="701675"/>
            <a:ext cx="3965575" cy="996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graphicEl>
                                              <a:dgm id="{50F1EB99-46F7-4478-A45A-4378D132164F}"/>
                                            </p:graphicEl>
                                          </p:spTgt>
                                        </p:tgtEl>
                                        <p:attrNameLst>
                                          <p:attrName>style.visibility</p:attrName>
                                        </p:attrNameLst>
                                      </p:cBhvr>
                                      <p:to>
                                        <p:strVal val="visible"/>
                                      </p:to>
                                    </p:set>
                                    <p:animEffect transition="in" filter="fade">
                                      <p:cBhvr>
                                        <p:cTn id="17" dur="500"/>
                                        <p:tgtEl>
                                          <p:spTgt spid="16">
                                            <p:graphicEl>
                                              <a:dgm id="{50F1EB99-46F7-4478-A45A-4378D132164F}"/>
                                            </p:graphic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graphicEl>
                                              <a:dgm id="{D404A319-9193-420B-87DB-1ECF9A41157E}"/>
                                            </p:graphicEl>
                                          </p:spTgt>
                                        </p:tgtEl>
                                        <p:attrNameLst>
                                          <p:attrName>style.visibility</p:attrName>
                                        </p:attrNameLst>
                                      </p:cBhvr>
                                      <p:to>
                                        <p:strVal val="visible"/>
                                      </p:to>
                                    </p:set>
                                    <p:animEffect transition="in" filter="fade">
                                      <p:cBhvr>
                                        <p:cTn id="25" dur="500"/>
                                        <p:tgtEl>
                                          <p:spTgt spid="16">
                                            <p:graphicEl>
                                              <a:dgm id="{D404A319-9193-420B-87DB-1ECF9A41157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graphicEl>
                                              <a:dgm id="{C0B927F5-F096-465A-B2C1-9F9DB1B15D5C}"/>
                                            </p:graphicEl>
                                          </p:spTgt>
                                        </p:tgtEl>
                                        <p:attrNameLst>
                                          <p:attrName>style.visibility</p:attrName>
                                        </p:attrNameLst>
                                      </p:cBhvr>
                                      <p:to>
                                        <p:strVal val="visible"/>
                                      </p:to>
                                    </p:set>
                                    <p:animEffect transition="in" filter="fade">
                                      <p:cBhvr>
                                        <p:cTn id="30" dur="500"/>
                                        <p:tgtEl>
                                          <p:spTgt spid="16">
                                            <p:graphicEl>
                                              <a:dgm id="{C0B927F5-F096-465A-B2C1-9F9DB1B15D5C}"/>
                                            </p:graphic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graphicEl>
                                              <a:dgm id="{85A3B29C-8659-4689-A25C-6F72F8A55BC4}"/>
                                            </p:graphicEl>
                                          </p:spTgt>
                                        </p:tgtEl>
                                        <p:attrNameLst>
                                          <p:attrName>style.visibility</p:attrName>
                                        </p:attrNameLst>
                                      </p:cBhvr>
                                      <p:to>
                                        <p:strVal val="visible"/>
                                      </p:to>
                                    </p:set>
                                    <p:animEffect transition="in" filter="fade">
                                      <p:cBhvr>
                                        <p:cTn id="38" dur="500"/>
                                        <p:tgtEl>
                                          <p:spTgt spid="16">
                                            <p:graphicEl>
                                              <a:dgm id="{85A3B29C-8659-4689-A25C-6F72F8A55BC4}"/>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graphicEl>
                                              <a:dgm id="{DDCB70F5-A12A-43C0-B802-AC7E3E57B52E}"/>
                                            </p:graphicEl>
                                          </p:spTgt>
                                        </p:tgtEl>
                                        <p:attrNameLst>
                                          <p:attrName>style.visibility</p:attrName>
                                        </p:attrNameLst>
                                      </p:cBhvr>
                                      <p:to>
                                        <p:strVal val="visible"/>
                                      </p:to>
                                    </p:set>
                                    <p:animEffect transition="in" filter="fade">
                                      <p:cBhvr>
                                        <p:cTn id="43" dur="500"/>
                                        <p:tgtEl>
                                          <p:spTgt spid="16">
                                            <p:graphicEl>
                                              <a:dgm id="{DDCB70F5-A12A-43C0-B802-AC7E3E57B52E}"/>
                                            </p:graphic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graphicEl>
                                              <a:dgm id="{7873B1AB-9DC3-4D60-B456-EC184BB76BD2}"/>
                                            </p:graphicEl>
                                          </p:spTgt>
                                        </p:tgtEl>
                                        <p:attrNameLst>
                                          <p:attrName>style.visibility</p:attrName>
                                        </p:attrNameLst>
                                      </p:cBhvr>
                                      <p:to>
                                        <p:strVal val="visible"/>
                                      </p:to>
                                    </p:set>
                                    <p:animEffect transition="in" filter="fade">
                                      <p:cBhvr>
                                        <p:cTn id="51" dur="500"/>
                                        <p:tgtEl>
                                          <p:spTgt spid="16">
                                            <p:graphicEl>
                                              <a:dgm id="{7873B1AB-9DC3-4D60-B456-EC184BB76BD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graphicEl>
                                              <a:dgm id="{1B9608C4-EA17-4168-8521-DF36F5F7AD21}"/>
                                            </p:graphicEl>
                                          </p:spTgt>
                                        </p:tgtEl>
                                        <p:attrNameLst>
                                          <p:attrName>style.visibility</p:attrName>
                                        </p:attrNameLst>
                                      </p:cBhvr>
                                      <p:to>
                                        <p:strVal val="visible"/>
                                      </p:to>
                                    </p:set>
                                    <p:animEffect transition="in" filter="fade">
                                      <p:cBhvr>
                                        <p:cTn id="56" dur="500"/>
                                        <p:tgtEl>
                                          <p:spTgt spid="16">
                                            <p:graphicEl>
                                              <a:dgm id="{1B9608C4-EA17-4168-8521-DF36F5F7AD21}"/>
                                            </p:graphic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graphicEl>
                                              <a:dgm id="{4F0D5ED4-56C1-40B4-A69D-DA697B4B9A6C}"/>
                                            </p:graphicEl>
                                          </p:spTgt>
                                        </p:tgtEl>
                                        <p:attrNameLst>
                                          <p:attrName>style.visibility</p:attrName>
                                        </p:attrNameLst>
                                      </p:cBhvr>
                                      <p:to>
                                        <p:strVal val="visible"/>
                                      </p:to>
                                    </p:set>
                                    <p:animEffect transition="in" filter="fade">
                                      <p:cBhvr>
                                        <p:cTn id="64" dur="500"/>
                                        <p:tgtEl>
                                          <p:spTgt spid="16">
                                            <p:graphicEl>
                                              <a:dgm id="{4F0D5ED4-56C1-40B4-A69D-DA697B4B9A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ldLvl="0" animBg="1"/>
      <p:bldGraphic spid="1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p:cNvSpPr/>
          <p:nvPr/>
        </p:nvSpPr>
        <p:spPr>
          <a:xfrm>
            <a:off x="635" y="12700"/>
            <a:ext cx="8308975" cy="596900"/>
          </a:xfrm>
          <a:prstGeom prst="roundRect">
            <a:avLst>
              <a:gd name="adj" fmla="val 50000"/>
            </a:avLst>
          </a:prstGeom>
          <a:solidFill>
            <a:srgbClr val="F4D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bg1"/>
                </a:solidFill>
                <a:latin typeface="Times New Roman" panose="02020603050405020304" pitchFamily="18" charset="0"/>
                <a:cs typeface="Times New Roman" panose="02020603050405020304" pitchFamily="18" charset="0"/>
              </a:rPr>
              <a:t>1. MỘT VÀI PHƯƠNG PHÁP KIỂM THỬ CHƯƠNG TRÌNH     </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5" name="Freeform: Shape 4"/>
          <p:cNvSpPr/>
          <p:nvPr/>
        </p:nvSpPr>
        <p:spPr>
          <a:xfrm>
            <a:off x="372166" y="1107808"/>
            <a:ext cx="1029792" cy="1471131"/>
          </a:xfrm>
          <a:custGeom>
            <a:avLst/>
            <a:gdLst>
              <a:gd name="connsiteX0" fmla="*/ 0 w 1471130"/>
              <a:gd name="connsiteY0" fmla="*/ 0 h 1029791"/>
              <a:gd name="connsiteX1" fmla="*/ 956235 w 1471130"/>
              <a:gd name="connsiteY1" fmla="*/ 0 h 1029791"/>
              <a:gd name="connsiteX2" fmla="*/ 1471130 w 1471130"/>
              <a:gd name="connsiteY2" fmla="*/ 514896 h 1029791"/>
              <a:gd name="connsiteX3" fmla="*/ 956235 w 1471130"/>
              <a:gd name="connsiteY3" fmla="*/ 1029791 h 1029791"/>
              <a:gd name="connsiteX4" fmla="*/ 0 w 1471130"/>
              <a:gd name="connsiteY4" fmla="*/ 1029791 h 1029791"/>
              <a:gd name="connsiteX5" fmla="*/ 514896 w 1471130"/>
              <a:gd name="connsiteY5" fmla="*/ 514896 h 1029791"/>
              <a:gd name="connsiteX6" fmla="*/ 0 w 1471130"/>
              <a:gd name="connsiteY6" fmla="*/ 0 h 10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130" h="1029791">
                <a:moveTo>
                  <a:pt x="1471129" y="0"/>
                </a:moveTo>
                <a:lnTo>
                  <a:pt x="1471129" y="669364"/>
                </a:lnTo>
                <a:lnTo>
                  <a:pt x="735564" y="1029791"/>
                </a:lnTo>
                <a:lnTo>
                  <a:pt x="1" y="669364"/>
                </a:lnTo>
                <a:lnTo>
                  <a:pt x="1" y="0"/>
                </a:lnTo>
                <a:lnTo>
                  <a:pt x="735564" y="360427"/>
                </a:lnTo>
                <a:lnTo>
                  <a:pt x="147112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30137" rIns="15240" bIns="530135"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a</a:t>
            </a:r>
            <a:endParaRPr lang="en-US" sz="2400" kern="1200">
              <a:latin typeface="Times New Roman" panose="02020603050405020304" pitchFamily="18" charset="0"/>
              <a:cs typeface="Times New Roman" panose="02020603050405020304" pitchFamily="18" charset="0"/>
            </a:endParaRPr>
          </a:p>
        </p:txBody>
      </p:sp>
      <p:sp>
        <p:nvSpPr>
          <p:cNvPr id="7" name="Freeform: Shape 6"/>
          <p:cNvSpPr/>
          <p:nvPr/>
        </p:nvSpPr>
        <p:spPr>
          <a:xfrm>
            <a:off x="1162685" y="901700"/>
            <a:ext cx="3429000" cy="1162685"/>
          </a:xfrm>
          <a:custGeom>
            <a:avLst/>
            <a:gdLst>
              <a:gd name="connsiteX0" fmla="*/ 159376 w 956234"/>
              <a:gd name="connsiteY0" fmla="*/ 0 h 3189920"/>
              <a:gd name="connsiteX1" fmla="*/ 796858 w 956234"/>
              <a:gd name="connsiteY1" fmla="*/ 0 h 3189920"/>
              <a:gd name="connsiteX2" fmla="*/ 956234 w 956234"/>
              <a:gd name="connsiteY2" fmla="*/ 159376 h 3189920"/>
              <a:gd name="connsiteX3" fmla="*/ 956234 w 956234"/>
              <a:gd name="connsiteY3" fmla="*/ 3189920 h 3189920"/>
              <a:gd name="connsiteX4" fmla="*/ 956234 w 956234"/>
              <a:gd name="connsiteY4" fmla="*/ 3189920 h 3189920"/>
              <a:gd name="connsiteX5" fmla="*/ 0 w 956234"/>
              <a:gd name="connsiteY5" fmla="*/ 3189920 h 3189920"/>
              <a:gd name="connsiteX6" fmla="*/ 0 w 956234"/>
              <a:gd name="connsiteY6" fmla="*/ 3189920 h 3189920"/>
              <a:gd name="connsiteX7" fmla="*/ 0 w 956234"/>
              <a:gd name="connsiteY7" fmla="*/ 159376 h 3189920"/>
              <a:gd name="connsiteX8" fmla="*/ 159376 w 956234"/>
              <a:gd name="connsiteY8" fmla="*/ 0 h 31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234" h="3189920">
                <a:moveTo>
                  <a:pt x="956234" y="531667"/>
                </a:moveTo>
                <a:lnTo>
                  <a:pt x="956234" y="2658253"/>
                </a:lnTo>
                <a:cubicBezTo>
                  <a:pt x="956234" y="2951884"/>
                  <a:pt x="934844" y="3189918"/>
                  <a:pt x="908458" y="3189918"/>
                </a:cubicBezTo>
                <a:lnTo>
                  <a:pt x="0" y="3189918"/>
                </a:lnTo>
                <a:lnTo>
                  <a:pt x="0" y="3189918"/>
                </a:lnTo>
                <a:lnTo>
                  <a:pt x="0" y="2"/>
                </a:lnTo>
                <a:lnTo>
                  <a:pt x="0" y="2"/>
                </a:lnTo>
                <a:lnTo>
                  <a:pt x="908458" y="2"/>
                </a:lnTo>
                <a:cubicBezTo>
                  <a:pt x="934844" y="2"/>
                  <a:pt x="956234" y="238036"/>
                  <a:pt x="956234" y="53166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61918" rIns="61918" bIns="61920" numCol="1" spcCol="1270" anchor="ctr" anchorCtr="0">
            <a:noAutofit/>
          </a:bodyPr>
          <a:lstStyle/>
          <a:p>
            <a:pPr marL="228600" lvl="1" indent="-228600" algn="l" defTabSz="1066800">
              <a:lnSpc>
                <a:spcPct val="90000"/>
              </a:lnSpc>
              <a:spcBef>
                <a:spcPct val="0"/>
              </a:spcBef>
              <a:spcAft>
                <a:spcPct val="15000"/>
              </a:spcAft>
              <a:buFontTx/>
              <a:buNone/>
            </a:pPr>
            <a:r>
              <a:rPr lang="en-US" sz="2800" kern="1200">
                <a:latin typeface="Times New Roman" panose="02020603050405020304" pitchFamily="18" charset="0"/>
                <a:cs typeface="Times New Roman" panose="02020603050405020304" pitchFamily="18" charset="0"/>
              </a:rPr>
              <a:t>Quan sát mã lỗi runtime và bắt lỗi ngoại lệ</a:t>
            </a:r>
            <a:endParaRPr lang="en-US" sz="2800" kern="1200">
              <a:latin typeface="Times New Roman" panose="02020603050405020304" pitchFamily="18" charset="0"/>
              <a:cs typeface="Times New Roman" panose="02020603050405020304" pitchFamily="18" charset="0"/>
            </a:endParaRPr>
          </a:p>
        </p:txBody>
      </p:sp>
      <p:sp>
        <p:nvSpPr>
          <p:cNvPr id="8" name="Freeform: Shape 7"/>
          <p:cNvSpPr/>
          <p:nvPr/>
        </p:nvSpPr>
        <p:spPr>
          <a:xfrm>
            <a:off x="372166" y="2423308"/>
            <a:ext cx="1029792" cy="1471131"/>
          </a:xfrm>
          <a:custGeom>
            <a:avLst/>
            <a:gdLst>
              <a:gd name="connsiteX0" fmla="*/ 0 w 1471130"/>
              <a:gd name="connsiteY0" fmla="*/ 0 h 1029791"/>
              <a:gd name="connsiteX1" fmla="*/ 956235 w 1471130"/>
              <a:gd name="connsiteY1" fmla="*/ 0 h 1029791"/>
              <a:gd name="connsiteX2" fmla="*/ 1471130 w 1471130"/>
              <a:gd name="connsiteY2" fmla="*/ 514896 h 1029791"/>
              <a:gd name="connsiteX3" fmla="*/ 956235 w 1471130"/>
              <a:gd name="connsiteY3" fmla="*/ 1029791 h 1029791"/>
              <a:gd name="connsiteX4" fmla="*/ 0 w 1471130"/>
              <a:gd name="connsiteY4" fmla="*/ 1029791 h 1029791"/>
              <a:gd name="connsiteX5" fmla="*/ 514896 w 1471130"/>
              <a:gd name="connsiteY5" fmla="*/ 514896 h 1029791"/>
              <a:gd name="connsiteX6" fmla="*/ 0 w 1471130"/>
              <a:gd name="connsiteY6" fmla="*/ 0 h 102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130" h="1029791">
                <a:moveTo>
                  <a:pt x="1471129" y="0"/>
                </a:moveTo>
                <a:lnTo>
                  <a:pt x="1471129" y="669364"/>
                </a:lnTo>
                <a:lnTo>
                  <a:pt x="735564" y="1029791"/>
                </a:lnTo>
                <a:lnTo>
                  <a:pt x="1" y="669364"/>
                </a:lnTo>
                <a:lnTo>
                  <a:pt x="1" y="0"/>
                </a:lnTo>
                <a:lnTo>
                  <a:pt x="735564" y="360427"/>
                </a:lnTo>
                <a:lnTo>
                  <a:pt x="1471129"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530137" rIns="15240" bIns="530135"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b</a:t>
            </a:r>
            <a:endParaRPr lang="en-US" sz="2400" kern="1200">
              <a:latin typeface="Times New Roman" panose="02020603050405020304" pitchFamily="18" charset="0"/>
              <a:cs typeface="Times New Roman" panose="02020603050405020304" pitchFamily="18" charset="0"/>
            </a:endParaRPr>
          </a:p>
        </p:txBody>
      </p:sp>
      <p:sp>
        <p:nvSpPr>
          <p:cNvPr id="9" name="Freeform: Shape 8"/>
          <p:cNvSpPr/>
          <p:nvPr/>
        </p:nvSpPr>
        <p:spPr>
          <a:xfrm>
            <a:off x="1162685" y="2169160"/>
            <a:ext cx="3429000" cy="1210310"/>
          </a:xfrm>
          <a:custGeom>
            <a:avLst/>
            <a:gdLst>
              <a:gd name="connsiteX0" fmla="*/ 159376 w 956234"/>
              <a:gd name="connsiteY0" fmla="*/ 0 h 3189920"/>
              <a:gd name="connsiteX1" fmla="*/ 796858 w 956234"/>
              <a:gd name="connsiteY1" fmla="*/ 0 h 3189920"/>
              <a:gd name="connsiteX2" fmla="*/ 956234 w 956234"/>
              <a:gd name="connsiteY2" fmla="*/ 159376 h 3189920"/>
              <a:gd name="connsiteX3" fmla="*/ 956234 w 956234"/>
              <a:gd name="connsiteY3" fmla="*/ 3189920 h 3189920"/>
              <a:gd name="connsiteX4" fmla="*/ 956234 w 956234"/>
              <a:gd name="connsiteY4" fmla="*/ 3189920 h 3189920"/>
              <a:gd name="connsiteX5" fmla="*/ 0 w 956234"/>
              <a:gd name="connsiteY5" fmla="*/ 3189920 h 3189920"/>
              <a:gd name="connsiteX6" fmla="*/ 0 w 956234"/>
              <a:gd name="connsiteY6" fmla="*/ 3189920 h 3189920"/>
              <a:gd name="connsiteX7" fmla="*/ 0 w 956234"/>
              <a:gd name="connsiteY7" fmla="*/ 159376 h 3189920"/>
              <a:gd name="connsiteX8" fmla="*/ 159376 w 956234"/>
              <a:gd name="connsiteY8" fmla="*/ 0 h 318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234" h="3189920">
                <a:moveTo>
                  <a:pt x="956234" y="531667"/>
                </a:moveTo>
                <a:lnTo>
                  <a:pt x="956234" y="2658253"/>
                </a:lnTo>
                <a:cubicBezTo>
                  <a:pt x="956234" y="2951884"/>
                  <a:pt x="934844" y="3189918"/>
                  <a:pt x="908458" y="3189918"/>
                </a:cubicBezTo>
                <a:lnTo>
                  <a:pt x="0" y="3189918"/>
                </a:lnTo>
                <a:lnTo>
                  <a:pt x="0" y="3189918"/>
                </a:lnTo>
                <a:lnTo>
                  <a:pt x="0" y="2"/>
                </a:lnTo>
                <a:lnTo>
                  <a:pt x="0" y="2"/>
                </a:lnTo>
                <a:lnTo>
                  <a:pt x="908458" y="2"/>
                </a:lnTo>
                <a:cubicBezTo>
                  <a:pt x="934844" y="2"/>
                  <a:pt x="956234" y="238036"/>
                  <a:pt x="956234" y="53166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61919" rIns="61918" bIns="61919" numCol="1" spcCol="1270" anchor="ctr" anchorCtr="0">
            <a:noAutofit/>
          </a:bodyPr>
          <a:lstStyle/>
          <a:p>
            <a:pPr marL="228600" lvl="1" indent="-228600" algn="l" defTabSz="1066800">
              <a:lnSpc>
                <a:spcPct val="90000"/>
              </a:lnSpc>
              <a:spcBef>
                <a:spcPct val="0"/>
              </a:spcBef>
              <a:spcAft>
                <a:spcPct val="15000"/>
              </a:spcAft>
              <a:buFontTx/>
              <a:buNone/>
            </a:pPr>
            <a:r>
              <a:rPr lang="en-US" sz="2800" kern="1200">
                <a:latin typeface="Times New Roman" panose="02020603050405020304" pitchFamily="18" charset="0"/>
                <a:cs typeface="Times New Roman" panose="02020603050405020304" pitchFamily="18" charset="0"/>
              </a:rPr>
              <a:t>Kiểm thử chương trình với các bộ dữ liệu test</a:t>
            </a:r>
            <a:endParaRPr lang="en-US" sz="2800" kern="1200">
              <a:latin typeface="Times New Roman" panose="02020603050405020304" pitchFamily="18" charset="0"/>
              <a:cs typeface="Times New Roman" panose="02020603050405020304" pitchFamily="18" charset="0"/>
            </a:endParaRPr>
          </a:p>
        </p:txBody>
      </p:sp>
      <p:graphicFrame>
        <p:nvGraphicFramePr>
          <p:cNvPr id="16" name="Diagram 15"/>
          <p:cNvGraphicFramePr/>
          <p:nvPr/>
        </p:nvGraphicFramePr>
        <p:xfrm>
          <a:off x="4666392" y="280303"/>
          <a:ext cx="6907697" cy="520214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7" name="TextBox 16"/>
          <p:cNvSpPr txBox="1"/>
          <p:nvPr/>
        </p:nvSpPr>
        <p:spPr>
          <a:xfrm>
            <a:off x="4914288" y="2169204"/>
            <a:ext cx="100716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Ngày</a:t>
            </a:r>
            <a:endParaRPr lang="en-US" sz="2400">
              <a:latin typeface="Times New Roman" panose="02020603050405020304" pitchFamily="18" charset="0"/>
              <a:cs typeface="Times New Roman" panose="02020603050405020304" pitchFamily="18" charset="0"/>
            </a:endParaRPr>
          </a:p>
        </p:txBody>
      </p:sp>
      <p:sp>
        <p:nvSpPr>
          <p:cNvPr id="18" name="TextBox 17"/>
          <p:cNvSpPr txBox="1"/>
          <p:nvPr/>
        </p:nvSpPr>
        <p:spPr>
          <a:xfrm>
            <a:off x="4884998" y="3433032"/>
            <a:ext cx="100716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Tháng</a:t>
            </a:r>
            <a:endParaRPr lang="en-US" sz="2400">
              <a:latin typeface="Times New Roman" panose="02020603050405020304" pitchFamily="18" charset="0"/>
              <a:cs typeface="Times New Roman" panose="02020603050405020304" pitchFamily="18" charset="0"/>
            </a:endParaRPr>
          </a:p>
        </p:txBody>
      </p:sp>
      <p:sp>
        <p:nvSpPr>
          <p:cNvPr id="19" name="TextBox 18"/>
          <p:cNvSpPr txBox="1"/>
          <p:nvPr/>
        </p:nvSpPr>
        <p:spPr>
          <a:xfrm>
            <a:off x="4885690" y="4370070"/>
            <a:ext cx="942340" cy="453390"/>
          </a:xfrm>
          <a:prstGeom prst="rect">
            <a:avLst/>
          </a:prstGeom>
          <a:noFill/>
        </p:spPr>
        <p:txBody>
          <a:bodyPr wrap="square" rtlCol="0">
            <a:noAutofit/>
          </a:bodyPr>
          <a:lstStyle/>
          <a:p>
            <a:r>
              <a:rPr lang="en-US" sz="2400">
                <a:latin typeface="Times New Roman" panose="02020603050405020304" pitchFamily="18" charset="0"/>
                <a:cs typeface="Times New Roman" panose="02020603050405020304" pitchFamily="18" charset="0"/>
              </a:rPr>
              <a:t>Năm</a:t>
            </a:r>
            <a:endParaRPr lang="en-US" sz="2400">
              <a:latin typeface="Times New Roman" panose="02020603050405020304" pitchFamily="18" charset="0"/>
              <a:cs typeface="Times New Roman" panose="02020603050405020304" pitchFamily="18" charset="0"/>
            </a:endParaRPr>
          </a:p>
        </p:txBody>
      </p:sp>
      <p:graphicFrame>
        <p:nvGraphicFramePr>
          <p:cNvPr id="20" name="Table 3"/>
          <p:cNvGraphicFramePr>
            <a:graphicFrameLocks noGrp="1"/>
          </p:cNvGraphicFramePr>
          <p:nvPr/>
        </p:nvGraphicFramePr>
        <p:xfrm>
          <a:off x="6323965" y="1917065"/>
          <a:ext cx="5495290" cy="1565910"/>
        </p:xfrm>
        <a:graphic>
          <a:graphicData uri="http://schemas.openxmlformats.org/drawingml/2006/table">
            <a:tbl>
              <a:tblPr firstRow="1" bandRow="1">
                <a:tableStyleId>{F2DE63D5-997A-4646-A377-4702673A728D}</a:tableStyleId>
              </a:tblPr>
              <a:tblGrid>
                <a:gridCol w="1943100"/>
                <a:gridCol w="1666875"/>
                <a:gridCol w="1885315"/>
              </a:tblGrid>
              <a:tr h="1565910">
                <a:tc>
                  <a:txBody>
                    <a:bodyPr/>
                    <a:lstStyle/>
                    <a:p>
                      <a:r>
                        <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Tháng 1: 31 ngày</a:t>
                      </a:r>
                      <a:endPar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Tháng 2: 28 ngày</a:t>
                      </a:r>
                      <a:endPar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(năm nhuận: 29 ngày)</a:t>
                      </a:r>
                      <a:endPar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Tháng 3: 31 ngày</a:t>
                      </a:r>
                      <a:endPar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Tháng 4: 30 ngày</a:t>
                      </a:r>
                      <a:endPar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a:tc>
                <a:tc>
                  <a:txBody>
                    <a:bodyPr/>
                    <a:lstStyle/>
                    <a:p>
                      <a:r>
                        <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Tháng 5: 31 ngày</a:t>
                      </a:r>
                      <a:endPar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Tháng 6: 30 ngày</a:t>
                      </a:r>
                      <a:endParaRPr lang="en-US" sz="1600" b="0">
                        <a:solidFill>
                          <a:schemeClr val="tx1"/>
                        </a:solidFill>
                        <a:latin typeface="Times New Roman" panose="02020603050405020304" pitchFamily="18" charset="0"/>
                        <a:cs typeface="Times New Roman" panose="02020603050405020304" pitchFamily="18" charset="0"/>
                      </a:endParaRPr>
                    </a:p>
                    <a:p>
                      <a:r>
                        <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Tháng 7: 31 ngày</a:t>
                      </a:r>
                      <a:endPar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Tháng 8: 31 ngày</a:t>
                      </a:r>
                      <a:endPar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1600" b="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Tháng 9: 30 ngày</a:t>
                      </a:r>
                      <a:endParaRPr lang="en-US" sz="1600" b="0">
                        <a:solidFill>
                          <a:schemeClr val="tx1"/>
                        </a:solidFill>
                        <a:latin typeface="Times New Roman" panose="02020603050405020304" pitchFamily="18" charset="0"/>
                        <a:cs typeface="Times New Roman" panose="02020603050405020304" pitchFamily="18" charset="0"/>
                      </a:endParaRPr>
                    </a:p>
                    <a:p>
                      <a:r>
                        <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Tháng 10: 31 ngày</a:t>
                      </a:r>
                      <a:endPar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Tháng 11: 30 ngày</a:t>
                      </a:r>
                      <a:endParaRPr lang="en-US" sz="1600" b="0">
                        <a:solidFill>
                          <a:schemeClr val="tx1"/>
                        </a:solidFill>
                        <a:latin typeface="Times New Roman" panose="02020603050405020304" pitchFamily="18" charset="0"/>
                        <a:cs typeface="Times New Roman" panose="02020603050405020304" pitchFamily="18" charset="0"/>
                      </a:endParaRPr>
                    </a:p>
                    <a:p>
                      <a:r>
                        <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Tháng 12: 31 ngày</a:t>
                      </a:r>
                      <a:endParaRPr lang="en-US" sz="1600" b="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1600" b="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32" name="Table 3"/>
          <p:cNvGraphicFramePr>
            <a:graphicFrameLocks noGrp="1"/>
          </p:cNvGraphicFramePr>
          <p:nvPr/>
        </p:nvGraphicFramePr>
        <p:xfrm>
          <a:off x="5921375" y="5203190"/>
          <a:ext cx="5083810" cy="2416810"/>
        </p:xfrm>
        <a:graphic>
          <a:graphicData uri="http://schemas.openxmlformats.org/drawingml/2006/table">
            <a:tbl>
              <a:tblPr firstRow="1" bandRow="1">
                <a:tableStyleId>{5940675A-B579-460E-94D1-54222C63F5DA}</a:tableStyleId>
              </a:tblPr>
              <a:tblGrid>
                <a:gridCol w="1845945"/>
                <a:gridCol w="1765935"/>
                <a:gridCol w="1471930"/>
              </a:tblGrid>
              <a:tr h="2416810">
                <a:tc>
                  <a:txBody>
                    <a:bodyPr/>
                    <a:lstStyle/>
                    <a:p>
                      <a:r>
                        <a:rPr lang="en-US" sz="2000" b="0">
                          <a:latin typeface="Times New Roman" panose="02020603050405020304" pitchFamily="18" charset="0"/>
                          <a:cs typeface="Times New Roman" panose="02020603050405020304" pitchFamily="18" charset="0"/>
                        </a:rPr>
                        <a:t>Test ngày: </a:t>
                      </a:r>
                      <a:endParaRPr lang="en-US" sz="2000" b="0">
                        <a:latin typeface="Times New Roman" panose="02020603050405020304" pitchFamily="18" charset="0"/>
                        <a:cs typeface="Times New Roman" panose="02020603050405020304" pitchFamily="18" charset="0"/>
                      </a:endParaRPr>
                    </a:p>
                    <a:p>
                      <a:r>
                        <a:rPr lang="en-US" sz="2000" b="0">
                          <a:latin typeface="Times New Roman" panose="02020603050405020304" pitchFamily="18" charset="0"/>
                          <a:cs typeface="Times New Roman" panose="02020603050405020304" pitchFamily="18" charset="0"/>
                        </a:rPr>
                        <a:t>35/10/2022</a:t>
                      </a:r>
                      <a:endParaRPr lang="en-US" sz="2000" b="0">
                        <a:latin typeface="Times New Roman" panose="02020603050405020304" pitchFamily="18" charset="0"/>
                        <a:cs typeface="Times New Roman" panose="02020603050405020304" pitchFamily="18" charset="0"/>
                      </a:endParaRPr>
                    </a:p>
                    <a:p>
                      <a:r>
                        <a:rPr lang="en-US" sz="2000" b="0">
                          <a:latin typeface="Times New Roman" panose="02020603050405020304" pitchFamily="18" charset="0"/>
                          <a:cs typeface="Times New Roman" panose="02020603050405020304" pitchFamily="18" charset="0"/>
                        </a:rPr>
                        <a:t>29/2/2022</a:t>
                      </a:r>
                      <a:endParaRPr lang="en-US" sz="2000" b="0">
                        <a:latin typeface="Times New Roman" panose="02020603050405020304" pitchFamily="18" charset="0"/>
                        <a:cs typeface="Times New Roman" panose="02020603050405020304" pitchFamily="18" charset="0"/>
                      </a:endParaRPr>
                    </a:p>
                    <a:p>
                      <a:r>
                        <a:rPr lang="en-US" sz="2000" b="0">
                          <a:latin typeface="Times New Roman" panose="02020603050405020304" pitchFamily="18" charset="0"/>
                          <a:cs typeface="Times New Roman" panose="02020603050405020304" pitchFamily="18" charset="0"/>
                        </a:rPr>
                        <a:t>28/10/2020</a:t>
                      </a:r>
                      <a:endParaRPr lang="en-US" sz="2000" b="0">
                        <a:latin typeface="Times New Roman" panose="02020603050405020304" pitchFamily="18" charset="0"/>
                        <a:cs typeface="Times New Roman" panose="02020603050405020304" pitchFamily="18" charset="0"/>
                      </a:endParaRPr>
                    </a:p>
                    <a:p>
                      <a:r>
                        <a:rPr lang="en-US" sz="2000" b="0">
                          <a:latin typeface="Times New Roman" panose="02020603050405020304" pitchFamily="18" charset="0"/>
                          <a:cs typeface="Times New Roman" panose="02020603050405020304" pitchFamily="18" charset="0"/>
                        </a:rPr>
                        <a:t>31/11/2022</a:t>
                      </a:r>
                      <a:endParaRPr lang="en-US" sz="2000" b="0">
                        <a:latin typeface="Times New Roman" panose="02020603050405020304" pitchFamily="18" charset="0"/>
                        <a:cs typeface="Times New Roman" panose="02020603050405020304" pitchFamily="18" charset="0"/>
                      </a:endParaRPr>
                    </a:p>
                  </a:txBody>
                  <a:tcPr/>
                </a:tc>
                <a:tc>
                  <a:txBody>
                    <a:bodyPr/>
                    <a:lstStyle/>
                    <a:p>
                      <a:r>
                        <a:rPr lang="en-US" sz="20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Test tháng:</a:t>
                      </a:r>
                      <a:endParaRPr lang="en-US" sz="2000" b="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2000" b="0">
                          <a:solidFill>
                            <a:schemeClr val="tx1"/>
                          </a:solidFill>
                          <a:latin typeface="Times New Roman" panose="02020603050405020304" pitchFamily="18" charset="0"/>
                          <a:cs typeface="Times New Roman" panose="02020603050405020304" pitchFamily="18" charset="0"/>
                        </a:rPr>
                        <a:t>10/13/2022</a:t>
                      </a:r>
                      <a:endParaRPr lang="en-US" sz="2000" b="0">
                        <a:solidFill>
                          <a:schemeClr val="tx1"/>
                        </a:solidFill>
                        <a:latin typeface="Times New Roman" panose="02020603050405020304" pitchFamily="18" charset="0"/>
                        <a:cs typeface="Times New Roman" panose="02020603050405020304" pitchFamily="18" charset="0"/>
                      </a:endParaRPr>
                    </a:p>
                    <a:p>
                      <a:r>
                        <a:rPr lang="en-US" sz="2000" b="0">
                          <a:solidFill>
                            <a:schemeClr val="tx1"/>
                          </a:solidFill>
                          <a:latin typeface="Times New Roman" panose="02020603050405020304" pitchFamily="18" charset="0"/>
                          <a:cs typeface="Times New Roman" panose="02020603050405020304" pitchFamily="18" charset="0"/>
                        </a:rPr>
                        <a:t>10/0/2022</a:t>
                      </a:r>
                      <a:endParaRPr lang="en-US" sz="2000" b="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2000" b="0">
                          <a:solidFill>
                            <a:schemeClr val="tx1"/>
                          </a:solidFill>
                          <a:latin typeface="Times New Roman" panose="02020603050405020304" pitchFamily="18" charset="0"/>
                          <a:cs typeface="Times New Roman" panose="02020603050405020304" pitchFamily="18" charset="0"/>
                        </a:rPr>
                        <a:t>10/12/2022</a:t>
                      </a:r>
                      <a:endParaRPr lang="en-US" sz="2000" b="0">
                        <a:solidFill>
                          <a:schemeClr val="tx1"/>
                        </a:solidFill>
                        <a:latin typeface="Times New Roman" panose="02020603050405020304" pitchFamily="18" charset="0"/>
                        <a:cs typeface="Times New Roman" panose="02020603050405020304" pitchFamily="18" charset="0"/>
                      </a:endParaRPr>
                    </a:p>
                    <a:p>
                      <a:endParaRPr lang="en-US" sz="2000" b="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20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Test năm:</a:t>
                      </a:r>
                      <a:endParaRPr lang="en-US" sz="2000" b="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2000" b="0">
                          <a:solidFill>
                            <a:schemeClr val="tx1"/>
                          </a:solidFill>
                          <a:latin typeface="Times New Roman" panose="02020603050405020304" pitchFamily="18" charset="0"/>
                          <a:cs typeface="Times New Roman" panose="02020603050405020304" pitchFamily="18" charset="0"/>
                        </a:rPr>
                        <a:t>10/12/2000</a:t>
                      </a:r>
                      <a:endParaRPr lang="en-US" sz="2000" b="0">
                        <a:solidFill>
                          <a:schemeClr val="tx1"/>
                        </a:solidFill>
                        <a:latin typeface="Times New Roman" panose="02020603050405020304" pitchFamily="18" charset="0"/>
                        <a:cs typeface="Times New Roman" panose="02020603050405020304" pitchFamily="18" charset="0"/>
                      </a:endParaRPr>
                    </a:p>
                    <a:p>
                      <a:r>
                        <a:rPr lang="en-US" sz="2000" b="0">
                          <a:solidFill>
                            <a:schemeClr val="tx1"/>
                          </a:solidFill>
                          <a:latin typeface="Times New Roman" panose="02020603050405020304" pitchFamily="18" charset="0"/>
                          <a:cs typeface="Times New Roman" panose="02020603050405020304" pitchFamily="18" charset="0"/>
                        </a:rPr>
                        <a:t>10/12/-2000</a:t>
                      </a:r>
                      <a:endParaRPr lang="en-US" sz="2000" b="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33" name="Diagram 32"/>
          <p:cNvGraphicFramePr/>
          <p:nvPr/>
        </p:nvGraphicFramePr>
        <p:xfrm>
          <a:off x="811530" y="3483610"/>
          <a:ext cx="3641725" cy="27489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graphicEl>
                                              <a:dgm id="{C496CC0E-644A-49C9-BD0E-0E72C83F1D1D}"/>
                                            </p:graphicEl>
                                          </p:spTgt>
                                        </p:tgtEl>
                                        <p:attrNameLst>
                                          <p:attrName>style.visibility</p:attrName>
                                        </p:attrNameLst>
                                      </p:cBhvr>
                                      <p:to>
                                        <p:strVal val="visible"/>
                                      </p:to>
                                    </p:set>
                                    <p:animEffect transition="in" filter="fade">
                                      <p:cBhvr>
                                        <p:cTn id="17" dur="500"/>
                                        <p:tgtEl>
                                          <p:spTgt spid="16">
                                            <p:graphicEl>
                                              <a:dgm id="{C496CC0E-644A-49C9-BD0E-0E72C83F1D1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graphicEl>
                                              <a:dgm id="{6BCE1CFE-B4F0-4029-AB1C-3C6D0A6CB1CB}"/>
                                            </p:graphicEl>
                                          </p:spTgt>
                                        </p:tgtEl>
                                        <p:attrNameLst>
                                          <p:attrName>style.visibility</p:attrName>
                                        </p:attrNameLst>
                                      </p:cBhvr>
                                      <p:to>
                                        <p:strVal val="visible"/>
                                      </p:to>
                                    </p:set>
                                    <p:animEffect transition="in" filter="fade">
                                      <p:cBhvr>
                                        <p:cTn id="22" dur="500"/>
                                        <p:tgtEl>
                                          <p:spTgt spid="16">
                                            <p:graphicEl>
                                              <a:dgm id="{6BCE1CFE-B4F0-4029-AB1C-3C6D0A6CB1CB}"/>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graphicEl>
                                              <a:dgm id="{C216217B-2066-4087-848F-B5BD9F340608}"/>
                                            </p:graphicEl>
                                          </p:spTgt>
                                        </p:tgtEl>
                                        <p:attrNameLst>
                                          <p:attrName>style.visibility</p:attrName>
                                        </p:attrNameLst>
                                      </p:cBhvr>
                                      <p:to>
                                        <p:strVal val="visible"/>
                                      </p:to>
                                    </p:set>
                                    <p:animEffect transition="in" filter="fade">
                                      <p:cBhvr>
                                        <p:cTn id="30" dur="500"/>
                                        <p:tgtEl>
                                          <p:spTgt spid="16">
                                            <p:graphicEl>
                                              <a:dgm id="{C216217B-2066-4087-848F-B5BD9F340608}"/>
                                            </p:graphic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graphicEl>
                                              <a:dgm id="{4C9CBF6D-21C5-40B3-9BFA-090591206678}"/>
                                            </p:graphicEl>
                                          </p:spTgt>
                                        </p:tgtEl>
                                        <p:attrNameLst>
                                          <p:attrName>style.visibility</p:attrName>
                                        </p:attrNameLst>
                                      </p:cBhvr>
                                      <p:to>
                                        <p:strVal val="visible"/>
                                      </p:to>
                                    </p:set>
                                    <p:animEffect transition="in" filter="fade">
                                      <p:cBhvr>
                                        <p:cTn id="38" dur="500"/>
                                        <p:tgtEl>
                                          <p:spTgt spid="16">
                                            <p:graphicEl>
                                              <a:dgm id="{4C9CBF6D-21C5-40B3-9BFA-090591206678}"/>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graphicEl>
                                              <a:dgm id="{E46EB283-E667-4B54-991C-03F4E06C4657}"/>
                                            </p:graphicEl>
                                          </p:spTgt>
                                        </p:tgtEl>
                                        <p:attrNameLst>
                                          <p:attrName>style.visibility</p:attrName>
                                        </p:attrNameLst>
                                      </p:cBhvr>
                                      <p:to>
                                        <p:strVal val="visible"/>
                                      </p:to>
                                    </p:set>
                                    <p:animEffect transition="in" filter="fade">
                                      <p:cBhvr>
                                        <p:cTn id="46" dur="500"/>
                                        <p:tgtEl>
                                          <p:spTgt spid="16">
                                            <p:graphicEl>
                                              <a:dgm id="{E46EB283-E667-4B54-991C-03F4E06C4657}"/>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graphicEl>
                                              <a:dgm id="{8EAA9925-40FF-4B79-A244-632E1820D535}"/>
                                            </p:graphicEl>
                                          </p:spTgt>
                                        </p:tgtEl>
                                        <p:attrNameLst>
                                          <p:attrName>style.visibility</p:attrName>
                                        </p:attrNameLst>
                                      </p:cBhvr>
                                      <p:to>
                                        <p:strVal val="visible"/>
                                      </p:to>
                                    </p:set>
                                    <p:animEffect transition="in" filter="fade">
                                      <p:cBhvr>
                                        <p:cTn id="51" dur="500"/>
                                        <p:tgtEl>
                                          <p:spTgt spid="16">
                                            <p:graphicEl>
                                              <a:dgm id="{8EAA9925-40FF-4B79-A244-632E1820D535}"/>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graphicEl>
                                              <a:dgm id="{899F8A8A-F7D0-4C9C-96B9-503E51D4D516}"/>
                                            </p:graphicEl>
                                          </p:spTgt>
                                        </p:tgtEl>
                                        <p:attrNameLst>
                                          <p:attrName>style.visibility</p:attrName>
                                        </p:attrNameLst>
                                      </p:cBhvr>
                                      <p:to>
                                        <p:strVal val="visible"/>
                                      </p:to>
                                    </p:set>
                                    <p:animEffect transition="in" filter="fade">
                                      <p:cBhvr>
                                        <p:cTn id="59" dur="500"/>
                                        <p:tgtEl>
                                          <p:spTgt spid="16">
                                            <p:graphicEl>
                                              <a:dgm id="{899F8A8A-F7D0-4C9C-96B9-503E51D4D516}"/>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3">
                                            <p:graphicEl>
                                              <a:dgm id="{DB4F54B1-D6EA-4DFA-BD73-CB2EF8C92A78}"/>
                                            </p:graphicEl>
                                          </p:spTgt>
                                        </p:tgtEl>
                                        <p:attrNameLst>
                                          <p:attrName>style.visibility</p:attrName>
                                        </p:attrNameLst>
                                      </p:cBhvr>
                                      <p:to>
                                        <p:strVal val="visible"/>
                                      </p:to>
                                    </p:set>
                                    <p:animEffect transition="in" filter="fade">
                                      <p:cBhvr>
                                        <p:cTn id="64" dur="500"/>
                                        <p:tgtEl>
                                          <p:spTgt spid="33">
                                            <p:graphicEl>
                                              <a:dgm id="{DB4F54B1-D6EA-4DFA-BD73-CB2EF8C92A78}"/>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3">
                                            <p:graphicEl>
                                              <a:dgm id="{55E01E60-AF26-40E8-9956-3A915F60246E}"/>
                                            </p:graphicEl>
                                          </p:spTgt>
                                        </p:tgtEl>
                                        <p:attrNameLst>
                                          <p:attrName>style.visibility</p:attrName>
                                        </p:attrNameLst>
                                      </p:cBhvr>
                                      <p:to>
                                        <p:strVal val="visible"/>
                                      </p:to>
                                    </p:set>
                                    <p:animEffect transition="in" filter="fade">
                                      <p:cBhvr>
                                        <p:cTn id="69" dur="500"/>
                                        <p:tgtEl>
                                          <p:spTgt spid="33">
                                            <p:graphicEl>
                                              <a:dgm id="{55E01E60-AF26-40E8-9956-3A915F60246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3">
                                            <p:graphicEl>
                                              <a:dgm id="{B93D8A0B-CD01-4E70-826C-8833F34C86B0}"/>
                                            </p:graphicEl>
                                          </p:spTgt>
                                        </p:tgtEl>
                                        <p:attrNameLst>
                                          <p:attrName>style.visibility</p:attrName>
                                        </p:attrNameLst>
                                      </p:cBhvr>
                                      <p:to>
                                        <p:strVal val="visible"/>
                                      </p:to>
                                    </p:set>
                                    <p:animEffect transition="in" filter="fade">
                                      <p:cBhvr>
                                        <p:cTn id="79" dur="500"/>
                                        <p:tgtEl>
                                          <p:spTgt spid="33">
                                            <p:graphicEl>
                                              <a:dgm id="{B93D8A0B-CD01-4E70-826C-8833F34C86B0}"/>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3">
                                            <p:graphicEl>
                                              <a:dgm id="{97029FF7-4262-416E-A321-287802F54F71}"/>
                                            </p:graphicEl>
                                          </p:spTgt>
                                        </p:tgtEl>
                                        <p:attrNameLst>
                                          <p:attrName>style.visibility</p:attrName>
                                        </p:attrNameLst>
                                      </p:cBhvr>
                                      <p:to>
                                        <p:strVal val="visible"/>
                                      </p:to>
                                    </p:set>
                                    <p:animEffect transition="in" filter="fade">
                                      <p:cBhvr>
                                        <p:cTn id="84" dur="500"/>
                                        <p:tgtEl>
                                          <p:spTgt spid="33">
                                            <p:graphicEl>
                                              <a:dgm id="{97029FF7-4262-416E-A321-287802F54F71}"/>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3">
                                            <p:graphicEl>
                                              <a:dgm id="{FBF713EA-10CC-4671-9236-5B7D114F7065}"/>
                                            </p:graphicEl>
                                          </p:spTgt>
                                        </p:tgtEl>
                                        <p:attrNameLst>
                                          <p:attrName>style.visibility</p:attrName>
                                        </p:attrNameLst>
                                      </p:cBhvr>
                                      <p:to>
                                        <p:strVal val="visible"/>
                                      </p:to>
                                    </p:set>
                                    <p:animEffect transition="in" filter="fade">
                                      <p:cBhvr>
                                        <p:cTn id="89" dur="500"/>
                                        <p:tgtEl>
                                          <p:spTgt spid="33">
                                            <p:graphicEl>
                                              <a:dgm id="{FBF713EA-10CC-4671-9236-5B7D114F706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3">
                                            <p:graphicEl>
                                              <a:dgm id="{CC4E6B23-C5B9-4486-AA12-C3EAFE7AEF07}"/>
                                            </p:graphicEl>
                                          </p:spTgt>
                                        </p:tgtEl>
                                        <p:attrNameLst>
                                          <p:attrName>style.visibility</p:attrName>
                                        </p:attrNameLst>
                                      </p:cBhvr>
                                      <p:to>
                                        <p:strVal val="visible"/>
                                      </p:to>
                                    </p:set>
                                    <p:animEffect transition="in" filter="fade">
                                      <p:cBhvr>
                                        <p:cTn id="94" dur="500"/>
                                        <p:tgtEl>
                                          <p:spTgt spid="33">
                                            <p:graphicEl>
                                              <a:dgm id="{CC4E6B23-C5B9-4486-AA12-C3EAFE7AEF07}"/>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3">
                                            <p:graphicEl>
                                              <a:dgm id="{300E0BF6-3A9A-4AA7-96AC-36EFC352144E}"/>
                                            </p:graphicEl>
                                          </p:spTgt>
                                        </p:tgtEl>
                                        <p:attrNameLst>
                                          <p:attrName>style.visibility</p:attrName>
                                        </p:attrNameLst>
                                      </p:cBhvr>
                                      <p:to>
                                        <p:strVal val="visible"/>
                                      </p:to>
                                    </p:set>
                                    <p:animEffect transition="in" filter="fade">
                                      <p:cBhvr>
                                        <p:cTn id="99" dur="500"/>
                                        <p:tgtEl>
                                          <p:spTgt spid="33">
                                            <p:graphicEl>
                                              <a:dgm id="{300E0BF6-3A9A-4AA7-96AC-36EFC352144E}"/>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3">
                                            <p:graphicEl>
                                              <a:dgm id="{285B7B98-310C-4F5A-A9D8-5C7509A44446}"/>
                                            </p:graphicEl>
                                          </p:spTgt>
                                        </p:tgtEl>
                                        <p:attrNameLst>
                                          <p:attrName>style.visibility</p:attrName>
                                        </p:attrNameLst>
                                      </p:cBhvr>
                                      <p:to>
                                        <p:strVal val="visible"/>
                                      </p:to>
                                    </p:set>
                                    <p:animEffect transition="in" filter="fade">
                                      <p:cBhvr>
                                        <p:cTn id="104" dur="500"/>
                                        <p:tgtEl>
                                          <p:spTgt spid="33">
                                            <p:graphicEl>
                                              <a:dgm id="{285B7B98-310C-4F5A-A9D8-5C7509A444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ldLvl="0" animBg="1"/>
      <p:bldGraphic spid="16" grpId="0" uiExpand="1">
        <p:bldSub>
          <a:bldDgm bld="one"/>
        </p:bldSub>
      </p:bldGraphic>
      <p:bldP spid="17" grpId="0"/>
      <p:bldP spid="18" grpId="0"/>
      <p:bldP spid="19" grpId="0"/>
      <p:bldGraphic spid="33" grpId="0" uiExpand="1">
        <p:bldSub>
          <a:bldDgm bld="one"/>
        </p:bldSub>
      </p:bldGraphic>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0</TotalTime>
  <Words>2969</Words>
  <Application>WPS Presentation</Application>
  <PresentationFormat>Widescreen</PresentationFormat>
  <Paragraphs>193</Paragraphs>
  <Slides>18</Slides>
  <Notes>0</Notes>
  <HiddenSlides>0</HiddenSlides>
  <MMClips>5</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SimSun</vt:lpstr>
      <vt:lpstr>Wingdings</vt:lpstr>
      <vt:lpstr>Times New Roman</vt:lpstr>
      <vt:lpstr>Impact</vt:lpstr>
      <vt:lpstr>Corbel</vt:lpstr>
      <vt:lpstr>Microsoft YaHei</vt:lpstr>
      <vt:lpstr>Arial Unicode MS</vt:lpstr>
      <vt:lpstr>Calibri</vt:lpstr>
      <vt:lpstr>Depth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DamDH</dc:creator>
  <cp:lastModifiedBy>DELL</cp:lastModifiedBy>
  <cp:revision>501</cp:revision>
  <dcterms:created xsi:type="dcterms:W3CDTF">2021-03-03T03:20:00Z</dcterms:created>
  <dcterms:modified xsi:type="dcterms:W3CDTF">2024-09-25T15:00:47Z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51DC293CC3DF41459B46C8C37E8B04B8_13</vt:lpwstr>
  </property>
  <property fmtid="{D5CDD505-2E9C-101B-9397-08002B2CF9AE}" pid="3" name="KSOProductBuildVer">
    <vt:lpwstr>1033-12.2.0.17562</vt:lpwstr>
  </property>
</Properties>
</file>