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6" r:id="rId2"/>
    <p:sldId id="268" r:id="rId3"/>
    <p:sldId id="294" r:id="rId4"/>
    <p:sldId id="261" r:id="rId5"/>
    <p:sldId id="307" r:id="rId6"/>
    <p:sldId id="310" r:id="rId7"/>
    <p:sldId id="308" r:id="rId8"/>
    <p:sldId id="269" r:id="rId9"/>
    <p:sldId id="315" r:id="rId10"/>
    <p:sldId id="296" r:id="rId11"/>
    <p:sldId id="271" r:id="rId12"/>
    <p:sldId id="267" r:id="rId13"/>
    <p:sldId id="305" r:id="rId14"/>
    <p:sldId id="306" r:id="rId15"/>
    <p:sldId id="280" r:id="rId16"/>
    <p:sldId id="311" r:id="rId17"/>
    <p:sldId id="312" r:id="rId18"/>
    <p:sldId id="313" r:id="rId19"/>
    <p:sldId id="316" r:id="rId20"/>
    <p:sldId id="317" r:id="rId21"/>
    <p:sldId id="303" r:id="rId22"/>
    <p:sldId id="304" r:id="rId23"/>
    <p:sldId id="264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H" initials="M" lastIdx="1" clrIdx="0">
    <p:extLst>
      <p:ext uri="{19B8F6BF-5375-455C-9EA6-DF929625EA0E}">
        <p15:presenceInfo xmlns="" xmlns:p15="http://schemas.microsoft.com/office/powerpoint/2012/main" userId="MI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CE3-0830-450B-8D58-88F8CDE3EEF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F6379-47C4-4FA9-8128-C284862E5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7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FE766-B037-4FF8-BB8E-219818444A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4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FE766-B037-4FF8-BB8E-219818444A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FE766-B037-4FF8-BB8E-219818444A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1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FE766-B037-4FF8-BB8E-219818444A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CFFB02-4817-44AC-A408-43796C9CC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9514044-9323-4E27-83CA-A6B8652A7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C287C6-1A6A-42E1-872F-3E82C62AB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0D5-A668-475A-99E1-24C6E65614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BC2FAD-FAC7-4A44-9F3E-5A9D6159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39D4F4-3346-4220-94CE-D4E78DDE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BF-0F4A-454E-B8EA-83A7B93A7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4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72C7A6-23BA-48BA-A001-1C363A22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44F4B95-EE74-4B63-9D3E-DFD349E38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268707-90A0-4E62-AB95-37D8C137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0D5-A668-475A-99E1-24C6E65614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78C011-A422-498A-8BCD-BF69EDB01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81DC10-3CF4-4849-B70C-78C4D00E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BF-0F4A-454E-B8EA-83A7B93A7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35D922D-24DF-401B-BA1E-DB66665EB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BCF1A77-BAE9-4346-B02A-26BE13C6D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6A58BF-930E-4FD6-BDCF-72FDA506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0D5-A668-475A-99E1-24C6E65614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B8DBFB-6240-42FF-B98D-AFFA5C290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7FB3BA-ABD6-4183-BA81-3A5C102C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BF-0F4A-454E-B8EA-83A7B93A7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7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EA92EE-61F9-40B2-8B95-C655BBB9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A098F3-39EA-449B-A410-CA4D492E7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74E196-891F-4196-9310-C1161460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0D5-A668-475A-99E1-24C6E65614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A112CC-F3DE-4FCF-A42D-27189D6E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CBEF11-5B8C-4834-AF92-B10DE935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BF-0F4A-454E-B8EA-83A7B93A7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0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B73FC7-9314-46BB-B220-5F76BEC0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4F9E7E-3D63-4288-9641-12372EA26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D0E193-3D60-4F42-8CA3-5CBCF337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0D5-A668-475A-99E1-24C6E65614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2C723F-FA19-44C4-838C-E688958F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CB0B23-CECA-4A5D-987D-620E2D58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BF-0F4A-454E-B8EA-83A7B93A7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1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0A8B3-924F-45E2-9D58-BB629E21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52A640-D629-4C3F-987E-0A8D1929E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926D62-7BF9-4DA9-AE7C-765AB454E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0E056B-0F73-476A-A812-97006FB5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0D5-A668-475A-99E1-24C6E65614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B9119B-4E43-4023-B0F3-29474764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01E3A7-DDAA-49F6-BC62-75392FE2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BF-0F4A-454E-B8EA-83A7B93A7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6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B65C84-3F02-4013-A9EE-423D448E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C2C9C9-9044-4B4A-B9B9-3EFAF2581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91F27D-48AC-4BAC-8C2F-4A6A01DDC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AD62703-04CF-4703-8B77-42D9E54AD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0B5C9EC-4446-4760-B110-241D85FA4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02AA20-9CA8-4613-931B-137C76E4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0D5-A668-475A-99E1-24C6E65614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B341774-674C-4A2A-B155-23AFA8C4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31D86F8-2962-4B76-AD3A-4472C9DB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BF-0F4A-454E-B8EA-83A7B93A7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5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123704-5798-4CE8-B019-972106BD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4FB4BF7-D086-413F-8F9C-7246E93B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0D5-A668-475A-99E1-24C6E65614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6DB2D9-5532-4460-B5CF-024CA773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BEB92F-55AF-43FB-9BD4-591B7345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BF-0F4A-454E-B8EA-83A7B93A7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2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98C2E2F-8651-4118-82C1-FED8330C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0D5-A668-475A-99E1-24C6E65614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83A4090-645A-4CFC-8A10-8749F2F96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3D78CF-0E76-4F62-93BA-EFED36D4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BF-0F4A-454E-B8EA-83A7B93A7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E9F114-1568-4361-93DA-D690BE94F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8B352D-3659-4DDA-A38E-16A7BA84D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3E3E10F-E883-454D-9645-BDB22169E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C8E80A-42C7-4A75-ADB8-D68F7F75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0D5-A668-475A-99E1-24C6E65614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C03A2B-259A-447F-8E7D-A250D25B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CF5ECE-AA23-4ECC-977F-527CD3F5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BF-0F4A-454E-B8EA-83A7B93A7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3442B0-0A94-413C-9C98-C765C5F1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AC167CD-9465-4AE9-877D-9F81E49D1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9F8AE30-66A5-4C97-B85B-3D7C5A87B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E23E27-F1C3-4A45-A950-2BE85669E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0D5-A668-475A-99E1-24C6E65614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B82901-91D1-4BB6-BB0E-0A486EF9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6232B8-0C60-4B8C-8380-7ED30AA1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BF-0F4A-454E-B8EA-83A7B93A7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74CF571-DF7B-470D-BE67-197E8ECF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33F000-A94B-46D7-BB1B-2A0206FAB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61AC9-B0FB-4648-87E5-0DC59B394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B50D5-A668-475A-99E1-24C6E65614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C142C2-8C00-4E38-9704-0BF0B8C2B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4B20B5-4AED-4AA4-BA73-1454AABED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065BF-0F4A-454E-B8EA-83A7B93A7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6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29.svg"/><Relationship Id="rId4" Type="http://schemas.openxmlformats.org/officeDocument/2006/relationships/image" Target="../media/image47.svg"/><Relationship Id="rId9" Type="http://schemas.openxmlformats.org/officeDocument/2006/relationships/image" Target="../media/image25.png"/><Relationship Id="rId1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8.svg"/><Relationship Id="rId7" Type="http://schemas.openxmlformats.org/officeDocument/2006/relationships/image" Target="../media/image9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8.svg"/><Relationship Id="rId7" Type="http://schemas.openxmlformats.org/officeDocument/2006/relationships/image" Target="../media/image9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8.svg"/><Relationship Id="rId7" Type="http://schemas.openxmlformats.org/officeDocument/2006/relationships/image" Target="../media/image9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12" Type="http://schemas.openxmlformats.org/officeDocument/2006/relationships/image" Target="../media/image13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sv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10" Type="http://schemas.openxmlformats.org/officeDocument/2006/relationships/image" Target="../media/image130.svg"/><Relationship Id="rId4" Type="http://schemas.openxmlformats.org/officeDocument/2006/relationships/image" Target="../media/image88.svg"/><Relationship Id="rId9" Type="http://schemas.openxmlformats.org/officeDocument/2006/relationships/image" Target="../media/image38.png"/><Relationship Id="rId14" Type="http://schemas.openxmlformats.org/officeDocument/2006/relationships/image" Target="../media/image9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svg"/><Relationship Id="rId13" Type="http://schemas.openxmlformats.org/officeDocument/2006/relationships/image" Target="../media/image42.png"/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12" Type="http://schemas.openxmlformats.org/officeDocument/2006/relationships/image" Target="../media/image12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svg"/><Relationship Id="rId11" Type="http://schemas.openxmlformats.org/officeDocument/2006/relationships/image" Target="../media/image36.png"/><Relationship Id="rId5" Type="http://schemas.openxmlformats.org/officeDocument/2006/relationships/image" Target="../media/image38.png"/><Relationship Id="rId10" Type="http://schemas.openxmlformats.org/officeDocument/2006/relationships/image" Target="../media/image90.svg"/><Relationship Id="rId4" Type="http://schemas.openxmlformats.org/officeDocument/2006/relationships/image" Target="../media/image88.svg"/><Relationship Id="rId9" Type="http://schemas.openxmlformats.org/officeDocument/2006/relationships/image" Target="../media/image40.pn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8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12" Type="http://schemas.openxmlformats.org/officeDocument/2006/relationships/image" Target="../media/image23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15.svg"/><Relationship Id="rId9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78.svg"/><Relationship Id="rId3" Type="http://schemas.openxmlformats.org/officeDocument/2006/relationships/image" Target="../media/image168.svg"/><Relationship Id="rId7" Type="http://schemas.openxmlformats.org/officeDocument/2006/relationships/image" Target="../media/image172.svg"/><Relationship Id="rId12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176.svg"/><Relationship Id="rId5" Type="http://schemas.openxmlformats.org/officeDocument/2006/relationships/image" Target="../media/image170.svg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17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80.svg"/><Relationship Id="rId7" Type="http://schemas.openxmlformats.org/officeDocument/2006/relationships/image" Target="../media/image18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70.sv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1661416" y="540243"/>
            <a:ext cx="10414600" cy="4666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ED2B649-A646-4F4A-B660-DC3AEFC11313}"/>
              </a:ext>
            </a:extLst>
          </p:cNvPr>
          <p:cNvSpPr txBox="1"/>
          <p:nvPr/>
        </p:nvSpPr>
        <p:spPr>
          <a:xfrm>
            <a:off x="1637536" y="1302283"/>
            <a:ext cx="94452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 QUÝ THẦY CÔ VÀ CÁC EM HỌC SINH VỀ DỰ HỘI GIẢNG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5">
            <a:extLst>
              <a:ext uri="{FF2B5EF4-FFF2-40B4-BE49-F238E27FC236}">
                <a16:creationId xmlns="" xmlns:a16="http://schemas.microsoft.com/office/drawing/2014/main" id="{55BBA974-E3D1-4990-A2DE-AC35543563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7670">
            <a:off x="10225556" y="5235562"/>
            <a:ext cx="1399229" cy="1444365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="" xmlns:a16="http://schemas.microsoft.com/office/drawing/2014/main" id="{ECA36362-EE04-474F-B2E5-0B500A0F7A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400" y="267402"/>
            <a:ext cx="1579418" cy="139383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884661" y="847472"/>
            <a:ext cx="6612837" cy="728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149393"/>
            <a:ext cx="1874559" cy="61349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AFDF2F1-39D7-4C21-A2EA-967D2BF9C184}"/>
              </a:ext>
            </a:extLst>
          </p:cNvPr>
          <p:cNvGrpSpPr/>
          <p:nvPr/>
        </p:nvGrpSpPr>
        <p:grpSpPr>
          <a:xfrm>
            <a:off x="2590801" y="3725860"/>
            <a:ext cx="9272124" cy="2728875"/>
            <a:chOff x="6286622" y="5588788"/>
            <a:chExt cx="11507764" cy="4093310"/>
          </a:xfrm>
        </p:grpSpPr>
        <p:grpSp>
          <p:nvGrpSpPr>
            <p:cNvPr id="11" name="Group 11"/>
            <p:cNvGrpSpPr/>
            <p:nvPr/>
          </p:nvGrpSpPr>
          <p:grpSpPr>
            <a:xfrm>
              <a:off x="6286622" y="5588788"/>
              <a:ext cx="11507764" cy="3813056"/>
              <a:chOff x="0" y="0"/>
              <a:chExt cx="3314565" cy="71544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314565" cy="715449"/>
              </a:xfrm>
              <a:custGeom>
                <a:avLst/>
                <a:gdLst/>
                <a:ahLst/>
                <a:cxnLst/>
                <a:rect l="l" t="t" r="r" b="b"/>
                <a:pathLst>
                  <a:path w="3314565" h="715449">
                    <a:moveTo>
                      <a:pt x="3190105" y="715449"/>
                    </a:moveTo>
                    <a:lnTo>
                      <a:pt x="124460" y="715449"/>
                    </a:lnTo>
                    <a:cubicBezTo>
                      <a:pt x="55880" y="715449"/>
                      <a:pt x="0" y="659569"/>
                      <a:pt x="0" y="59098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190105" y="0"/>
                    </a:lnTo>
                    <a:cubicBezTo>
                      <a:pt x="3258685" y="0"/>
                      <a:pt x="3314565" y="55880"/>
                      <a:pt x="3314565" y="124460"/>
                    </a:cubicBezTo>
                    <a:lnTo>
                      <a:pt x="3314565" y="590989"/>
                    </a:lnTo>
                    <a:cubicBezTo>
                      <a:pt x="3314565" y="659569"/>
                      <a:pt x="3258685" y="715449"/>
                      <a:pt x="3190105" y="715449"/>
                    </a:cubicBezTo>
                    <a:close/>
                  </a:path>
                </a:pathLst>
              </a:custGeom>
              <a:solidFill>
                <a:srgbClr val="ADDFB8"/>
              </a:solidFill>
            </p:spPr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B3DBABC-CDBD-4115-96B8-74B0FF02CC29}"/>
                </a:ext>
              </a:extLst>
            </p:cNvPr>
            <p:cNvSpPr txBox="1"/>
            <p:nvPr/>
          </p:nvSpPr>
          <p:spPr>
            <a:xfrm>
              <a:off x="6539704" y="6142670"/>
              <a:ext cx="11147275" cy="3539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sz="3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en-US" sz="3200" dirty="0" err="1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MPC</a:t>
              </a:r>
              <a:endParaRPr lang="en-US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sz="3200" b="1" dirty="0" err="1" smtClean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 smtClean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3200" b="1" dirty="0" smtClean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en-US" sz="3200" b="1" dirty="0" err="1" smtClean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200" b="1" dirty="0" smtClean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3200" b="1" dirty="0" smtClean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 </a:t>
              </a:r>
              <a:r>
                <a:rPr lang="en-US" sz="3200" b="1" dirty="0" err="1" smtClean="0">
                  <a:solidFill>
                    <a:srgbClr val="00B05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 smtClean="0">
                  <a:solidFill>
                    <a:srgbClr val="00B05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3200" b="1" dirty="0" smtClean="0">
                  <a:solidFill>
                    <a:srgbClr val="00B05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200" dirty="0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dirty="0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dirty="0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phía</a:t>
              </a:r>
              <a:r>
                <a:rPr lang="en-US" sz="3200" dirty="0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200" dirty="0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3200" dirty="0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endPara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16" name="Picture 32">
            <a:extLst>
              <a:ext uri="{FF2B5EF4-FFF2-40B4-BE49-F238E27FC236}">
                <a16:creationId xmlns="" xmlns:a16="http://schemas.microsoft.com/office/drawing/2014/main" id="{036609A5-427F-448D-A90F-4D6D761018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66247" y="-16513"/>
            <a:ext cx="7919361" cy="39363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2ADD619-4504-492C-B29F-1EF081EBFB6E}"/>
              </a:ext>
            </a:extLst>
          </p:cNvPr>
          <p:cNvSpPr txBox="1"/>
          <p:nvPr/>
        </p:nvSpPr>
        <p:spPr>
          <a:xfrm>
            <a:off x="2506392" y="951037"/>
            <a:ext cx="65050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latin typeface="+mj-lt"/>
                <a:cs typeface="Arial" panose="020B0604020202020204" pitchFamily="34" charset="0"/>
              </a:rPr>
              <a:t>Em hãy p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+mj-lt"/>
                <a:cs typeface="Arial" panose="020B0604020202020204" pitchFamily="34" charset="0"/>
              </a:rPr>
              <a:t>và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cắt</a:t>
            </a:r>
            <a:r>
              <a:rPr lang="vi-VN" sz="3200" dirty="0">
                <a:latin typeface="+mj-lt"/>
                <a:cs typeface="Arial" panose="020B0604020202020204" pitchFamily="34" charset="0"/>
              </a:rPr>
              <a:t>.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+mj-lt"/>
                <a:cs typeface="Arial" panose="020B0604020202020204" pitchFamily="34" charset="0"/>
              </a:rPr>
              <a:t> </a:t>
            </a:r>
            <a:endParaRPr lang="vi-VN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="" xmlns:a16="http://schemas.microsoft.com/office/drawing/2014/main" id="{E4B0581C-A215-4AE3-9BD1-A4E0F5463D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00682" y="4003973"/>
            <a:ext cx="2057759" cy="2600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8E7C6C4-07C6-4A35-89CA-9EC8566810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382493">
            <a:off x="10065271" y="358701"/>
            <a:ext cx="1925603" cy="1687310"/>
          </a:xfrm>
          <a:prstGeom prst="rect">
            <a:avLst/>
          </a:prstGeom>
        </p:spPr>
      </p:pic>
      <p:pic>
        <p:nvPicPr>
          <p:cNvPr id="14" name="Picture 58">
            <a:extLst>
              <a:ext uri="{FF2B5EF4-FFF2-40B4-BE49-F238E27FC236}">
                <a16:creationId xmlns="" xmlns:a16="http://schemas.microsoft.com/office/drawing/2014/main" id="{43536FFA-DE2D-4C9F-A4DD-D114701D24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179505">
            <a:off x="7065011" y="2508110"/>
            <a:ext cx="1318885" cy="1314960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="" xmlns:a16="http://schemas.microsoft.com/office/drawing/2014/main" id="{2ED4926F-999F-48CA-AB95-0A8562FB6A0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9688" y="1867016"/>
            <a:ext cx="1278313" cy="13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4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6662" y="387851"/>
            <a:ext cx="9714984" cy="864660"/>
            <a:chOff x="0" y="0"/>
            <a:chExt cx="7204182" cy="231140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7204183" cy="2311400"/>
            </a:xfrm>
            <a:custGeom>
              <a:avLst/>
              <a:gdLst/>
              <a:ahLst/>
              <a:cxnLst/>
              <a:rect l="l" t="t" r="r" b="b"/>
              <a:pathLst>
                <a:path w="7204183" h="2311400">
                  <a:moveTo>
                    <a:pt x="689938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899383" y="2311400"/>
                  </a:lnTo>
                  <a:cubicBezTo>
                    <a:pt x="7068293" y="2311400"/>
                    <a:pt x="7204183" y="2175510"/>
                    <a:pt x="7204183" y="2006600"/>
                  </a:cubicBezTo>
                  <a:lnTo>
                    <a:pt x="7204183" y="304800"/>
                  </a:lnTo>
                  <a:cubicBezTo>
                    <a:pt x="7204183" y="135890"/>
                    <a:pt x="7068293" y="0"/>
                    <a:pt x="689938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35453" y="5077097"/>
            <a:ext cx="1849881" cy="16951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29CCEC4-C388-447E-82DC-122CC7BF763F}"/>
              </a:ext>
            </a:extLst>
          </p:cNvPr>
          <p:cNvSpPr txBox="1"/>
          <p:nvPr/>
        </p:nvSpPr>
        <p:spPr>
          <a:xfrm>
            <a:off x="-93217" y="288099"/>
            <a:ext cx="9994864" cy="86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800"/>
              </a:lnSpc>
            </a:pPr>
            <a:r>
              <a:rPr lang="vi-VN" sz="3200" b="1" dirty="0">
                <a:solidFill>
                  <a:srgbClr val="464950"/>
                </a:solidFill>
                <a:latin typeface="+mj-lt"/>
              </a:rPr>
              <a:t>2. Kí hiệu mặt cắt, hình cắt và kí hiệu vật liệu</a:t>
            </a:r>
            <a:endParaRPr lang="en-US" sz="3200" b="1" dirty="0">
              <a:solidFill>
                <a:srgbClr val="464950"/>
              </a:solidFill>
              <a:latin typeface="+mj-lt"/>
            </a:endParaRPr>
          </a:p>
        </p:txBody>
      </p:sp>
      <p:pic>
        <p:nvPicPr>
          <p:cNvPr id="6" name="image4.png">
            <a:extLst>
              <a:ext uri="{FF2B5EF4-FFF2-40B4-BE49-F238E27FC236}">
                <a16:creationId xmlns="" xmlns:a16="http://schemas.microsoft.com/office/drawing/2014/main" id="{3AD9871D-96A6-4038-8009-D3D25DA87B1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106154" y="2034863"/>
            <a:ext cx="5540121" cy="4206620"/>
          </a:xfrm>
          <a:prstGeom prst="rect">
            <a:avLst/>
          </a:prstGeom>
          <a:ln/>
        </p:spPr>
      </p:pic>
      <p:pic>
        <p:nvPicPr>
          <p:cNvPr id="7" name="image19.png">
            <a:extLst>
              <a:ext uri="{FF2B5EF4-FFF2-40B4-BE49-F238E27FC236}">
                <a16:creationId xmlns="" xmlns:a16="http://schemas.microsoft.com/office/drawing/2014/main" id="{195F4A7F-2EEB-41B1-9B99-0942A2B9BFA3}"/>
              </a:ext>
            </a:extLst>
          </p:cNvPr>
          <p:cNvPicPr/>
          <p:nvPr/>
        </p:nvPicPr>
        <p:blipFill rotWithShape="1">
          <a:blip r:embed="rId5"/>
          <a:srcRect l="75408"/>
          <a:stretch/>
        </p:blipFill>
        <p:spPr>
          <a:xfrm>
            <a:off x="631066" y="1944710"/>
            <a:ext cx="3026534" cy="4407258"/>
          </a:xfrm>
          <a:prstGeom prst="rect">
            <a:avLst/>
          </a:prstGeom>
          <a:ln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467755" cy="69145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9318" y="2021700"/>
            <a:ext cx="4887654" cy="552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endParaRPr lang="en-US" sz="2667" dirty="0">
              <a:solidFill>
                <a:srgbClr val="25314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502392" y="1797190"/>
            <a:ext cx="5139170" cy="552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endParaRPr lang="en-US" sz="2667" dirty="0">
              <a:solidFill>
                <a:srgbClr val="25314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-589787" y="5236778"/>
            <a:ext cx="7515225" cy="552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sz="2667" dirty="0">
              <a:solidFill>
                <a:srgbClr val="25314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015409" y="4512204"/>
            <a:ext cx="2466739" cy="367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0"/>
              </a:lnSpc>
            </a:pPr>
            <a:endParaRPr lang="en-US" dirty="0">
              <a:solidFill>
                <a:srgbClr val="253140"/>
              </a:solidFill>
              <a:latin typeface="Nunit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0014B0E-66C7-4A1F-8345-40BE39194BB7}"/>
              </a:ext>
            </a:extLst>
          </p:cNvPr>
          <p:cNvGrpSpPr/>
          <p:nvPr/>
        </p:nvGrpSpPr>
        <p:grpSpPr>
          <a:xfrm>
            <a:off x="2045479" y="210293"/>
            <a:ext cx="9186748" cy="1030224"/>
            <a:chOff x="2683239" y="-64853"/>
            <a:chExt cx="6019523" cy="1730203"/>
          </a:xfrm>
        </p:grpSpPr>
        <p:sp>
          <p:nvSpPr>
            <p:cNvPr id="11" name="AutoShape 11"/>
            <p:cNvSpPr/>
            <p:nvPr/>
          </p:nvSpPr>
          <p:spPr>
            <a:xfrm rot="16200000">
              <a:off x="4804595" y="-2186206"/>
              <a:ext cx="1730201" cy="5972911"/>
            </a:xfrm>
            <a:prstGeom prst="rect">
              <a:avLst/>
            </a:prstGeom>
            <a:solidFill>
              <a:srgbClr val="51604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2683239" y="-64853"/>
              <a:ext cx="6019523" cy="12545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vi-VN" sz="3600" b="1" spc="91" dirty="0">
                  <a:solidFill>
                    <a:srgbClr val="FFFBEC"/>
                  </a:solidFill>
                </a:rPr>
                <a:t>II. PHÂN LOẠI HÌNH CẮT,  MẶT CẮT</a:t>
              </a:r>
              <a:endParaRPr lang="en-US" sz="3600" b="1" spc="91" dirty="0">
                <a:solidFill>
                  <a:srgbClr val="FFFBEC"/>
                </a:solidFill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68784" y="5908760"/>
            <a:ext cx="1366979" cy="9519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85AAEF1-8409-4453-8828-A64B63822D9E}"/>
              </a:ext>
            </a:extLst>
          </p:cNvPr>
          <p:cNvSpPr txBox="1"/>
          <p:nvPr/>
        </p:nvSpPr>
        <p:spPr>
          <a:xfrm>
            <a:off x="4350711" y="1577696"/>
            <a:ext cx="65699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ea typeface="Calibri" panose="020F0502020204030204" pitchFamily="34" charset="0"/>
              </a:rPr>
              <a:t>1. Phân loại hình cắt </a:t>
            </a:r>
            <a:endParaRPr lang="en-US" sz="3200" b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3BCFC80-8E9A-4BAE-8D3B-580A68A69F46}"/>
              </a:ext>
            </a:extLst>
          </p:cNvPr>
          <p:cNvSpPr txBox="1"/>
          <p:nvPr/>
        </p:nvSpPr>
        <p:spPr>
          <a:xfrm>
            <a:off x="4958862" y="2883877"/>
            <a:ext cx="61793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phẳng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10.6)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9" name="image31.png">
            <a:extLst>
              <a:ext uri="{FF2B5EF4-FFF2-40B4-BE49-F238E27FC236}">
                <a16:creationId xmlns="" xmlns:a16="http://schemas.microsoft.com/office/drawing/2014/main" id="{8BD59AE5-A50D-4B54-AB69-7A4CC561978C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476519" y="2459865"/>
            <a:ext cx="4301544" cy="3786389"/>
          </a:xfrm>
          <a:prstGeom prst="rect">
            <a:avLst/>
          </a:prstGeom>
          <a:ln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467755" cy="69145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9318" y="2021700"/>
            <a:ext cx="4887654" cy="552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endParaRPr lang="en-US" sz="2667" dirty="0">
              <a:solidFill>
                <a:srgbClr val="25314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502392" y="1797190"/>
            <a:ext cx="5139170" cy="552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endParaRPr lang="en-US" sz="2667" dirty="0">
              <a:solidFill>
                <a:srgbClr val="25314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-589787" y="5236778"/>
            <a:ext cx="7515225" cy="552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sz="2667" dirty="0">
              <a:solidFill>
                <a:srgbClr val="25314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015409" y="4512204"/>
            <a:ext cx="2466739" cy="367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0"/>
              </a:lnSpc>
            </a:pPr>
            <a:endParaRPr lang="en-US" dirty="0">
              <a:solidFill>
                <a:srgbClr val="253140"/>
              </a:solidFill>
              <a:latin typeface="Nunit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0014B0E-66C7-4A1F-8345-40BE39194BB7}"/>
              </a:ext>
            </a:extLst>
          </p:cNvPr>
          <p:cNvGrpSpPr/>
          <p:nvPr/>
        </p:nvGrpSpPr>
        <p:grpSpPr>
          <a:xfrm>
            <a:off x="2045479" y="210293"/>
            <a:ext cx="9186748" cy="1030224"/>
            <a:chOff x="2683239" y="-64853"/>
            <a:chExt cx="6019523" cy="1730203"/>
          </a:xfrm>
        </p:grpSpPr>
        <p:sp>
          <p:nvSpPr>
            <p:cNvPr id="11" name="AutoShape 11"/>
            <p:cNvSpPr/>
            <p:nvPr/>
          </p:nvSpPr>
          <p:spPr>
            <a:xfrm rot="16200000">
              <a:off x="4804595" y="-2186206"/>
              <a:ext cx="1730201" cy="5972911"/>
            </a:xfrm>
            <a:prstGeom prst="rect">
              <a:avLst/>
            </a:prstGeom>
            <a:solidFill>
              <a:srgbClr val="51604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2683239" y="-64853"/>
              <a:ext cx="6019523" cy="12545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vi-VN" sz="3600" b="1" spc="91" dirty="0">
                  <a:solidFill>
                    <a:srgbClr val="FFFBEC"/>
                  </a:solidFill>
                </a:rPr>
                <a:t>II. PHÂN LOẠI HÌNH CẮT,  MẶT CẮT</a:t>
              </a:r>
              <a:endParaRPr lang="en-US" sz="3600" b="1" spc="91" dirty="0">
                <a:solidFill>
                  <a:srgbClr val="FFFBEC"/>
                </a:solidFill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68784" y="5908760"/>
            <a:ext cx="1366979" cy="9519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85AAEF1-8409-4453-8828-A64B63822D9E}"/>
              </a:ext>
            </a:extLst>
          </p:cNvPr>
          <p:cNvSpPr txBox="1"/>
          <p:nvPr/>
        </p:nvSpPr>
        <p:spPr>
          <a:xfrm>
            <a:off x="4350711" y="1577696"/>
            <a:ext cx="65699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ea typeface="Calibri" panose="020F0502020204030204" pitchFamily="34" charset="0"/>
              </a:rPr>
              <a:t>1. Phân loại hình cắt </a:t>
            </a:r>
            <a:endParaRPr lang="en-US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FFE031F-1C73-4648-AF1D-4AECB5F7535C}"/>
              </a:ext>
            </a:extLst>
          </p:cNvPr>
          <p:cNvSpPr txBox="1"/>
          <p:nvPr/>
        </p:nvSpPr>
        <p:spPr>
          <a:xfrm>
            <a:off x="4714875" y="2612607"/>
            <a:ext cx="64462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nửa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nửa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image32.png">
            <a:extLst>
              <a:ext uri="{FF2B5EF4-FFF2-40B4-BE49-F238E27FC236}">
                <a16:creationId xmlns="" xmlns:a16="http://schemas.microsoft.com/office/drawing/2014/main" id="{F08A4EB9-24E5-47E9-BC7B-8ACED20196D9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286798" y="2499568"/>
            <a:ext cx="4428077" cy="388514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80539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467755" cy="69145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9318" y="2021700"/>
            <a:ext cx="4887654" cy="552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endParaRPr lang="en-US" sz="2667" dirty="0">
              <a:solidFill>
                <a:srgbClr val="25314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502392" y="1797190"/>
            <a:ext cx="5139170" cy="552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endParaRPr lang="en-US" sz="2667" dirty="0">
              <a:solidFill>
                <a:srgbClr val="25314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-589787" y="5236778"/>
            <a:ext cx="7515225" cy="552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sz="2667" dirty="0">
              <a:solidFill>
                <a:srgbClr val="25314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015409" y="4512204"/>
            <a:ext cx="2466739" cy="367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0"/>
              </a:lnSpc>
            </a:pPr>
            <a:endParaRPr lang="en-US" dirty="0">
              <a:solidFill>
                <a:srgbClr val="253140"/>
              </a:solidFill>
              <a:latin typeface="Nunit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0014B0E-66C7-4A1F-8345-40BE39194BB7}"/>
              </a:ext>
            </a:extLst>
          </p:cNvPr>
          <p:cNvGrpSpPr/>
          <p:nvPr/>
        </p:nvGrpSpPr>
        <p:grpSpPr>
          <a:xfrm>
            <a:off x="2045479" y="210293"/>
            <a:ext cx="9186748" cy="1030224"/>
            <a:chOff x="2683239" y="-64853"/>
            <a:chExt cx="6019523" cy="1730203"/>
          </a:xfrm>
        </p:grpSpPr>
        <p:sp>
          <p:nvSpPr>
            <p:cNvPr id="11" name="AutoShape 11"/>
            <p:cNvSpPr/>
            <p:nvPr/>
          </p:nvSpPr>
          <p:spPr>
            <a:xfrm rot="16200000">
              <a:off x="4804595" y="-2186206"/>
              <a:ext cx="1730201" cy="5972911"/>
            </a:xfrm>
            <a:prstGeom prst="rect">
              <a:avLst/>
            </a:prstGeom>
            <a:solidFill>
              <a:srgbClr val="51604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2683239" y="-64853"/>
              <a:ext cx="6019523" cy="12545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vi-VN" sz="3600" b="1" spc="91" dirty="0">
                  <a:solidFill>
                    <a:srgbClr val="FFFBEC"/>
                  </a:solidFill>
                </a:rPr>
                <a:t>II. PHÂN LOẠI HÌNH CẮT,  MẶT CẮT</a:t>
              </a:r>
              <a:endParaRPr lang="en-US" sz="3600" b="1" spc="91" dirty="0">
                <a:solidFill>
                  <a:srgbClr val="FFFBEC"/>
                </a:solidFill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68784" y="5908760"/>
            <a:ext cx="1366979" cy="9519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85AAEF1-8409-4453-8828-A64B63822D9E}"/>
              </a:ext>
            </a:extLst>
          </p:cNvPr>
          <p:cNvSpPr txBox="1"/>
          <p:nvPr/>
        </p:nvSpPr>
        <p:spPr>
          <a:xfrm>
            <a:off x="4350711" y="1577696"/>
            <a:ext cx="65699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ea typeface="Calibri" panose="020F0502020204030204" pitchFamily="34" charset="0"/>
              </a:rPr>
              <a:t>1. Phân loại hình cắt </a:t>
            </a:r>
            <a:endParaRPr lang="en-US" sz="3200" b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3BCFC80-8E9A-4BAE-8D3B-580A68A69F46}"/>
              </a:ext>
            </a:extLst>
          </p:cNvPr>
          <p:cNvSpPr txBox="1"/>
          <p:nvPr/>
        </p:nvSpPr>
        <p:spPr>
          <a:xfrm>
            <a:off x="5153771" y="2093305"/>
            <a:ext cx="6633417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9" name="image28.png">
            <a:extLst>
              <a:ext uri="{FF2B5EF4-FFF2-40B4-BE49-F238E27FC236}">
                <a16:creationId xmlns="" xmlns:a16="http://schemas.microsoft.com/office/drawing/2014/main" id="{B469ABC3-7B9A-40C6-8A6B-49B3051572D6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381365" y="2216873"/>
            <a:ext cx="4667153" cy="416784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50131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8FCA360-218F-4195-9B38-4F70527426C2}"/>
              </a:ext>
            </a:extLst>
          </p:cNvPr>
          <p:cNvGrpSpPr/>
          <p:nvPr/>
        </p:nvGrpSpPr>
        <p:grpSpPr>
          <a:xfrm>
            <a:off x="2954578" y="388398"/>
            <a:ext cx="6497723" cy="1433895"/>
            <a:chOff x="5247223" y="955976"/>
            <a:chExt cx="9427307" cy="3494857"/>
          </a:xfrm>
        </p:grpSpPr>
        <p:sp>
          <p:nvSpPr>
            <p:cNvPr id="8" name="AutoShape 8"/>
            <p:cNvSpPr/>
            <p:nvPr/>
          </p:nvSpPr>
          <p:spPr>
            <a:xfrm>
              <a:off x="5797594" y="1206868"/>
              <a:ext cx="8876936" cy="3243965"/>
            </a:xfrm>
            <a:prstGeom prst="rect">
              <a:avLst/>
            </a:prstGeom>
            <a:solidFill>
              <a:srgbClr val="DB9463"/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5247223" y="955976"/>
              <a:ext cx="9089754" cy="3115507"/>
            </a:xfrm>
            <a:prstGeom prst="rect">
              <a:avLst/>
            </a:prstGeom>
            <a:solidFill>
              <a:srgbClr val="FFFBEC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182184" y="646546"/>
            <a:ext cx="5740433" cy="659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C00000"/>
                </a:solidFill>
                <a:ea typeface="Times New Roman" panose="02020603050405020304" pitchFamily="18" charset="0"/>
              </a:rPr>
              <a:t>2. Phân loại mặt cắt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AutoShape 9">
            <a:extLst>
              <a:ext uri="{FF2B5EF4-FFF2-40B4-BE49-F238E27FC236}">
                <a16:creationId xmlns="" xmlns:a16="http://schemas.microsoft.com/office/drawing/2014/main" id="{B6AE6978-BCCA-4060-8FE1-274D2A3248F0}"/>
              </a:ext>
            </a:extLst>
          </p:cNvPr>
          <p:cNvSpPr/>
          <p:nvPr/>
        </p:nvSpPr>
        <p:spPr>
          <a:xfrm>
            <a:off x="539113" y="2221538"/>
            <a:ext cx="4936345" cy="1576230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14" name="AutoShape 9">
            <a:extLst>
              <a:ext uri="{FF2B5EF4-FFF2-40B4-BE49-F238E27FC236}">
                <a16:creationId xmlns="" xmlns:a16="http://schemas.microsoft.com/office/drawing/2014/main" id="{9D871C7E-31E6-41A4-8D82-EF03F536F539}"/>
              </a:ext>
            </a:extLst>
          </p:cNvPr>
          <p:cNvSpPr/>
          <p:nvPr/>
        </p:nvSpPr>
        <p:spPr>
          <a:xfrm>
            <a:off x="6553200" y="2056704"/>
            <a:ext cx="5387447" cy="1635426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45A0861-99A9-4308-9F3C-89175222CBAB}"/>
              </a:ext>
            </a:extLst>
          </p:cNvPr>
          <p:cNvSpPr txBox="1"/>
          <p:nvPr/>
        </p:nvSpPr>
        <p:spPr>
          <a:xfrm>
            <a:off x="654205" y="2314581"/>
            <a:ext cx="4706160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rời: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E1B02F1-B6A1-47C2-9FD6-7FC1F4C2EDCF}"/>
              </a:ext>
            </a:extLst>
          </p:cNvPr>
          <p:cNvSpPr txBox="1"/>
          <p:nvPr/>
        </p:nvSpPr>
        <p:spPr>
          <a:xfrm>
            <a:off x="6441751" y="2188047"/>
            <a:ext cx="5661201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chập: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ngay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15.png">
            <a:extLst>
              <a:ext uri="{FF2B5EF4-FFF2-40B4-BE49-F238E27FC236}">
                <a16:creationId xmlns="" xmlns:a16="http://schemas.microsoft.com/office/drawing/2014/main" id="{E0EA0398-5E8A-49E4-BD5E-BFB26820E7C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606086" y="4063617"/>
            <a:ext cx="4612768" cy="2460589"/>
          </a:xfrm>
          <a:prstGeom prst="rect">
            <a:avLst/>
          </a:prstGeom>
          <a:ln/>
        </p:spPr>
      </p:pic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C9E49170-9FA9-431A-87F5-F8E29ADFD929}"/>
              </a:ext>
            </a:extLst>
          </p:cNvPr>
          <p:cNvCxnSpPr>
            <a:cxnSpLocks/>
          </p:cNvCxnSpPr>
          <p:nvPr/>
        </p:nvCxnSpPr>
        <p:spPr>
          <a:xfrm flipH="1">
            <a:off x="4300538" y="1747457"/>
            <a:ext cx="968150" cy="4405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833159E9-3A79-447F-A7DA-52E2A5493B50}"/>
              </a:ext>
            </a:extLst>
          </p:cNvPr>
          <p:cNvCxnSpPr>
            <a:cxnSpLocks/>
          </p:cNvCxnSpPr>
          <p:nvPr/>
        </p:nvCxnSpPr>
        <p:spPr>
          <a:xfrm>
            <a:off x="7205220" y="1719093"/>
            <a:ext cx="852930" cy="3376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2800" cy="6858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766354" y="770608"/>
            <a:ext cx="10833463" cy="56172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sz="1200" dirty="0"/>
          </a:p>
        </p:txBody>
      </p:sp>
      <p:sp>
        <p:nvSpPr>
          <p:cNvPr id="9" name="AutoShape 9"/>
          <p:cNvSpPr/>
          <p:nvPr/>
        </p:nvSpPr>
        <p:spPr>
          <a:xfrm>
            <a:off x="3397138" y="148446"/>
            <a:ext cx="6265431" cy="1003878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067540">
            <a:off x="10945634" y="252452"/>
            <a:ext cx="776457" cy="82125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93202" y="1851331"/>
            <a:ext cx="1516427" cy="9619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662146" y="5718582"/>
            <a:ext cx="867708" cy="8677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354560">
            <a:off x="11110283" y="6066211"/>
            <a:ext cx="1090287" cy="724387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="" xmlns:a16="http://schemas.microsoft.com/office/drawing/2014/main" id="{C9476D37-AD64-48D3-8D7F-6372FA8E736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44924" y="1"/>
            <a:ext cx="739597" cy="8677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084D287-897B-4CE7-8449-0F8008E715C7}"/>
              </a:ext>
            </a:extLst>
          </p:cNvPr>
          <p:cNvSpPr txBox="1"/>
          <p:nvPr/>
        </p:nvSpPr>
        <p:spPr>
          <a:xfrm>
            <a:off x="3304419" y="181781"/>
            <a:ext cx="750254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  </a:t>
            </a:r>
            <a:r>
              <a:rPr lang="vi-VN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III. VẼ HÌNH CẮT, MẶT CẮT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A24344-F1E8-4BD6-92CB-B83F3AB45B5B}"/>
              </a:ext>
            </a:extLst>
          </p:cNvPr>
          <p:cNvSpPr txBox="1"/>
          <p:nvPr/>
        </p:nvSpPr>
        <p:spPr>
          <a:xfrm>
            <a:off x="2730607" y="1356537"/>
            <a:ext cx="81988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SGK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minh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17" name="Group 3">
            <a:extLst>
              <a:ext uri="{FF2B5EF4-FFF2-40B4-BE49-F238E27FC236}">
                <a16:creationId xmlns="" xmlns:a16="http://schemas.microsoft.com/office/drawing/2014/main" id="{4BE0C1E7-E219-4E37-8CBE-E4401B8CDC97}"/>
              </a:ext>
            </a:extLst>
          </p:cNvPr>
          <p:cNvGrpSpPr/>
          <p:nvPr/>
        </p:nvGrpSpPr>
        <p:grpSpPr>
          <a:xfrm>
            <a:off x="1093202" y="3563267"/>
            <a:ext cx="6894774" cy="2426874"/>
            <a:chOff x="45249" y="232901"/>
            <a:chExt cx="12748228" cy="2266406"/>
          </a:xfrm>
        </p:grpSpPr>
        <p:sp>
          <p:nvSpPr>
            <p:cNvPr id="18" name="Freeform 4">
              <a:extLst>
                <a:ext uri="{FF2B5EF4-FFF2-40B4-BE49-F238E27FC236}">
                  <a16:creationId xmlns="" xmlns:a16="http://schemas.microsoft.com/office/drawing/2014/main" id="{92697CF8-8FB8-43E9-9280-22F4156A886F}"/>
                </a:ext>
              </a:extLst>
            </p:cNvPr>
            <p:cNvSpPr/>
            <p:nvPr/>
          </p:nvSpPr>
          <p:spPr>
            <a:xfrm>
              <a:off x="45249" y="232901"/>
              <a:ext cx="12748228" cy="2266406"/>
            </a:xfrm>
            <a:custGeom>
              <a:avLst/>
              <a:gdLst/>
              <a:ahLst/>
              <a:cxnLst/>
              <a:rect l="l" t="t" r="r" b="b"/>
              <a:pathLst>
                <a:path w="12778224" h="2311400">
                  <a:moveTo>
                    <a:pt x="1247342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2473424" y="2311400"/>
                  </a:lnTo>
                  <a:cubicBezTo>
                    <a:pt x="12642335" y="2311400"/>
                    <a:pt x="12778224" y="2175510"/>
                    <a:pt x="12778224" y="2006600"/>
                  </a:cubicBezTo>
                  <a:lnTo>
                    <a:pt x="12778224" y="304800"/>
                  </a:lnTo>
                  <a:cubicBezTo>
                    <a:pt x="12778224" y="135890"/>
                    <a:pt x="12642335" y="0"/>
                    <a:pt x="1247342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3C3D698-3EFF-42D2-A89A-719C2FB44A50}"/>
              </a:ext>
            </a:extLst>
          </p:cNvPr>
          <p:cNvSpPr txBox="1"/>
          <p:nvPr/>
        </p:nvSpPr>
        <p:spPr>
          <a:xfrm>
            <a:off x="1286730" y="3808516"/>
            <a:ext cx="62958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8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Ví dụ: </a:t>
            </a:r>
            <a:r>
              <a:rPr lang="vi-VN" sz="2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Cho các hình chiếu vuông góc của giá đỡ, vẽ hình cắt, mặt cắt A – A (hình 10.10)</a:t>
            </a:r>
            <a:endParaRPr lang="en-US" sz="28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34.png">
            <a:extLst>
              <a:ext uri="{FF2B5EF4-FFF2-40B4-BE49-F238E27FC236}">
                <a16:creationId xmlns="" xmlns:a16="http://schemas.microsoft.com/office/drawing/2014/main" id="{D6D337D0-20A9-4504-9B88-9DC38E740557}"/>
              </a:ext>
            </a:extLst>
          </p:cNvPr>
          <p:cNvPicPr/>
          <p:nvPr/>
        </p:nvPicPr>
        <p:blipFill>
          <a:blip r:embed="rId15"/>
          <a:srcRect/>
          <a:stretch>
            <a:fillRect/>
          </a:stretch>
        </p:blipFill>
        <p:spPr>
          <a:xfrm>
            <a:off x="8592715" y="3152696"/>
            <a:ext cx="2501265" cy="299974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86241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2800" cy="6858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472518" y="378588"/>
            <a:ext cx="11103033" cy="567062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/>
          <a:p>
            <a:endParaRPr lang="en-US" sz="1200" dirty="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94890" y="3154405"/>
            <a:ext cx="867708" cy="8677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354560">
            <a:off x="11110283" y="6066211"/>
            <a:ext cx="1090287" cy="724387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="" xmlns:a16="http://schemas.microsoft.com/office/drawing/2014/main" id="{C9476D37-AD64-48D3-8D7F-6372FA8E73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44924" y="1"/>
            <a:ext cx="739597" cy="8677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A24344-F1E8-4BD6-92CB-B83F3AB45B5B}"/>
              </a:ext>
            </a:extLst>
          </p:cNvPr>
          <p:cNvSpPr txBox="1"/>
          <p:nvPr/>
        </p:nvSpPr>
        <p:spPr>
          <a:xfrm>
            <a:off x="980731" y="1030390"/>
            <a:ext cx="76255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góc.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10.11).</a:t>
            </a:r>
          </a:p>
        </p:txBody>
      </p:sp>
      <p:pic>
        <p:nvPicPr>
          <p:cNvPr id="18" name="Picture 10">
            <a:extLst>
              <a:ext uri="{FF2B5EF4-FFF2-40B4-BE49-F238E27FC236}">
                <a16:creationId xmlns="" xmlns:a16="http://schemas.microsoft.com/office/drawing/2014/main" id="{877440E1-C432-4624-ACA3-335BDA1560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067540">
            <a:off x="10995029" y="427426"/>
            <a:ext cx="776457" cy="821253"/>
          </a:xfrm>
          <a:prstGeom prst="rect">
            <a:avLst/>
          </a:prstGeom>
        </p:spPr>
      </p:pic>
      <p:sp>
        <p:nvSpPr>
          <p:cNvPr id="22" name="Arrow: Down 21">
            <a:extLst>
              <a:ext uri="{FF2B5EF4-FFF2-40B4-BE49-F238E27FC236}">
                <a16:creationId xmlns="" xmlns:a16="http://schemas.microsoft.com/office/drawing/2014/main" id="{77512B48-E128-477C-90AD-13B1522D4C47}"/>
              </a:ext>
            </a:extLst>
          </p:cNvPr>
          <p:cNvSpPr/>
          <p:nvPr/>
        </p:nvSpPr>
        <p:spPr>
          <a:xfrm>
            <a:off x="5642783" y="215042"/>
            <a:ext cx="887071" cy="76005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0" name="image35.png">
            <a:extLst>
              <a:ext uri="{FF2B5EF4-FFF2-40B4-BE49-F238E27FC236}">
                <a16:creationId xmlns="" xmlns:a16="http://schemas.microsoft.com/office/drawing/2014/main" id="{9728E2A2-FA2D-40E5-8711-AC639AC917CA}"/>
              </a:ext>
            </a:extLst>
          </p:cNvPr>
          <p:cNvPicPr/>
          <p:nvPr/>
        </p:nvPicPr>
        <p:blipFill>
          <a:blip r:embed="rId13"/>
          <a:srcRect/>
          <a:stretch>
            <a:fillRect/>
          </a:stretch>
        </p:blipFill>
        <p:spPr>
          <a:xfrm>
            <a:off x="8940542" y="1057517"/>
            <a:ext cx="2596769" cy="2217082"/>
          </a:xfrm>
          <a:prstGeom prst="rect">
            <a:avLst/>
          </a:prstGeom>
          <a:ln/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4944968-03A4-4D4D-830B-484E0612004F}"/>
              </a:ext>
            </a:extLst>
          </p:cNvPr>
          <p:cNvSpPr txBox="1"/>
          <p:nvPr/>
        </p:nvSpPr>
        <p:spPr>
          <a:xfrm>
            <a:off x="4564864" y="4129498"/>
            <a:ext cx="69724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2.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Xác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cắt: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rỗng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10.12).</a:t>
            </a:r>
          </a:p>
        </p:txBody>
      </p:sp>
      <p:pic>
        <p:nvPicPr>
          <p:cNvPr id="24" name="image38.png">
            <a:extLst>
              <a:ext uri="{FF2B5EF4-FFF2-40B4-BE49-F238E27FC236}">
                <a16:creationId xmlns="" xmlns:a16="http://schemas.microsoft.com/office/drawing/2014/main" id="{57F83D7D-2572-4728-BDA8-3161366A8361}"/>
              </a:ext>
            </a:extLst>
          </p:cNvPr>
          <p:cNvPicPr/>
          <p:nvPr/>
        </p:nvPicPr>
        <p:blipFill>
          <a:blip r:embed="rId14"/>
          <a:srcRect/>
          <a:stretch>
            <a:fillRect/>
          </a:stretch>
        </p:blipFill>
        <p:spPr>
          <a:xfrm>
            <a:off x="1319985" y="3578025"/>
            <a:ext cx="2423360" cy="255573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67936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5400" y="-10919"/>
            <a:ext cx="122428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A24344-F1E8-4BD6-92CB-B83F3AB45B5B}"/>
              </a:ext>
            </a:extLst>
          </p:cNvPr>
          <p:cNvSpPr txBox="1"/>
          <p:nvPr/>
        </p:nvSpPr>
        <p:spPr>
          <a:xfrm>
            <a:off x="1410850" y="289506"/>
            <a:ext cx="9509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32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Bước 3: </a:t>
            </a:r>
            <a:r>
              <a:rPr lang="en-US" sz="32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cắt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mặt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cắt</a:t>
            </a:r>
            <a:endParaRPr lang="en-US" sz="3200" b="1" dirty="0">
              <a:solidFill>
                <a:srgbClr val="C000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F200063-05DA-4B5F-AF44-28DFB03F1764}"/>
              </a:ext>
            </a:extLst>
          </p:cNvPr>
          <p:cNvSpPr txBox="1"/>
          <p:nvPr/>
        </p:nvSpPr>
        <p:spPr>
          <a:xfrm>
            <a:off x="1760706" y="1289325"/>
            <a:ext cx="78028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10.13).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0D5A3B8-D033-47A1-ACFD-001AE510A97F}"/>
              </a:ext>
            </a:extLst>
          </p:cNvPr>
          <p:cNvSpPr txBox="1"/>
          <p:nvPr/>
        </p:nvSpPr>
        <p:spPr>
          <a:xfrm>
            <a:off x="502276" y="3030586"/>
            <a:ext cx="74900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song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cắ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 (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10.14b).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5D69C0C-C565-44DA-8CAA-22DF0CFEA880}"/>
              </a:ext>
            </a:extLst>
          </p:cNvPr>
          <p:cNvSpPr txBox="1"/>
          <p:nvPr/>
        </p:nvSpPr>
        <p:spPr>
          <a:xfrm>
            <a:off x="2105966" y="5190620"/>
            <a:ext cx="72342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10.15)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image39.png">
            <a:extLst>
              <a:ext uri="{FF2B5EF4-FFF2-40B4-BE49-F238E27FC236}">
                <a16:creationId xmlns="" xmlns:a16="http://schemas.microsoft.com/office/drawing/2014/main" id="{CC0A4469-BD94-4D47-9D66-417D6532BA4E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686246" y="1145213"/>
            <a:ext cx="1777714" cy="1793936"/>
          </a:xfrm>
          <a:prstGeom prst="rect">
            <a:avLst/>
          </a:prstGeom>
          <a:ln/>
        </p:spPr>
      </p:pic>
      <p:pic>
        <p:nvPicPr>
          <p:cNvPr id="28" name="image43.png">
            <a:extLst>
              <a:ext uri="{FF2B5EF4-FFF2-40B4-BE49-F238E27FC236}">
                <a16:creationId xmlns="" xmlns:a16="http://schemas.microsoft.com/office/drawing/2014/main" id="{3803B650-15CA-4A34-A2F1-11F6D36FE7CE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8428131" y="3030586"/>
            <a:ext cx="3035829" cy="1857129"/>
          </a:xfrm>
          <a:prstGeom prst="rect">
            <a:avLst/>
          </a:prstGeom>
          <a:ln/>
        </p:spPr>
      </p:pic>
      <p:pic>
        <p:nvPicPr>
          <p:cNvPr id="29" name="image42.png">
            <a:extLst>
              <a:ext uri="{FF2B5EF4-FFF2-40B4-BE49-F238E27FC236}">
                <a16:creationId xmlns="" xmlns:a16="http://schemas.microsoft.com/office/drawing/2014/main" id="{9066F537-4767-498A-8296-102528F554EA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8995954" y="4957126"/>
            <a:ext cx="2468006" cy="179393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43672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7333" r="36000" b="24667"/>
          <a:stretch>
            <a:fillRect/>
          </a:stretch>
        </p:blipFill>
        <p:spPr bwMode="auto">
          <a:xfrm>
            <a:off x="5363634" y="3214688"/>
            <a:ext cx="309456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6695018" y="3684588"/>
            <a:ext cx="1312333" cy="1644650"/>
            <a:chOff x="865" y="1194"/>
            <a:chExt cx="1059" cy="1761"/>
          </a:xfrm>
        </p:grpSpPr>
        <p:sp>
          <p:nvSpPr>
            <p:cNvPr id="5184" name="Line 6"/>
            <p:cNvSpPr>
              <a:spLocks noChangeShapeType="1"/>
            </p:cNvSpPr>
            <p:nvPr/>
          </p:nvSpPr>
          <p:spPr bwMode="auto">
            <a:xfrm>
              <a:off x="1923" y="2421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Freeform 7"/>
            <p:cNvSpPr>
              <a:spLocks/>
            </p:cNvSpPr>
            <p:nvPr/>
          </p:nvSpPr>
          <p:spPr bwMode="auto">
            <a:xfrm>
              <a:off x="1516" y="1194"/>
              <a:ext cx="326" cy="362"/>
            </a:xfrm>
            <a:custGeom>
              <a:avLst/>
              <a:gdLst>
                <a:gd name="T0" fmla="*/ 0 w 2604"/>
                <a:gd name="T1" fmla="*/ 3 h 2897"/>
                <a:gd name="T2" fmla="*/ 5 w 2604"/>
                <a:gd name="T3" fmla="*/ 0 h 2897"/>
                <a:gd name="T4" fmla="*/ 5 w 2604"/>
                <a:gd name="T5" fmla="*/ 3 h 2897"/>
                <a:gd name="T6" fmla="*/ 0 w 2604"/>
                <a:gd name="T7" fmla="*/ 6 h 2897"/>
                <a:gd name="T8" fmla="*/ 0 w 2604"/>
                <a:gd name="T9" fmla="*/ 3 h 2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4" h="2897">
                  <a:moveTo>
                    <a:pt x="0" y="1433"/>
                  </a:moveTo>
                  <a:lnTo>
                    <a:pt x="2604" y="0"/>
                  </a:lnTo>
                  <a:lnTo>
                    <a:pt x="2604" y="1466"/>
                  </a:lnTo>
                  <a:lnTo>
                    <a:pt x="0" y="2897"/>
                  </a:lnTo>
                  <a:lnTo>
                    <a:pt x="0" y="1433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Freeform 8"/>
            <p:cNvSpPr>
              <a:spLocks/>
            </p:cNvSpPr>
            <p:nvPr/>
          </p:nvSpPr>
          <p:spPr bwMode="auto">
            <a:xfrm>
              <a:off x="865" y="1744"/>
              <a:ext cx="977" cy="1211"/>
            </a:xfrm>
            <a:custGeom>
              <a:avLst/>
              <a:gdLst>
                <a:gd name="T0" fmla="*/ 10 w 7813"/>
                <a:gd name="T1" fmla="*/ 3 h 9689"/>
                <a:gd name="T2" fmla="*/ 15 w 7813"/>
                <a:gd name="T3" fmla="*/ 0 h 9689"/>
                <a:gd name="T4" fmla="*/ 15 w 7813"/>
                <a:gd name="T5" fmla="*/ 10 h 9689"/>
                <a:gd name="T6" fmla="*/ 0 w 7813"/>
                <a:gd name="T7" fmla="*/ 19 h 9689"/>
                <a:gd name="T8" fmla="*/ 0 w 7813"/>
                <a:gd name="T9" fmla="*/ 13 h 9689"/>
                <a:gd name="T10" fmla="*/ 10 w 7813"/>
                <a:gd name="T11" fmla="*/ 8 h 9689"/>
                <a:gd name="T12" fmla="*/ 10 w 7813"/>
                <a:gd name="T13" fmla="*/ 3 h 96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13" h="9689">
                  <a:moveTo>
                    <a:pt x="5209" y="1427"/>
                  </a:moveTo>
                  <a:lnTo>
                    <a:pt x="7813" y="0"/>
                  </a:lnTo>
                  <a:lnTo>
                    <a:pt x="7813" y="5391"/>
                  </a:lnTo>
                  <a:lnTo>
                    <a:pt x="0" y="9689"/>
                  </a:lnTo>
                  <a:lnTo>
                    <a:pt x="0" y="6750"/>
                  </a:lnTo>
                  <a:lnTo>
                    <a:pt x="5209" y="3886"/>
                  </a:lnTo>
                  <a:lnTo>
                    <a:pt x="5209" y="1427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Line 9"/>
            <p:cNvSpPr>
              <a:spLocks noChangeShapeType="1"/>
            </p:cNvSpPr>
            <p:nvPr/>
          </p:nvSpPr>
          <p:spPr bwMode="auto">
            <a:xfrm flipH="1">
              <a:off x="1516" y="1339"/>
              <a:ext cx="63" cy="1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Line 10"/>
            <p:cNvSpPr>
              <a:spLocks noChangeShapeType="1"/>
            </p:cNvSpPr>
            <p:nvPr/>
          </p:nvSpPr>
          <p:spPr bwMode="auto">
            <a:xfrm flipH="1">
              <a:off x="865" y="2546"/>
              <a:ext cx="77" cy="14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Line 11"/>
            <p:cNvSpPr>
              <a:spLocks noChangeShapeType="1"/>
            </p:cNvSpPr>
            <p:nvPr/>
          </p:nvSpPr>
          <p:spPr bwMode="auto">
            <a:xfrm flipH="1">
              <a:off x="1531" y="1290"/>
              <a:ext cx="136" cy="25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Line 12"/>
            <p:cNvSpPr>
              <a:spLocks noChangeShapeType="1"/>
            </p:cNvSpPr>
            <p:nvPr/>
          </p:nvSpPr>
          <p:spPr bwMode="auto">
            <a:xfrm flipH="1">
              <a:off x="865" y="2497"/>
              <a:ext cx="165" cy="3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Line 13"/>
            <p:cNvSpPr>
              <a:spLocks noChangeShapeType="1"/>
            </p:cNvSpPr>
            <p:nvPr/>
          </p:nvSpPr>
          <p:spPr bwMode="auto">
            <a:xfrm flipH="1">
              <a:off x="1620" y="1241"/>
              <a:ext cx="136" cy="25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Line 14"/>
            <p:cNvSpPr>
              <a:spLocks noChangeShapeType="1"/>
            </p:cNvSpPr>
            <p:nvPr/>
          </p:nvSpPr>
          <p:spPr bwMode="auto">
            <a:xfrm flipH="1">
              <a:off x="865" y="2449"/>
              <a:ext cx="254" cy="48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Line 15"/>
            <p:cNvSpPr>
              <a:spLocks noChangeShapeType="1"/>
            </p:cNvSpPr>
            <p:nvPr/>
          </p:nvSpPr>
          <p:spPr bwMode="auto">
            <a:xfrm flipH="1">
              <a:off x="1708" y="1197"/>
              <a:ext cx="134" cy="25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Line 16"/>
            <p:cNvSpPr>
              <a:spLocks noChangeShapeType="1"/>
            </p:cNvSpPr>
            <p:nvPr/>
          </p:nvSpPr>
          <p:spPr bwMode="auto">
            <a:xfrm flipH="1">
              <a:off x="934" y="2400"/>
              <a:ext cx="273" cy="5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5" name="Line 17"/>
            <p:cNvSpPr>
              <a:spLocks noChangeShapeType="1"/>
            </p:cNvSpPr>
            <p:nvPr/>
          </p:nvSpPr>
          <p:spPr bwMode="auto">
            <a:xfrm flipH="1">
              <a:off x="1797" y="1316"/>
              <a:ext cx="45" cy="8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Line 18"/>
            <p:cNvSpPr>
              <a:spLocks noChangeShapeType="1"/>
            </p:cNvSpPr>
            <p:nvPr/>
          </p:nvSpPr>
          <p:spPr bwMode="auto">
            <a:xfrm flipH="1">
              <a:off x="1023" y="2351"/>
              <a:ext cx="273" cy="5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Line 19"/>
            <p:cNvSpPr>
              <a:spLocks noChangeShapeType="1"/>
            </p:cNvSpPr>
            <p:nvPr/>
          </p:nvSpPr>
          <p:spPr bwMode="auto">
            <a:xfrm flipH="1">
              <a:off x="1516" y="1918"/>
              <a:ext cx="8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Line 20"/>
            <p:cNvSpPr>
              <a:spLocks noChangeShapeType="1"/>
            </p:cNvSpPr>
            <p:nvPr/>
          </p:nvSpPr>
          <p:spPr bwMode="auto">
            <a:xfrm flipH="1">
              <a:off x="1516" y="1870"/>
              <a:ext cx="97" cy="18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Line 21"/>
            <p:cNvSpPr>
              <a:spLocks noChangeShapeType="1"/>
            </p:cNvSpPr>
            <p:nvPr/>
          </p:nvSpPr>
          <p:spPr bwMode="auto">
            <a:xfrm flipH="1">
              <a:off x="1111" y="2303"/>
              <a:ext cx="273" cy="5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Line 22"/>
            <p:cNvSpPr>
              <a:spLocks noChangeShapeType="1"/>
            </p:cNvSpPr>
            <p:nvPr/>
          </p:nvSpPr>
          <p:spPr bwMode="auto">
            <a:xfrm flipH="1">
              <a:off x="1516" y="1821"/>
              <a:ext cx="185" cy="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1" name="Line 23"/>
            <p:cNvSpPr>
              <a:spLocks noChangeShapeType="1"/>
            </p:cNvSpPr>
            <p:nvPr/>
          </p:nvSpPr>
          <p:spPr bwMode="auto">
            <a:xfrm flipH="1">
              <a:off x="1200" y="2254"/>
              <a:ext cx="273" cy="5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Line 24"/>
            <p:cNvSpPr>
              <a:spLocks noChangeShapeType="1"/>
            </p:cNvSpPr>
            <p:nvPr/>
          </p:nvSpPr>
          <p:spPr bwMode="auto">
            <a:xfrm flipH="1">
              <a:off x="1288" y="1773"/>
              <a:ext cx="501" cy="9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Line 25"/>
            <p:cNvSpPr>
              <a:spLocks noChangeShapeType="1"/>
            </p:cNvSpPr>
            <p:nvPr/>
          </p:nvSpPr>
          <p:spPr bwMode="auto">
            <a:xfrm flipH="1">
              <a:off x="1377" y="1792"/>
              <a:ext cx="465" cy="88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Line 26"/>
            <p:cNvSpPr>
              <a:spLocks noChangeShapeType="1"/>
            </p:cNvSpPr>
            <p:nvPr/>
          </p:nvSpPr>
          <p:spPr bwMode="auto">
            <a:xfrm flipH="1">
              <a:off x="1465" y="1912"/>
              <a:ext cx="377" cy="7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Line 27"/>
            <p:cNvSpPr>
              <a:spLocks noChangeShapeType="1"/>
            </p:cNvSpPr>
            <p:nvPr/>
          </p:nvSpPr>
          <p:spPr bwMode="auto">
            <a:xfrm flipH="1">
              <a:off x="1554" y="2031"/>
              <a:ext cx="288" cy="54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6" name="Line 28"/>
            <p:cNvSpPr>
              <a:spLocks noChangeShapeType="1"/>
            </p:cNvSpPr>
            <p:nvPr/>
          </p:nvSpPr>
          <p:spPr bwMode="auto">
            <a:xfrm flipH="1">
              <a:off x="1642" y="2150"/>
              <a:ext cx="200" cy="37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Line 29"/>
            <p:cNvSpPr>
              <a:spLocks noChangeShapeType="1"/>
            </p:cNvSpPr>
            <p:nvPr/>
          </p:nvSpPr>
          <p:spPr bwMode="auto">
            <a:xfrm flipH="1">
              <a:off x="1731" y="2269"/>
              <a:ext cx="111" cy="21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Line 30"/>
            <p:cNvSpPr>
              <a:spLocks noChangeShapeType="1"/>
            </p:cNvSpPr>
            <p:nvPr/>
          </p:nvSpPr>
          <p:spPr bwMode="auto">
            <a:xfrm flipH="1">
              <a:off x="1819" y="2388"/>
              <a:ext cx="23" cy="4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19" name="Freeform 31"/>
          <p:cNvSpPr>
            <a:spLocks/>
          </p:cNvSpPr>
          <p:nvPr/>
        </p:nvSpPr>
        <p:spPr bwMode="auto">
          <a:xfrm>
            <a:off x="2032001" y="914400"/>
            <a:ext cx="4567767" cy="5451475"/>
          </a:xfrm>
          <a:custGeom>
            <a:avLst/>
            <a:gdLst>
              <a:gd name="T0" fmla="*/ 0 w 10442"/>
              <a:gd name="T1" fmla="*/ 2147483647 h 16608"/>
              <a:gd name="T2" fmla="*/ 0 w 10442"/>
              <a:gd name="T3" fmla="*/ 2147483647 h 16608"/>
              <a:gd name="T4" fmla="*/ 2147483647 w 10442"/>
              <a:gd name="T5" fmla="*/ 0 h 16608"/>
              <a:gd name="T6" fmla="*/ 2147483647 w 10442"/>
              <a:gd name="T7" fmla="*/ 2147483647 h 16608"/>
              <a:gd name="T8" fmla="*/ 0 w 10442"/>
              <a:gd name="T9" fmla="*/ 2147483647 h 166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42" h="16608">
                <a:moveTo>
                  <a:pt x="0" y="16608"/>
                </a:moveTo>
                <a:lnTo>
                  <a:pt x="0" y="6036"/>
                </a:lnTo>
                <a:lnTo>
                  <a:pt x="10442" y="0"/>
                </a:lnTo>
                <a:lnTo>
                  <a:pt x="10442" y="10573"/>
                </a:lnTo>
                <a:lnTo>
                  <a:pt x="0" y="16608"/>
                </a:lnTo>
                <a:close/>
              </a:path>
            </a:pathLst>
          </a:custGeom>
          <a:solidFill>
            <a:srgbClr val="99FFCC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20" name="Line 32"/>
          <p:cNvSpPr>
            <a:spLocks noChangeShapeType="1"/>
          </p:cNvSpPr>
          <p:nvPr/>
        </p:nvSpPr>
        <p:spPr bwMode="auto">
          <a:xfrm>
            <a:off x="6921500" y="4510089"/>
            <a:ext cx="2117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1" name="Line 33"/>
          <p:cNvSpPr>
            <a:spLocks noChangeShapeType="1"/>
          </p:cNvSpPr>
          <p:nvPr/>
        </p:nvSpPr>
        <p:spPr bwMode="auto">
          <a:xfrm flipH="1" flipV="1">
            <a:off x="3143251" y="4010026"/>
            <a:ext cx="2622549" cy="936625"/>
          </a:xfrm>
          <a:prstGeom prst="line">
            <a:avLst/>
          </a:prstGeom>
          <a:noFill/>
          <a:ln w="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2" name="Line 34"/>
          <p:cNvSpPr>
            <a:spLocks noChangeShapeType="1"/>
          </p:cNvSpPr>
          <p:nvPr/>
        </p:nvSpPr>
        <p:spPr bwMode="auto">
          <a:xfrm flipV="1">
            <a:off x="3149600" y="4005263"/>
            <a:ext cx="2117" cy="354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3" name="Line 35"/>
          <p:cNvSpPr>
            <a:spLocks noChangeShapeType="1"/>
          </p:cNvSpPr>
          <p:nvPr/>
        </p:nvSpPr>
        <p:spPr bwMode="auto">
          <a:xfrm flipV="1">
            <a:off x="3149600" y="3476625"/>
            <a:ext cx="1221317" cy="528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4" name="Line 36"/>
          <p:cNvSpPr>
            <a:spLocks noChangeShapeType="1"/>
          </p:cNvSpPr>
          <p:nvPr/>
        </p:nvSpPr>
        <p:spPr bwMode="auto">
          <a:xfrm flipV="1">
            <a:off x="4370918" y="2657476"/>
            <a:ext cx="2116" cy="823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5" name="Line 37"/>
          <p:cNvSpPr>
            <a:spLocks noChangeShapeType="1"/>
          </p:cNvSpPr>
          <p:nvPr/>
        </p:nvSpPr>
        <p:spPr bwMode="auto">
          <a:xfrm flipV="1">
            <a:off x="4370917" y="2481263"/>
            <a:ext cx="406400" cy="176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6" name="Line 38"/>
          <p:cNvSpPr>
            <a:spLocks noChangeShapeType="1"/>
          </p:cNvSpPr>
          <p:nvPr/>
        </p:nvSpPr>
        <p:spPr bwMode="auto">
          <a:xfrm flipV="1">
            <a:off x="3149600" y="3657600"/>
            <a:ext cx="1627717" cy="706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7" name="Line 39"/>
          <p:cNvSpPr>
            <a:spLocks noChangeShapeType="1"/>
          </p:cNvSpPr>
          <p:nvPr/>
        </p:nvSpPr>
        <p:spPr bwMode="auto">
          <a:xfrm flipV="1">
            <a:off x="4777318" y="2481264"/>
            <a:ext cx="2116" cy="117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8" name="Line 40"/>
          <p:cNvSpPr>
            <a:spLocks noChangeShapeType="1"/>
          </p:cNvSpPr>
          <p:nvPr/>
        </p:nvSpPr>
        <p:spPr bwMode="auto">
          <a:xfrm flipV="1">
            <a:off x="4368800" y="2667000"/>
            <a:ext cx="406400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9" name="Line 41"/>
          <p:cNvSpPr>
            <a:spLocks noChangeShapeType="1"/>
          </p:cNvSpPr>
          <p:nvPr/>
        </p:nvSpPr>
        <p:spPr bwMode="auto">
          <a:xfrm flipV="1">
            <a:off x="4368800" y="3033713"/>
            <a:ext cx="406400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30" name="Line 42"/>
          <p:cNvSpPr>
            <a:spLocks noChangeShapeType="1"/>
          </p:cNvSpPr>
          <p:nvPr/>
        </p:nvSpPr>
        <p:spPr bwMode="auto">
          <a:xfrm flipV="1">
            <a:off x="3522134" y="3843338"/>
            <a:ext cx="2117" cy="354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31" name="Line 43"/>
          <p:cNvSpPr>
            <a:spLocks noChangeShapeType="1"/>
          </p:cNvSpPr>
          <p:nvPr/>
        </p:nvSpPr>
        <p:spPr bwMode="auto">
          <a:xfrm flipH="1" flipV="1">
            <a:off x="4368801" y="2667001"/>
            <a:ext cx="2622551" cy="936625"/>
          </a:xfrm>
          <a:prstGeom prst="line">
            <a:avLst/>
          </a:prstGeom>
          <a:noFill/>
          <a:ln w="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32" name="Line 44"/>
          <p:cNvSpPr>
            <a:spLocks noChangeShapeType="1"/>
          </p:cNvSpPr>
          <p:nvPr/>
        </p:nvSpPr>
        <p:spPr bwMode="auto">
          <a:xfrm flipH="1" flipV="1">
            <a:off x="4356101" y="3471864"/>
            <a:ext cx="2622551" cy="936625"/>
          </a:xfrm>
          <a:prstGeom prst="line">
            <a:avLst/>
          </a:prstGeom>
          <a:noFill/>
          <a:ln w="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33" name="Line 45"/>
          <p:cNvSpPr>
            <a:spLocks noChangeShapeType="1"/>
          </p:cNvSpPr>
          <p:nvPr/>
        </p:nvSpPr>
        <p:spPr bwMode="auto">
          <a:xfrm flipH="1" flipV="1">
            <a:off x="3143251" y="4352926"/>
            <a:ext cx="2622549" cy="936625"/>
          </a:xfrm>
          <a:prstGeom prst="line">
            <a:avLst/>
          </a:prstGeom>
          <a:noFill/>
          <a:ln w="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34" name="Line 46"/>
          <p:cNvSpPr>
            <a:spLocks noChangeShapeType="1"/>
          </p:cNvSpPr>
          <p:nvPr/>
        </p:nvSpPr>
        <p:spPr bwMode="auto">
          <a:xfrm flipH="1" flipV="1">
            <a:off x="4756151" y="2486026"/>
            <a:ext cx="2622549" cy="936625"/>
          </a:xfrm>
          <a:prstGeom prst="line">
            <a:avLst/>
          </a:prstGeom>
          <a:noFill/>
          <a:ln w="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135" name="Group 47"/>
          <p:cNvGrpSpPr>
            <a:grpSpLocks/>
          </p:cNvGrpSpPr>
          <p:nvPr/>
        </p:nvGrpSpPr>
        <p:grpSpPr bwMode="auto">
          <a:xfrm>
            <a:off x="3496733" y="2452689"/>
            <a:ext cx="1557867" cy="1768475"/>
            <a:chOff x="1076" y="1497"/>
            <a:chExt cx="736" cy="1114"/>
          </a:xfrm>
        </p:grpSpPr>
        <p:grpSp>
          <p:nvGrpSpPr>
            <p:cNvPr id="5160" name="Group 48"/>
            <p:cNvGrpSpPr>
              <a:grpSpLocks/>
            </p:cNvGrpSpPr>
            <p:nvPr/>
          </p:nvGrpSpPr>
          <p:grpSpPr bwMode="auto">
            <a:xfrm>
              <a:off x="1076" y="1497"/>
              <a:ext cx="616" cy="1114"/>
              <a:chOff x="2182" y="835"/>
              <a:chExt cx="668" cy="1210"/>
            </a:xfrm>
          </p:grpSpPr>
          <p:sp>
            <p:nvSpPr>
              <p:cNvPr id="5162" name="Line 49"/>
              <p:cNvSpPr>
                <a:spLocks noChangeShapeType="1"/>
              </p:cNvSpPr>
              <p:nvPr/>
            </p:nvSpPr>
            <p:spPr bwMode="auto">
              <a:xfrm flipH="1">
                <a:off x="2634" y="937"/>
                <a:ext cx="31" cy="62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" name="Line 50"/>
              <p:cNvSpPr>
                <a:spLocks noChangeShapeType="1"/>
              </p:cNvSpPr>
              <p:nvPr/>
            </p:nvSpPr>
            <p:spPr bwMode="auto">
              <a:xfrm flipH="1">
                <a:off x="2182" y="1767"/>
                <a:ext cx="59" cy="115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Line 51"/>
              <p:cNvSpPr>
                <a:spLocks noChangeShapeType="1"/>
              </p:cNvSpPr>
              <p:nvPr/>
            </p:nvSpPr>
            <p:spPr bwMode="auto">
              <a:xfrm flipH="1">
                <a:off x="2634" y="903"/>
                <a:ext cx="90" cy="177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Line 52"/>
              <p:cNvSpPr>
                <a:spLocks noChangeShapeType="1"/>
              </p:cNvSpPr>
              <p:nvPr/>
            </p:nvSpPr>
            <p:spPr bwMode="auto">
              <a:xfrm flipH="1">
                <a:off x="2182" y="1733"/>
                <a:ext cx="118" cy="230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Line 53"/>
              <p:cNvSpPr>
                <a:spLocks noChangeShapeType="1"/>
              </p:cNvSpPr>
              <p:nvPr/>
            </p:nvSpPr>
            <p:spPr bwMode="auto">
              <a:xfrm flipH="1">
                <a:off x="2682" y="869"/>
                <a:ext cx="101" cy="198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Line 54"/>
              <p:cNvSpPr>
                <a:spLocks noChangeShapeType="1"/>
              </p:cNvSpPr>
              <p:nvPr/>
            </p:nvSpPr>
            <p:spPr bwMode="auto">
              <a:xfrm flipH="1">
                <a:off x="2182" y="1699"/>
                <a:ext cx="177" cy="346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Line 55"/>
              <p:cNvSpPr>
                <a:spLocks noChangeShapeType="1"/>
              </p:cNvSpPr>
              <p:nvPr/>
            </p:nvSpPr>
            <p:spPr bwMode="auto">
              <a:xfrm flipH="1">
                <a:off x="2739" y="835"/>
                <a:ext cx="103" cy="201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Line 56"/>
              <p:cNvSpPr>
                <a:spLocks noChangeShapeType="1"/>
              </p:cNvSpPr>
              <p:nvPr/>
            </p:nvSpPr>
            <p:spPr bwMode="auto">
              <a:xfrm flipH="1">
                <a:off x="2236" y="1665"/>
                <a:ext cx="182" cy="355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" name="Line 57"/>
              <p:cNvSpPr>
                <a:spLocks noChangeShapeType="1"/>
              </p:cNvSpPr>
              <p:nvPr/>
            </p:nvSpPr>
            <p:spPr bwMode="auto">
              <a:xfrm flipH="1">
                <a:off x="2797" y="900"/>
                <a:ext cx="53" cy="105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" name="Line 58"/>
              <p:cNvSpPr>
                <a:spLocks noChangeShapeType="1"/>
              </p:cNvSpPr>
              <p:nvPr/>
            </p:nvSpPr>
            <p:spPr bwMode="auto">
              <a:xfrm flipH="1">
                <a:off x="2295" y="1631"/>
                <a:ext cx="182" cy="355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" name="Line 59"/>
              <p:cNvSpPr>
                <a:spLocks noChangeShapeType="1"/>
              </p:cNvSpPr>
              <p:nvPr/>
            </p:nvSpPr>
            <p:spPr bwMode="auto">
              <a:xfrm flipH="1">
                <a:off x="2623" y="1334"/>
                <a:ext cx="6" cy="11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" name="Line 60"/>
              <p:cNvSpPr>
                <a:spLocks noChangeShapeType="1"/>
              </p:cNvSpPr>
              <p:nvPr/>
            </p:nvSpPr>
            <p:spPr bwMode="auto">
              <a:xfrm flipH="1">
                <a:off x="2627" y="1302"/>
                <a:ext cx="59" cy="116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" name="Line 61"/>
              <p:cNvSpPr>
                <a:spLocks noChangeShapeType="1"/>
              </p:cNvSpPr>
              <p:nvPr/>
            </p:nvSpPr>
            <p:spPr bwMode="auto">
              <a:xfrm flipH="1">
                <a:off x="2354" y="1597"/>
                <a:ext cx="182" cy="355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" name="Line 62"/>
              <p:cNvSpPr>
                <a:spLocks noChangeShapeType="1"/>
              </p:cNvSpPr>
              <p:nvPr/>
            </p:nvSpPr>
            <p:spPr bwMode="auto">
              <a:xfrm flipH="1">
                <a:off x="2631" y="1271"/>
                <a:ext cx="113" cy="221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Line 63"/>
              <p:cNvSpPr>
                <a:spLocks noChangeShapeType="1"/>
              </p:cNvSpPr>
              <p:nvPr/>
            </p:nvSpPr>
            <p:spPr bwMode="auto">
              <a:xfrm flipH="1">
                <a:off x="2413" y="1562"/>
                <a:ext cx="182" cy="356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" name="Line 64"/>
              <p:cNvSpPr>
                <a:spLocks noChangeShapeType="1"/>
              </p:cNvSpPr>
              <p:nvPr/>
            </p:nvSpPr>
            <p:spPr bwMode="auto">
              <a:xfrm flipH="1">
                <a:off x="2472" y="1240"/>
                <a:ext cx="329" cy="644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" name="Line 65"/>
              <p:cNvSpPr>
                <a:spLocks noChangeShapeType="1"/>
              </p:cNvSpPr>
              <p:nvPr/>
            </p:nvSpPr>
            <p:spPr bwMode="auto">
              <a:xfrm flipH="1">
                <a:off x="2531" y="1258"/>
                <a:ext cx="303" cy="592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" name="Line 66"/>
              <p:cNvSpPr>
                <a:spLocks noChangeShapeType="1"/>
              </p:cNvSpPr>
              <p:nvPr/>
            </p:nvSpPr>
            <p:spPr bwMode="auto">
              <a:xfrm flipH="1">
                <a:off x="2590" y="1333"/>
                <a:ext cx="247" cy="483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" name="Line 67"/>
              <p:cNvSpPr>
                <a:spLocks noChangeShapeType="1"/>
              </p:cNvSpPr>
              <p:nvPr/>
            </p:nvSpPr>
            <p:spPr bwMode="auto">
              <a:xfrm flipH="1">
                <a:off x="2649" y="1408"/>
                <a:ext cx="191" cy="374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" name="Line 68"/>
              <p:cNvSpPr>
                <a:spLocks noChangeShapeType="1"/>
              </p:cNvSpPr>
              <p:nvPr/>
            </p:nvSpPr>
            <p:spPr bwMode="auto">
              <a:xfrm flipH="1">
                <a:off x="2708" y="1483"/>
                <a:ext cx="135" cy="265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" name="Line 69"/>
              <p:cNvSpPr>
                <a:spLocks noChangeShapeType="1"/>
              </p:cNvSpPr>
              <p:nvPr/>
            </p:nvSpPr>
            <p:spPr bwMode="auto">
              <a:xfrm flipH="1">
                <a:off x="2767" y="1558"/>
                <a:ext cx="79" cy="156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" name="Line 70"/>
              <p:cNvSpPr>
                <a:spLocks noChangeShapeType="1"/>
              </p:cNvSpPr>
              <p:nvPr/>
            </p:nvSpPr>
            <p:spPr bwMode="auto">
              <a:xfrm flipH="1">
                <a:off x="2826" y="1633"/>
                <a:ext cx="23" cy="47"/>
              </a:xfrm>
              <a:prstGeom prst="line">
                <a:avLst/>
              </a:prstGeom>
              <a:noFill/>
              <a:ln w="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1" name="Line 71"/>
            <p:cNvSpPr>
              <a:spLocks noChangeShapeType="1"/>
            </p:cNvSpPr>
            <p:nvPr/>
          </p:nvSpPr>
          <p:spPr bwMode="auto">
            <a:xfrm flipV="1">
              <a:off x="1404" y="1667"/>
              <a:ext cx="408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60" name="Freeform 72"/>
          <p:cNvSpPr>
            <a:spLocks/>
          </p:cNvSpPr>
          <p:nvPr/>
        </p:nvSpPr>
        <p:spPr bwMode="auto">
          <a:xfrm>
            <a:off x="5588000" y="762001"/>
            <a:ext cx="2717800" cy="3241675"/>
          </a:xfrm>
          <a:custGeom>
            <a:avLst/>
            <a:gdLst>
              <a:gd name="T0" fmla="*/ 0 w 10442"/>
              <a:gd name="T1" fmla="*/ 2147483647 h 16608"/>
              <a:gd name="T2" fmla="*/ 0 w 10442"/>
              <a:gd name="T3" fmla="*/ 2147483647 h 16608"/>
              <a:gd name="T4" fmla="*/ 2147483647 w 10442"/>
              <a:gd name="T5" fmla="*/ 0 h 16608"/>
              <a:gd name="T6" fmla="*/ 2147483647 w 10442"/>
              <a:gd name="T7" fmla="*/ 2147483647 h 16608"/>
              <a:gd name="T8" fmla="*/ 0 w 10442"/>
              <a:gd name="T9" fmla="*/ 2147483647 h 166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42" h="16608">
                <a:moveTo>
                  <a:pt x="0" y="16608"/>
                </a:moveTo>
                <a:lnTo>
                  <a:pt x="0" y="6036"/>
                </a:lnTo>
                <a:lnTo>
                  <a:pt x="10442" y="0"/>
                </a:lnTo>
                <a:lnTo>
                  <a:pt x="10442" y="10573"/>
                </a:lnTo>
                <a:lnTo>
                  <a:pt x="0" y="16608"/>
                </a:lnTo>
                <a:close/>
              </a:path>
            </a:pathLst>
          </a:custGeom>
          <a:noFill/>
          <a:ln w="76200" cmpd="sng">
            <a:solidFill>
              <a:srgbClr val="D6009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61" name="Line 73"/>
          <p:cNvSpPr>
            <a:spLocks noChangeShapeType="1"/>
          </p:cNvSpPr>
          <p:nvPr/>
        </p:nvSpPr>
        <p:spPr bwMode="auto">
          <a:xfrm flipH="1" flipV="1">
            <a:off x="3517900" y="3838575"/>
            <a:ext cx="3168651" cy="1150938"/>
          </a:xfrm>
          <a:prstGeom prst="line">
            <a:avLst/>
          </a:prstGeom>
          <a:noFill/>
          <a:ln w="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162" name="Group 74"/>
          <p:cNvGrpSpPr>
            <a:grpSpLocks/>
          </p:cNvGrpSpPr>
          <p:nvPr/>
        </p:nvGrpSpPr>
        <p:grpSpPr bwMode="auto">
          <a:xfrm>
            <a:off x="6045200" y="3578225"/>
            <a:ext cx="2751667" cy="2254250"/>
            <a:chOff x="676" y="744"/>
            <a:chExt cx="1692" cy="1848"/>
          </a:xfrm>
        </p:grpSpPr>
        <p:pic>
          <p:nvPicPr>
            <p:cNvPr id="5158" name="Picture 7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0" t="23334" r="39999" b="22000"/>
            <a:stretch>
              <a:fillRect/>
            </a:stretch>
          </p:blipFill>
          <p:spPr bwMode="auto">
            <a:xfrm>
              <a:off x="676" y="744"/>
              <a:ext cx="1692" cy="1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59" name="Freeform 76"/>
            <p:cNvSpPr>
              <a:spLocks/>
            </p:cNvSpPr>
            <p:nvPr/>
          </p:nvSpPr>
          <p:spPr bwMode="auto">
            <a:xfrm>
              <a:off x="1152" y="978"/>
              <a:ext cx="978" cy="1524"/>
            </a:xfrm>
            <a:custGeom>
              <a:avLst/>
              <a:gdLst>
                <a:gd name="T0" fmla="*/ 16 w 6635"/>
                <a:gd name="T1" fmla="*/ 3 h 10230"/>
                <a:gd name="T2" fmla="*/ 21 w 6635"/>
                <a:gd name="T3" fmla="*/ 0 h 10230"/>
                <a:gd name="T4" fmla="*/ 21 w 6635"/>
                <a:gd name="T5" fmla="*/ 21 h 10230"/>
                <a:gd name="T6" fmla="*/ 0 w 6635"/>
                <a:gd name="T7" fmla="*/ 34 h 10230"/>
                <a:gd name="T8" fmla="*/ 0 w 6635"/>
                <a:gd name="T9" fmla="*/ 27 h 10230"/>
                <a:gd name="T10" fmla="*/ 16 w 6635"/>
                <a:gd name="T11" fmla="*/ 18 h 10230"/>
                <a:gd name="T12" fmla="*/ 16 w 6635"/>
                <a:gd name="T13" fmla="*/ 3 h 10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35" h="10230">
                  <a:moveTo>
                    <a:pt x="4975" y="959"/>
                  </a:moveTo>
                  <a:lnTo>
                    <a:pt x="6635" y="0"/>
                  </a:lnTo>
                  <a:lnTo>
                    <a:pt x="6635" y="6394"/>
                  </a:lnTo>
                  <a:lnTo>
                    <a:pt x="0" y="10230"/>
                  </a:lnTo>
                  <a:lnTo>
                    <a:pt x="0" y="8312"/>
                  </a:lnTo>
                  <a:lnTo>
                    <a:pt x="4975" y="5436"/>
                  </a:lnTo>
                  <a:lnTo>
                    <a:pt x="4975" y="959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65" name="Group 77"/>
          <p:cNvGrpSpPr>
            <a:grpSpLocks/>
          </p:cNvGrpSpPr>
          <p:nvPr/>
        </p:nvGrpSpPr>
        <p:grpSpPr bwMode="auto">
          <a:xfrm>
            <a:off x="1807633" y="1447800"/>
            <a:ext cx="2556933" cy="990600"/>
            <a:chOff x="854" y="912"/>
            <a:chExt cx="1208" cy="624"/>
          </a:xfrm>
        </p:grpSpPr>
        <p:sp>
          <p:nvSpPr>
            <p:cNvPr id="5156" name="Text Box 78"/>
            <p:cNvSpPr txBox="1">
              <a:spLocks noChangeArrowheads="1"/>
            </p:cNvSpPr>
            <p:nvPr/>
          </p:nvSpPr>
          <p:spPr bwMode="auto">
            <a:xfrm>
              <a:off x="854" y="912"/>
              <a:ext cx="12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000FF"/>
                  </a:solidFill>
                  <a:latin typeface="Arial" charset="0"/>
                </a:rPr>
                <a:t>Mặt phẳng hình chiếu</a:t>
              </a:r>
            </a:p>
          </p:txBody>
        </p:sp>
        <p:sp>
          <p:nvSpPr>
            <p:cNvPr id="5157" name="Line 79"/>
            <p:cNvSpPr>
              <a:spLocks noChangeShapeType="1"/>
            </p:cNvSpPr>
            <p:nvPr/>
          </p:nvSpPr>
          <p:spPr bwMode="auto">
            <a:xfrm>
              <a:off x="1200" y="1152"/>
              <a:ext cx="576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68" name="Group 80"/>
          <p:cNvGrpSpPr>
            <a:grpSpLocks/>
          </p:cNvGrpSpPr>
          <p:nvPr/>
        </p:nvGrpSpPr>
        <p:grpSpPr bwMode="auto">
          <a:xfrm>
            <a:off x="7188200" y="2438400"/>
            <a:ext cx="1735667" cy="838200"/>
            <a:chOff x="3304" y="1632"/>
            <a:chExt cx="820" cy="528"/>
          </a:xfrm>
        </p:grpSpPr>
        <p:sp>
          <p:nvSpPr>
            <p:cNvPr id="5154" name="Text Box 81"/>
            <p:cNvSpPr txBox="1">
              <a:spLocks noChangeArrowheads="1"/>
            </p:cNvSpPr>
            <p:nvPr/>
          </p:nvSpPr>
          <p:spPr bwMode="auto">
            <a:xfrm>
              <a:off x="3304" y="1632"/>
              <a:ext cx="8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000FF"/>
                  </a:solidFill>
                  <a:latin typeface="Arial" charset="0"/>
                </a:rPr>
                <a:t>Mặt phẳng cắt</a:t>
              </a:r>
            </a:p>
          </p:txBody>
        </p:sp>
        <p:sp>
          <p:nvSpPr>
            <p:cNvPr id="5155" name="Line 82"/>
            <p:cNvSpPr>
              <a:spLocks noChangeShapeType="1"/>
            </p:cNvSpPr>
            <p:nvPr/>
          </p:nvSpPr>
          <p:spPr bwMode="auto">
            <a:xfrm>
              <a:off x="3456" y="1872"/>
              <a:ext cx="96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71" name="Group 83"/>
          <p:cNvGrpSpPr>
            <a:grpSpLocks/>
          </p:cNvGrpSpPr>
          <p:nvPr/>
        </p:nvGrpSpPr>
        <p:grpSpPr bwMode="auto">
          <a:xfrm>
            <a:off x="9069917" y="4286250"/>
            <a:ext cx="683683" cy="438150"/>
            <a:chOff x="4240" y="2604"/>
            <a:chExt cx="348" cy="372"/>
          </a:xfrm>
        </p:grpSpPr>
        <p:sp>
          <p:nvSpPr>
            <p:cNvPr id="5148" name="Line 84"/>
            <p:cNvSpPr>
              <a:spLocks noChangeShapeType="1"/>
            </p:cNvSpPr>
            <p:nvPr/>
          </p:nvSpPr>
          <p:spPr bwMode="auto">
            <a:xfrm flipV="1">
              <a:off x="4240" y="2604"/>
              <a:ext cx="125" cy="13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85"/>
            <p:cNvSpPr>
              <a:spLocks noChangeShapeType="1"/>
            </p:cNvSpPr>
            <p:nvPr/>
          </p:nvSpPr>
          <p:spPr bwMode="auto">
            <a:xfrm>
              <a:off x="4365" y="2604"/>
              <a:ext cx="0" cy="333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86"/>
            <p:cNvSpPr>
              <a:spLocks noChangeShapeType="1"/>
            </p:cNvSpPr>
            <p:nvPr/>
          </p:nvSpPr>
          <p:spPr bwMode="auto">
            <a:xfrm flipH="1" flipV="1">
              <a:off x="4240" y="2736"/>
              <a:ext cx="125" cy="20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87"/>
            <p:cNvSpPr>
              <a:spLocks noChangeShapeType="1"/>
            </p:cNvSpPr>
            <p:nvPr/>
          </p:nvSpPr>
          <p:spPr bwMode="auto">
            <a:xfrm>
              <a:off x="4365" y="2747"/>
              <a:ext cx="223" cy="12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88"/>
            <p:cNvSpPr>
              <a:spLocks noChangeShapeType="1"/>
            </p:cNvSpPr>
            <p:nvPr/>
          </p:nvSpPr>
          <p:spPr bwMode="auto">
            <a:xfrm>
              <a:off x="4588" y="2875"/>
              <a:ext cx="0" cy="10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89"/>
            <p:cNvSpPr>
              <a:spLocks noChangeShapeType="1"/>
            </p:cNvSpPr>
            <p:nvPr/>
          </p:nvSpPr>
          <p:spPr bwMode="auto">
            <a:xfrm flipH="1" flipV="1">
              <a:off x="4365" y="2848"/>
              <a:ext cx="223" cy="12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814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3357 L 5E-6 0.299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9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231 L 0.13767 0.00231 C 0.19913 0.00231 0.27534 -0.05625 0.27534 -0.10348 L 0.27534 -0.20926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89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8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8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8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6" dur="20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9" grpId="0" animBg="1"/>
      <p:bldP spid="89120" grpId="0" animBg="1"/>
      <p:bldP spid="89121" grpId="0" animBg="1"/>
      <p:bldP spid="89122" grpId="0" animBg="1"/>
      <p:bldP spid="89123" grpId="0" animBg="1"/>
      <p:bldP spid="89124" grpId="0" animBg="1"/>
      <p:bldP spid="89125" grpId="0" animBg="1"/>
      <p:bldP spid="89126" grpId="0" animBg="1"/>
      <p:bldP spid="89127" grpId="0" animBg="1"/>
      <p:bldP spid="89128" grpId="0" animBg="1"/>
      <p:bldP spid="89129" grpId="0" animBg="1"/>
      <p:bldP spid="89130" grpId="0" animBg="1"/>
      <p:bldP spid="89131" grpId="0" animBg="1"/>
      <p:bldP spid="89132" grpId="0" animBg="1"/>
      <p:bldP spid="89133" grpId="0" animBg="1"/>
      <p:bldP spid="89134" grpId="0" animBg="1"/>
      <p:bldP spid="89160" grpId="0" animBg="1"/>
      <p:bldP spid="89160" grpId="1" animBg="1"/>
      <p:bldP spid="891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11934" r="1949" b="13856"/>
          <a:stretch>
            <a:fillRect/>
          </a:stretch>
        </p:blipFill>
        <p:spPr>
          <a:xfrm>
            <a:off x="0" y="-34935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A8B1813-6247-4D22-B945-9526DDA5659B}"/>
              </a:ext>
            </a:extLst>
          </p:cNvPr>
          <p:cNvGrpSpPr/>
          <p:nvPr/>
        </p:nvGrpSpPr>
        <p:grpSpPr>
          <a:xfrm>
            <a:off x="1203018" y="1482314"/>
            <a:ext cx="10106666" cy="1696075"/>
            <a:chOff x="2895600" y="2296934"/>
            <a:chExt cx="13106400" cy="2003490"/>
          </a:xfrm>
        </p:grpSpPr>
        <p:grpSp>
          <p:nvGrpSpPr>
            <p:cNvPr id="3" name="Group 3"/>
            <p:cNvGrpSpPr/>
            <p:nvPr/>
          </p:nvGrpSpPr>
          <p:grpSpPr>
            <a:xfrm>
              <a:off x="2895600" y="2505617"/>
              <a:ext cx="12833053" cy="1794807"/>
              <a:chOff x="0" y="0"/>
              <a:chExt cx="53043160" cy="740470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52898380" cy="7259928"/>
              </a:xfrm>
              <a:custGeom>
                <a:avLst/>
                <a:gdLst/>
                <a:ahLst/>
                <a:cxnLst/>
                <a:rect l="l" t="t" r="r" b="b"/>
                <a:pathLst>
                  <a:path w="52898380" h="7259928">
                    <a:moveTo>
                      <a:pt x="0" y="0"/>
                    </a:moveTo>
                    <a:lnTo>
                      <a:pt x="52898380" y="0"/>
                    </a:lnTo>
                    <a:lnTo>
                      <a:pt x="52898380" y="7259928"/>
                    </a:lnTo>
                    <a:lnTo>
                      <a:pt x="0" y="72599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3A56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53043162" cy="7404708"/>
              </a:xfrm>
              <a:custGeom>
                <a:avLst/>
                <a:gdLst/>
                <a:ahLst/>
                <a:cxnLst/>
                <a:rect l="l" t="t" r="r" b="b"/>
                <a:pathLst>
                  <a:path w="53043162" h="7404708">
                    <a:moveTo>
                      <a:pt x="52898377" y="7259928"/>
                    </a:moveTo>
                    <a:lnTo>
                      <a:pt x="53043162" y="7259928"/>
                    </a:lnTo>
                    <a:lnTo>
                      <a:pt x="53043162" y="7404708"/>
                    </a:lnTo>
                    <a:lnTo>
                      <a:pt x="52898377" y="7404708"/>
                    </a:lnTo>
                    <a:lnTo>
                      <a:pt x="52898377" y="725992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7259928"/>
                    </a:lnTo>
                    <a:lnTo>
                      <a:pt x="0" y="7259928"/>
                    </a:lnTo>
                    <a:lnTo>
                      <a:pt x="0" y="144780"/>
                    </a:lnTo>
                    <a:close/>
                    <a:moveTo>
                      <a:pt x="0" y="7259928"/>
                    </a:moveTo>
                    <a:lnTo>
                      <a:pt x="144780" y="7259928"/>
                    </a:lnTo>
                    <a:lnTo>
                      <a:pt x="144780" y="7404708"/>
                    </a:lnTo>
                    <a:lnTo>
                      <a:pt x="0" y="7404708"/>
                    </a:lnTo>
                    <a:lnTo>
                      <a:pt x="0" y="7259928"/>
                    </a:lnTo>
                    <a:close/>
                    <a:moveTo>
                      <a:pt x="52898377" y="144780"/>
                    </a:moveTo>
                    <a:lnTo>
                      <a:pt x="53043162" y="144780"/>
                    </a:lnTo>
                    <a:lnTo>
                      <a:pt x="53043162" y="7259928"/>
                    </a:lnTo>
                    <a:lnTo>
                      <a:pt x="52898377" y="7259928"/>
                    </a:lnTo>
                    <a:lnTo>
                      <a:pt x="52898377" y="144780"/>
                    </a:lnTo>
                    <a:close/>
                    <a:moveTo>
                      <a:pt x="144780" y="7259928"/>
                    </a:moveTo>
                    <a:lnTo>
                      <a:pt x="52898377" y="7259928"/>
                    </a:lnTo>
                    <a:lnTo>
                      <a:pt x="52898377" y="7404708"/>
                    </a:lnTo>
                    <a:lnTo>
                      <a:pt x="144780" y="7404708"/>
                    </a:lnTo>
                    <a:lnTo>
                      <a:pt x="144780" y="7259928"/>
                    </a:lnTo>
                    <a:close/>
                    <a:moveTo>
                      <a:pt x="52898377" y="0"/>
                    </a:moveTo>
                    <a:lnTo>
                      <a:pt x="53043162" y="0"/>
                    </a:lnTo>
                    <a:lnTo>
                      <a:pt x="53043162" y="144780"/>
                    </a:lnTo>
                    <a:lnTo>
                      <a:pt x="52898377" y="144780"/>
                    </a:lnTo>
                    <a:lnTo>
                      <a:pt x="5289837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52898377" y="0"/>
                    </a:lnTo>
                    <a:lnTo>
                      <a:pt x="5289837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83A56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3124200" y="2296934"/>
              <a:ext cx="12877800" cy="1729988"/>
              <a:chOff x="0" y="0"/>
              <a:chExt cx="41665860" cy="546002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72390" y="72390"/>
                <a:ext cx="41521080" cy="5315249"/>
              </a:xfrm>
              <a:custGeom>
                <a:avLst/>
                <a:gdLst/>
                <a:ahLst/>
                <a:cxnLst/>
                <a:rect l="l" t="t" r="r" b="b"/>
                <a:pathLst>
                  <a:path w="41521080" h="5315249">
                    <a:moveTo>
                      <a:pt x="0" y="0"/>
                    </a:moveTo>
                    <a:lnTo>
                      <a:pt x="41521080" y="0"/>
                    </a:lnTo>
                    <a:lnTo>
                      <a:pt x="41521080" y="5315249"/>
                    </a:lnTo>
                    <a:lnTo>
                      <a:pt x="0" y="53152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CD1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41665860" cy="5460029"/>
              </a:xfrm>
              <a:custGeom>
                <a:avLst/>
                <a:gdLst/>
                <a:ahLst/>
                <a:cxnLst/>
                <a:rect l="l" t="t" r="r" b="b"/>
                <a:pathLst>
                  <a:path w="41665860" h="5460029">
                    <a:moveTo>
                      <a:pt x="41521081" y="5315249"/>
                    </a:moveTo>
                    <a:lnTo>
                      <a:pt x="41665860" y="5315249"/>
                    </a:lnTo>
                    <a:lnTo>
                      <a:pt x="41665860" y="5460029"/>
                    </a:lnTo>
                    <a:lnTo>
                      <a:pt x="41521081" y="5460029"/>
                    </a:lnTo>
                    <a:lnTo>
                      <a:pt x="41521081" y="531524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315249"/>
                    </a:lnTo>
                    <a:lnTo>
                      <a:pt x="0" y="5315249"/>
                    </a:lnTo>
                    <a:lnTo>
                      <a:pt x="0" y="144780"/>
                    </a:lnTo>
                    <a:close/>
                    <a:moveTo>
                      <a:pt x="0" y="5315249"/>
                    </a:moveTo>
                    <a:lnTo>
                      <a:pt x="144780" y="5315249"/>
                    </a:lnTo>
                    <a:lnTo>
                      <a:pt x="144780" y="5460029"/>
                    </a:lnTo>
                    <a:lnTo>
                      <a:pt x="0" y="5460029"/>
                    </a:lnTo>
                    <a:lnTo>
                      <a:pt x="0" y="5315249"/>
                    </a:lnTo>
                    <a:close/>
                    <a:moveTo>
                      <a:pt x="41521081" y="144780"/>
                    </a:moveTo>
                    <a:lnTo>
                      <a:pt x="41665860" y="144780"/>
                    </a:lnTo>
                    <a:lnTo>
                      <a:pt x="41665860" y="5315249"/>
                    </a:lnTo>
                    <a:lnTo>
                      <a:pt x="41521081" y="5315249"/>
                    </a:lnTo>
                    <a:lnTo>
                      <a:pt x="41521081" y="144780"/>
                    </a:lnTo>
                    <a:close/>
                    <a:moveTo>
                      <a:pt x="144780" y="5315249"/>
                    </a:moveTo>
                    <a:lnTo>
                      <a:pt x="41521081" y="5315249"/>
                    </a:lnTo>
                    <a:lnTo>
                      <a:pt x="41521081" y="5460029"/>
                    </a:lnTo>
                    <a:lnTo>
                      <a:pt x="144780" y="5460029"/>
                    </a:lnTo>
                    <a:lnTo>
                      <a:pt x="144780" y="5315249"/>
                    </a:lnTo>
                    <a:close/>
                    <a:moveTo>
                      <a:pt x="41521081" y="0"/>
                    </a:moveTo>
                    <a:lnTo>
                      <a:pt x="41665860" y="0"/>
                    </a:lnTo>
                    <a:lnTo>
                      <a:pt x="41665860" y="144780"/>
                    </a:lnTo>
                    <a:lnTo>
                      <a:pt x="41521081" y="144780"/>
                    </a:lnTo>
                    <a:lnTo>
                      <a:pt x="4152108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1521081" y="0"/>
                    </a:lnTo>
                    <a:lnTo>
                      <a:pt x="4152108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EA85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2819334" y="434185"/>
            <a:ext cx="677750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vi-VN" sz="4400" b="1" dirty="0">
                <a:solidFill>
                  <a:srgbClr val="FFFCD1"/>
                </a:solidFill>
              </a:rPr>
              <a:t>KHỞI ĐỘNG</a:t>
            </a:r>
            <a:endParaRPr lang="en-US" sz="4400" b="1" dirty="0">
              <a:solidFill>
                <a:srgbClr val="FFFCD1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10652" y="1481332"/>
            <a:ext cx="9401024" cy="1281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933" b="1" dirty="0">
                <a:solidFill>
                  <a:srgbClr val="283A56"/>
                </a:solidFill>
              </a:rPr>
              <a:t>Quan sát hình 10.1 a, b cùng biểu diễn một vật thể, hãy cho biết sự khác nhau của hai hình này.</a:t>
            </a:r>
            <a:endParaRPr lang="en-US" sz="2933" b="1" dirty="0">
              <a:solidFill>
                <a:srgbClr val="283A56"/>
              </a:solidFill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3013558" y="234720"/>
            <a:ext cx="956938" cy="956938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3EBDF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00400" y="462418"/>
            <a:ext cx="583254" cy="44546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538827">
            <a:off x="3528037" y="809002"/>
            <a:ext cx="339631" cy="430593"/>
          </a:xfrm>
          <a:prstGeom prst="rect">
            <a:avLst/>
          </a:prstGeom>
        </p:spPr>
      </p:pic>
      <p:pic>
        <p:nvPicPr>
          <p:cNvPr id="38" name="Picture 20">
            <a:extLst>
              <a:ext uri="{FF2B5EF4-FFF2-40B4-BE49-F238E27FC236}">
                <a16:creationId xmlns="" xmlns:a16="http://schemas.microsoft.com/office/drawing/2014/main" id="{019535B8-D0E1-49F6-8DB1-A2808711ED2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0291733">
            <a:off x="210202" y="1505907"/>
            <a:ext cx="923636" cy="10249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412416A-A423-42C5-8AED-290B0B606C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49289">
            <a:off x="8372680" y="240611"/>
            <a:ext cx="898070" cy="1003582"/>
          </a:xfrm>
          <a:prstGeom prst="rect">
            <a:avLst/>
          </a:prstGeom>
        </p:spPr>
      </p:pic>
      <p:pic>
        <p:nvPicPr>
          <p:cNvPr id="31" name="image7.png">
            <a:extLst>
              <a:ext uri="{FF2B5EF4-FFF2-40B4-BE49-F238E27FC236}">
                <a16:creationId xmlns="" xmlns:a16="http://schemas.microsoft.com/office/drawing/2014/main" id="{184D0ACA-4C0B-4599-B935-DCC67B5A6B75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3674633" y="3287872"/>
            <a:ext cx="5117331" cy="3284271"/>
          </a:xfrm>
          <a:prstGeom prst="rect">
            <a:avLst/>
          </a:prstGeom>
          <a:ln/>
        </p:spPr>
      </p:pic>
      <p:sp>
        <p:nvSpPr>
          <p:cNvPr id="32" name="Freeform 10">
            <a:extLst>
              <a:ext uri="{FF2B5EF4-FFF2-40B4-BE49-F238E27FC236}">
                <a16:creationId xmlns="" xmlns:a16="http://schemas.microsoft.com/office/drawing/2014/main" id="{042E1E34-D73E-4097-842B-8FCB9741683C}"/>
              </a:ext>
            </a:extLst>
          </p:cNvPr>
          <p:cNvSpPr/>
          <p:nvPr/>
        </p:nvSpPr>
        <p:spPr>
          <a:xfrm rot="20774506">
            <a:off x="202907" y="4360849"/>
            <a:ext cx="3049907" cy="1149974"/>
          </a:xfrm>
          <a:custGeom>
            <a:avLst/>
            <a:gdLst/>
            <a:ahLst/>
            <a:cxnLst/>
            <a:rect l="l" t="t" r="r" b="b"/>
            <a:pathLst>
              <a:path w="41521080" h="5315249">
                <a:moveTo>
                  <a:pt x="0" y="0"/>
                </a:moveTo>
                <a:lnTo>
                  <a:pt x="41521080" y="0"/>
                </a:lnTo>
                <a:lnTo>
                  <a:pt x="41521080" y="5315249"/>
                </a:lnTo>
                <a:lnTo>
                  <a:pt x="0" y="5315249"/>
                </a:lnTo>
                <a:lnTo>
                  <a:pt x="0" y="0"/>
                </a:lnTo>
                <a:close/>
              </a:path>
            </a:pathLst>
          </a:custGeom>
          <a:solidFill>
            <a:srgbClr val="FFFCD1"/>
          </a:solidFill>
        </p:spPr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1A9D20C-285C-4791-A633-33CD18A9FA17}"/>
              </a:ext>
            </a:extLst>
          </p:cNvPr>
          <p:cNvSpPr txBox="1"/>
          <p:nvPr/>
        </p:nvSpPr>
        <p:spPr>
          <a:xfrm rot="20719843">
            <a:off x="383" y="4287141"/>
            <a:ext cx="3541698" cy="1170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a: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endParaRPr lang="vi-VN" sz="2400" dirty="0">
              <a:solidFill>
                <a:srgbClr val="C00000"/>
              </a:solidFill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Freeform 10">
            <a:extLst>
              <a:ext uri="{FF2B5EF4-FFF2-40B4-BE49-F238E27FC236}">
                <a16:creationId xmlns="" xmlns:a16="http://schemas.microsoft.com/office/drawing/2014/main" id="{2ADEDAAF-9EF1-4195-9EEF-D8F223E70B56}"/>
              </a:ext>
            </a:extLst>
          </p:cNvPr>
          <p:cNvSpPr/>
          <p:nvPr/>
        </p:nvSpPr>
        <p:spPr>
          <a:xfrm rot="1083249">
            <a:off x="8970043" y="4388127"/>
            <a:ext cx="3007467" cy="1083762"/>
          </a:xfrm>
          <a:custGeom>
            <a:avLst/>
            <a:gdLst/>
            <a:ahLst/>
            <a:cxnLst/>
            <a:rect l="l" t="t" r="r" b="b"/>
            <a:pathLst>
              <a:path w="41521080" h="5315249">
                <a:moveTo>
                  <a:pt x="0" y="0"/>
                </a:moveTo>
                <a:lnTo>
                  <a:pt x="41521080" y="0"/>
                </a:lnTo>
                <a:lnTo>
                  <a:pt x="41521080" y="5315249"/>
                </a:lnTo>
                <a:lnTo>
                  <a:pt x="0" y="5315249"/>
                </a:lnTo>
                <a:lnTo>
                  <a:pt x="0" y="0"/>
                </a:lnTo>
                <a:close/>
              </a:path>
            </a:pathLst>
          </a:custGeom>
          <a:solidFill>
            <a:srgbClr val="FFFCD1"/>
          </a:solidFill>
        </p:spPr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2512AB9-A2BD-4FAC-A551-D6E258C87A4E}"/>
              </a:ext>
            </a:extLst>
          </p:cNvPr>
          <p:cNvSpPr txBox="1"/>
          <p:nvPr/>
        </p:nvSpPr>
        <p:spPr>
          <a:xfrm rot="1058643">
            <a:off x="9024667" y="4358119"/>
            <a:ext cx="2955400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300"/>
              </a:spcAft>
            </a:pPr>
            <a:r>
              <a:rPr lang="en-US" sz="2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b: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mặt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4" name="Picture 14">
            <a:extLst>
              <a:ext uri="{FF2B5EF4-FFF2-40B4-BE49-F238E27FC236}">
                <a16:creationId xmlns="" xmlns:a16="http://schemas.microsoft.com/office/drawing/2014/main" id="{1F1A8408-527A-4AB4-B1A2-FA761805AE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99674" flipH="1" flipV="1">
            <a:off x="2441561" y="5374565"/>
            <a:ext cx="1547143" cy="1091043"/>
          </a:xfrm>
          <a:prstGeom prst="rect">
            <a:avLst/>
          </a:prstGeom>
        </p:spPr>
      </p:pic>
      <p:pic>
        <p:nvPicPr>
          <p:cNvPr id="45" name="Picture 14">
            <a:extLst>
              <a:ext uri="{FF2B5EF4-FFF2-40B4-BE49-F238E27FC236}">
                <a16:creationId xmlns="" xmlns:a16="http://schemas.microsoft.com/office/drawing/2014/main" id="{156E5908-4566-46A2-BD42-61345C69BA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279065" flipH="1">
            <a:off x="8634505" y="5520954"/>
            <a:ext cx="1581755" cy="9122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7333" r="36000" b="24667"/>
          <a:stretch>
            <a:fillRect/>
          </a:stretch>
        </p:blipFill>
        <p:spPr bwMode="auto">
          <a:xfrm>
            <a:off x="5363634" y="3214688"/>
            <a:ext cx="309456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6695018" y="3684588"/>
            <a:ext cx="1312333" cy="1644650"/>
            <a:chOff x="865" y="1194"/>
            <a:chExt cx="1059" cy="1761"/>
          </a:xfrm>
        </p:grpSpPr>
        <p:sp>
          <p:nvSpPr>
            <p:cNvPr id="6331" name="Line 6"/>
            <p:cNvSpPr>
              <a:spLocks noChangeShapeType="1"/>
            </p:cNvSpPr>
            <p:nvPr/>
          </p:nvSpPr>
          <p:spPr bwMode="auto">
            <a:xfrm>
              <a:off x="1923" y="2421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2" name="Freeform 7"/>
            <p:cNvSpPr>
              <a:spLocks/>
            </p:cNvSpPr>
            <p:nvPr/>
          </p:nvSpPr>
          <p:spPr bwMode="auto">
            <a:xfrm>
              <a:off x="1516" y="1194"/>
              <a:ext cx="326" cy="362"/>
            </a:xfrm>
            <a:custGeom>
              <a:avLst/>
              <a:gdLst>
                <a:gd name="T0" fmla="*/ 0 w 2604"/>
                <a:gd name="T1" fmla="*/ 3 h 2897"/>
                <a:gd name="T2" fmla="*/ 5 w 2604"/>
                <a:gd name="T3" fmla="*/ 0 h 2897"/>
                <a:gd name="T4" fmla="*/ 5 w 2604"/>
                <a:gd name="T5" fmla="*/ 3 h 2897"/>
                <a:gd name="T6" fmla="*/ 0 w 2604"/>
                <a:gd name="T7" fmla="*/ 6 h 2897"/>
                <a:gd name="T8" fmla="*/ 0 w 2604"/>
                <a:gd name="T9" fmla="*/ 3 h 2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4" h="2897">
                  <a:moveTo>
                    <a:pt x="0" y="1433"/>
                  </a:moveTo>
                  <a:lnTo>
                    <a:pt x="2604" y="0"/>
                  </a:lnTo>
                  <a:lnTo>
                    <a:pt x="2604" y="1466"/>
                  </a:lnTo>
                  <a:lnTo>
                    <a:pt x="0" y="2897"/>
                  </a:lnTo>
                  <a:lnTo>
                    <a:pt x="0" y="1433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3" name="Freeform 8"/>
            <p:cNvSpPr>
              <a:spLocks/>
            </p:cNvSpPr>
            <p:nvPr/>
          </p:nvSpPr>
          <p:spPr bwMode="auto">
            <a:xfrm>
              <a:off x="865" y="1744"/>
              <a:ext cx="977" cy="1211"/>
            </a:xfrm>
            <a:custGeom>
              <a:avLst/>
              <a:gdLst>
                <a:gd name="T0" fmla="*/ 10 w 7813"/>
                <a:gd name="T1" fmla="*/ 3 h 9689"/>
                <a:gd name="T2" fmla="*/ 15 w 7813"/>
                <a:gd name="T3" fmla="*/ 0 h 9689"/>
                <a:gd name="T4" fmla="*/ 15 w 7813"/>
                <a:gd name="T5" fmla="*/ 10 h 9689"/>
                <a:gd name="T6" fmla="*/ 0 w 7813"/>
                <a:gd name="T7" fmla="*/ 19 h 9689"/>
                <a:gd name="T8" fmla="*/ 0 w 7813"/>
                <a:gd name="T9" fmla="*/ 13 h 9689"/>
                <a:gd name="T10" fmla="*/ 10 w 7813"/>
                <a:gd name="T11" fmla="*/ 8 h 9689"/>
                <a:gd name="T12" fmla="*/ 10 w 7813"/>
                <a:gd name="T13" fmla="*/ 3 h 96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13" h="9689">
                  <a:moveTo>
                    <a:pt x="5209" y="1427"/>
                  </a:moveTo>
                  <a:lnTo>
                    <a:pt x="7813" y="0"/>
                  </a:lnTo>
                  <a:lnTo>
                    <a:pt x="7813" y="5391"/>
                  </a:lnTo>
                  <a:lnTo>
                    <a:pt x="0" y="9689"/>
                  </a:lnTo>
                  <a:lnTo>
                    <a:pt x="0" y="6750"/>
                  </a:lnTo>
                  <a:lnTo>
                    <a:pt x="5209" y="3886"/>
                  </a:lnTo>
                  <a:lnTo>
                    <a:pt x="5209" y="1427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4" name="Line 9"/>
            <p:cNvSpPr>
              <a:spLocks noChangeShapeType="1"/>
            </p:cNvSpPr>
            <p:nvPr/>
          </p:nvSpPr>
          <p:spPr bwMode="auto">
            <a:xfrm flipH="1">
              <a:off x="1516" y="1339"/>
              <a:ext cx="63" cy="1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5" name="Line 10"/>
            <p:cNvSpPr>
              <a:spLocks noChangeShapeType="1"/>
            </p:cNvSpPr>
            <p:nvPr/>
          </p:nvSpPr>
          <p:spPr bwMode="auto">
            <a:xfrm flipH="1">
              <a:off x="865" y="2546"/>
              <a:ext cx="77" cy="14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6" name="Line 11"/>
            <p:cNvSpPr>
              <a:spLocks noChangeShapeType="1"/>
            </p:cNvSpPr>
            <p:nvPr/>
          </p:nvSpPr>
          <p:spPr bwMode="auto">
            <a:xfrm flipH="1">
              <a:off x="1531" y="1290"/>
              <a:ext cx="136" cy="25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7" name="Line 12"/>
            <p:cNvSpPr>
              <a:spLocks noChangeShapeType="1"/>
            </p:cNvSpPr>
            <p:nvPr/>
          </p:nvSpPr>
          <p:spPr bwMode="auto">
            <a:xfrm flipH="1">
              <a:off x="865" y="2497"/>
              <a:ext cx="165" cy="3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8" name="Line 13"/>
            <p:cNvSpPr>
              <a:spLocks noChangeShapeType="1"/>
            </p:cNvSpPr>
            <p:nvPr/>
          </p:nvSpPr>
          <p:spPr bwMode="auto">
            <a:xfrm flipH="1">
              <a:off x="1620" y="1241"/>
              <a:ext cx="136" cy="25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9" name="Line 14"/>
            <p:cNvSpPr>
              <a:spLocks noChangeShapeType="1"/>
            </p:cNvSpPr>
            <p:nvPr/>
          </p:nvSpPr>
          <p:spPr bwMode="auto">
            <a:xfrm flipH="1">
              <a:off x="865" y="2449"/>
              <a:ext cx="254" cy="48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0" name="Line 15"/>
            <p:cNvSpPr>
              <a:spLocks noChangeShapeType="1"/>
            </p:cNvSpPr>
            <p:nvPr/>
          </p:nvSpPr>
          <p:spPr bwMode="auto">
            <a:xfrm flipH="1">
              <a:off x="1708" y="1197"/>
              <a:ext cx="134" cy="25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1" name="Line 16"/>
            <p:cNvSpPr>
              <a:spLocks noChangeShapeType="1"/>
            </p:cNvSpPr>
            <p:nvPr/>
          </p:nvSpPr>
          <p:spPr bwMode="auto">
            <a:xfrm flipH="1">
              <a:off x="934" y="2400"/>
              <a:ext cx="273" cy="5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2" name="Line 17"/>
            <p:cNvSpPr>
              <a:spLocks noChangeShapeType="1"/>
            </p:cNvSpPr>
            <p:nvPr/>
          </p:nvSpPr>
          <p:spPr bwMode="auto">
            <a:xfrm flipH="1">
              <a:off x="1797" y="1316"/>
              <a:ext cx="45" cy="8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3" name="Line 18"/>
            <p:cNvSpPr>
              <a:spLocks noChangeShapeType="1"/>
            </p:cNvSpPr>
            <p:nvPr/>
          </p:nvSpPr>
          <p:spPr bwMode="auto">
            <a:xfrm flipH="1">
              <a:off x="1023" y="2351"/>
              <a:ext cx="273" cy="5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4" name="Line 19"/>
            <p:cNvSpPr>
              <a:spLocks noChangeShapeType="1"/>
            </p:cNvSpPr>
            <p:nvPr/>
          </p:nvSpPr>
          <p:spPr bwMode="auto">
            <a:xfrm flipH="1">
              <a:off x="1516" y="1918"/>
              <a:ext cx="8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5" name="Line 20"/>
            <p:cNvSpPr>
              <a:spLocks noChangeShapeType="1"/>
            </p:cNvSpPr>
            <p:nvPr/>
          </p:nvSpPr>
          <p:spPr bwMode="auto">
            <a:xfrm flipH="1">
              <a:off x="1516" y="1870"/>
              <a:ext cx="97" cy="18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6" name="Line 21"/>
            <p:cNvSpPr>
              <a:spLocks noChangeShapeType="1"/>
            </p:cNvSpPr>
            <p:nvPr/>
          </p:nvSpPr>
          <p:spPr bwMode="auto">
            <a:xfrm flipH="1">
              <a:off x="1111" y="2303"/>
              <a:ext cx="273" cy="5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7" name="Line 22"/>
            <p:cNvSpPr>
              <a:spLocks noChangeShapeType="1"/>
            </p:cNvSpPr>
            <p:nvPr/>
          </p:nvSpPr>
          <p:spPr bwMode="auto">
            <a:xfrm flipH="1">
              <a:off x="1516" y="1821"/>
              <a:ext cx="185" cy="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8" name="Line 23"/>
            <p:cNvSpPr>
              <a:spLocks noChangeShapeType="1"/>
            </p:cNvSpPr>
            <p:nvPr/>
          </p:nvSpPr>
          <p:spPr bwMode="auto">
            <a:xfrm flipH="1">
              <a:off x="1200" y="2254"/>
              <a:ext cx="273" cy="5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" name="Line 24"/>
            <p:cNvSpPr>
              <a:spLocks noChangeShapeType="1"/>
            </p:cNvSpPr>
            <p:nvPr/>
          </p:nvSpPr>
          <p:spPr bwMode="auto">
            <a:xfrm flipH="1">
              <a:off x="1288" y="1773"/>
              <a:ext cx="501" cy="9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" name="Line 25"/>
            <p:cNvSpPr>
              <a:spLocks noChangeShapeType="1"/>
            </p:cNvSpPr>
            <p:nvPr/>
          </p:nvSpPr>
          <p:spPr bwMode="auto">
            <a:xfrm flipH="1">
              <a:off x="1377" y="1792"/>
              <a:ext cx="465" cy="88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" name="Line 26"/>
            <p:cNvSpPr>
              <a:spLocks noChangeShapeType="1"/>
            </p:cNvSpPr>
            <p:nvPr/>
          </p:nvSpPr>
          <p:spPr bwMode="auto">
            <a:xfrm flipH="1">
              <a:off x="1465" y="1912"/>
              <a:ext cx="377" cy="7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" name="Line 27"/>
            <p:cNvSpPr>
              <a:spLocks noChangeShapeType="1"/>
            </p:cNvSpPr>
            <p:nvPr/>
          </p:nvSpPr>
          <p:spPr bwMode="auto">
            <a:xfrm flipH="1">
              <a:off x="1554" y="2031"/>
              <a:ext cx="288" cy="54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" name="Line 28"/>
            <p:cNvSpPr>
              <a:spLocks noChangeShapeType="1"/>
            </p:cNvSpPr>
            <p:nvPr/>
          </p:nvSpPr>
          <p:spPr bwMode="auto">
            <a:xfrm flipH="1">
              <a:off x="1642" y="2150"/>
              <a:ext cx="200" cy="37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" name="Line 29"/>
            <p:cNvSpPr>
              <a:spLocks noChangeShapeType="1"/>
            </p:cNvSpPr>
            <p:nvPr/>
          </p:nvSpPr>
          <p:spPr bwMode="auto">
            <a:xfrm flipH="1">
              <a:off x="1731" y="2269"/>
              <a:ext cx="111" cy="21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" name="Line 30"/>
            <p:cNvSpPr>
              <a:spLocks noChangeShapeType="1"/>
            </p:cNvSpPr>
            <p:nvPr/>
          </p:nvSpPr>
          <p:spPr bwMode="auto">
            <a:xfrm flipH="1">
              <a:off x="1819" y="2388"/>
              <a:ext cx="23" cy="4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8" name="Freeform 31"/>
          <p:cNvSpPr>
            <a:spLocks/>
          </p:cNvSpPr>
          <p:nvPr/>
        </p:nvSpPr>
        <p:spPr bwMode="auto">
          <a:xfrm>
            <a:off x="2336801" y="838201"/>
            <a:ext cx="4567767" cy="5451475"/>
          </a:xfrm>
          <a:custGeom>
            <a:avLst/>
            <a:gdLst>
              <a:gd name="T0" fmla="*/ 0 w 10442"/>
              <a:gd name="T1" fmla="*/ 2147483647 h 16608"/>
              <a:gd name="T2" fmla="*/ 0 w 10442"/>
              <a:gd name="T3" fmla="*/ 2147483647 h 16608"/>
              <a:gd name="T4" fmla="*/ 2147483647 w 10442"/>
              <a:gd name="T5" fmla="*/ 0 h 16608"/>
              <a:gd name="T6" fmla="*/ 2147483647 w 10442"/>
              <a:gd name="T7" fmla="*/ 2147483647 h 16608"/>
              <a:gd name="T8" fmla="*/ 0 w 10442"/>
              <a:gd name="T9" fmla="*/ 2147483647 h 166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42" h="16608">
                <a:moveTo>
                  <a:pt x="0" y="16608"/>
                </a:moveTo>
                <a:lnTo>
                  <a:pt x="0" y="6036"/>
                </a:lnTo>
                <a:lnTo>
                  <a:pt x="10442" y="0"/>
                </a:lnTo>
                <a:lnTo>
                  <a:pt x="10442" y="10573"/>
                </a:lnTo>
                <a:lnTo>
                  <a:pt x="0" y="16608"/>
                </a:lnTo>
                <a:close/>
              </a:path>
            </a:pathLst>
          </a:custGeom>
          <a:solidFill>
            <a:srgbClr val="99FFCC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Line 32"/>
          <p:cNvSpPr>
            <a:spLocks noChangeShapeType="1"/>
          </p:cNvSpPr>
          <p:nvPr/>
        </p:nvSpPr>
        <p:spPr bwMode="auto">
          <a:xfrm>
            <a:off x="6921500" y="4510089"/>
            <a:ext cx="2117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33"/>
          <p:cNvSpPr>
            <a:spLocks noChangeShapeType="1"/>
          </p:cNvSpPr>
          <p:nvPr/>
        </p:nvSpPr>
        <p:spPr bwMode="auto">
          <a:xfrm flipH="1" flipV="1">
            <a:off x="3143251" y="4010026"/>
            <a:ext cx="2622549" cy="936625"/>
          </a:xfrm>
          <a:prstGeom prst="line">
            <a:avLst/>
          </a:prstGeom>
          <a:noFill/>
          <a:ln w="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34"/>
          <p:cNvSpPr>
            <a:spLocks noChangeShapeType="1"/>
          </p:cNvSpPr>
          <p:nvPr/>
        </p:nvSpPr>
        <p:spPr bwMode="auto">
          <a:xfrm flipH="1" flipV="1">
            <a:off x="4368801" y="2667001"/>
            <a:ext cx="2622551" cy="936625"/>
          </a:xfrm>
          <a:prstGeom prst="line">
            <a:avLst/>
          </a:prstGeom>
          <a:noFill/>
          <a:ln w="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35"/>
          <p:cNvSpPr>
            <a:spLocks noChangeShapeType="1"/>
          </p:cNvSpPr>
          <p:nvPr/>
        </p:nvSpPr>
        <p:spPr bwMode="auto">
          <a:xfrm flipH="1" flipV="1">
            <a:off x="4356101" y="3471864"/>
            <a:ext cx="2622551" cy="936625"/>
          </a:xfrm>
          <a:prstGeom prst="line">
            <a:avLst/>
          </a:prstGeom>
          <a:noFill/>
          <a:ln w="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36"/>
          <p:cNvSpPr>
            <a:spLocks noChangeShapeType="1"/>
          </p:cNvSpPr>
          <p:nvPr/>
        </p:nvSpPr>
        <p:spPr bwMode="auto">
          <a:xfrm flipH="1" flipV="1">
            <a:off x="3143251" y="4352926"/>
            <a:ext cx="2622549" cy="936625"/>
          </a:xfrm>
          <a:prstGeom prst="line">
            <a:avLst/>
          </a:prstGeom>
          <a:noFill/>
          <a:ln w="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37"/>
          <p:cNvSpPr>
            <a:spLocks noChangeShapeType="1"/>
          </p:cNvSpPr>
          <p:nvPr/>
        </p:nvSpPr>
        <p:spPr bwMode="auto">
          <a:xfrm flipH="1" flipV="1">
            <a:off x="4756151" y="2486026"/>
            <a:ext cx="2622549" cy="936625"/>
          </a:xfrm>
          <a:prstGeom prst="line">
            <a:avLst/>
          </a:prstGeom>
          <a:noFill/>
          <a:ln w="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5" name="Group 38"/>
          <p:cNvGrpSpPr>
            <a:grpSpLocks/>
          </p:cNvGrpSpPr>
          <p:nvPr/>
        </p:nvGrpSpPr>
        <p:grpSpPr bwMode="auto">
          <a:xfrm>
            <a:off x="3149600" y="2452688"/>
            <a:ext cx="1905000" cy="1911350"/>
            <a:chOff x="1488" y="1545"/>
            <a:chExt cx="900" cy="1204"/>
          </a:xfrm>
        </p:grpSpPr>
        <p:sp>
          <p:nvSpPr>
            <p:cNvPr id="6297" name="Line 39"/>
            <p:cNvSpPr>
              <a:spLocks noChangeShapeType="1"/>
            </p:cNvSpPr>
            <p:nvPr/>
          </p:nvSpPr>
          <p:spPr bwMode="auto">
            <a:xfrm flipV="1">
              <a:off x="1488" y="2523"/>
              <a:ext cx="1" cy="2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40"/>
            <p:cNvSpPr>
              <a:spLocks noChangeShapeType="1"/>
            </p:cNvSpPr>
            <p:nvPr/>
          </p:nvSpPr>
          <p:spPr bwMode="auto">
            <a:xfrm flipV="1">
              <a:off x="1488" y="2190"/>
              <a:ext cx="577" cy="3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Line 41"/>
            <p:cNvSpPr>
              <a:spLocks noChangeShapeType="1"/>
            </p:cNvSpPr>
            <p:nvPr/>
          </p:nvSpPr>
          <p:spPr bwMode="auto">
            <a:xfrm flipV="1">
              <a:off x="2065" y="1674"/>
              <a:ext cx="1" cy="5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Line 42"/>
            <p:cNvSpPr>
              <a:spLocks noChangeShapeType="1"/>
            </p:cNvSpPr>
            <p:nvPr/>
          </p:nvSpPr>
          <p:spPr bwMode="auto">
            <a:xfrm flipV="1">
              <a:off x="2065" y="1563"/>
              <a:ext cx="192" cy="1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Line 43"/>
            <p:cNvSpPr>
              <a:spLocks noChangeShapeType="1"/>
            </p:cNvSpPr>
            <p:nvPr/>
          </p:nvSpPr>
          <p:spPr bwMode="auto">
            <a:xfrm flipV="1">
              <a:off x="1488" y="2304"/>
              <a:ext cx="769" cy="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Line 44"/>
            <p:cNvSpPr>
              <a:spLocks noChangeShapeType="1"/>
            </p:cNvSpPr>
            <p:nvPr/>
          </p:nvSpPr>
          <p:spPr bwMode="auto">
            <a:xfrm flipV="1">
              <a:off x="2257" y="1563"/>
              <a:ext cx="1" cy="7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3" name="Line 45"/>
            <p:cNvSpPr>
              <a:spLocks noChangeShapeType="1"/>
            </p:cNvSpPr>
            <p:nvPr/>
          </p:nvSpPr>
          <p:spPr bwMode="auto">
            <a:xfrm flipV="1">
              <a:off x="2064" y="1680"/>
              <a:ext cx="192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4" name="Line 46"/>
            <p:cNvSpPr>
              <a:spLocks noChangeShapeType="1"/>
            </p:cNvSpPr>
            <p:nvPr/>
          </p:nvSpPr>
          <p:spPr bwMode="auto">
            <a:xfrm flipV="1">
              <a:off x="2064" y="1911"/>
              <a:ext cx="192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Line 47"/>
            <p:cNvSpPr>
              <a:spLocks noChangeShapeType="1"/>
            </p:cNvSpPr>
            <p:nvPr/>
          </p:nvSpPr>
          <p:spPr bwMode="auto">
            <a:xfrm flipV="1">
              <a:off x="1664" y="2421"/>
              <a:ext cx="1" cy="2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06" name="Group 48"/>
            <p:cNvGrpSpPr>
              <a:grpSpLocks/>
            </p:cNvGrpSpPr>
            <p:nvPr/>
          </p:nvGrpSpPr>
          <p:grpSpPr bwMode="auto">
            <a:xfrm>
              <a:off x="1652" y="1545"/>
              <a:ext cx="736" cy="1114"/>
              <a:chOff x="1076" y="1497"/>
              <a:chExt cx="736" cy="1114"/>
            </a:xfrm>
          </p:grpSpPr>
          <p:grpSp>
            <p:nvGrpSpPr>
              <p:cNvPr id="6307" name="Group 49"/>
              <p:cNvGrpSpPr>
                <a:grpSpLocks/>
              </p:cNvGrpSpPr>
              <p:nvPr/>
            </p:nvGrpSpPr>
            <p:grpSpPr bwMode="auto">
              <a:xfrm>
                <a:off x="1076" y="1497"/>
                <a:ext cx="616" cy="1114"/>
                <a:chOff x="2182" y="835"/>
                <a:chExt cx="668" cy="1210"/>
              </a:xfrm>
            </p:grpSpPr>
            <p:sp>
              <p:nvSpPr>
                <p:cNvPr id="6309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2634" y="937"/>
                  <a:ext cx="31" cy="62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0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2182" y="1767"/>
                  <a:ext cx="59" cy="115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1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2634" y="903"/>
                  <a:ext cx="90" cy="177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2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2182" y="1733"/>
                  <a:ext cx="118" cy="230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682" y="869"/>
                  <a:ext cx="101" cy="198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4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2182" y="1699"/>
                  <a:ext cx="177" cy="346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5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2739" y="835"/>
                  <a:ext cx="103" cy="201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6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2236" y="1665"/>
                  <a:ext cx="182" cy="355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7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797" y="900"/>
                  <a:ext cx="53" cy="105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8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2295" y="1631"/>
                  <a:ext cx="182" cy="355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9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2623" y="133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0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627" y="1302"/>
                  <a:ext cx="59" cy="116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1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2354" y="1597"/>
                  <a:ext cx="182" cy="355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2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2631" y="1271"/>
                  <a:ext cx="113" cy="221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3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2413" y="1562"/>
                  <a:ext cx="182" cy="356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4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2472" y="1240"/>
                  <a:ext cx="329" cy="644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5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531" y="1258"/>
                  <a:ext cx="303" cy="592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6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2590" y="1333"/>
                  <a:ext cx="247" cy="483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7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2649" y="1408"/>
                  <a:ext cx="191" cy="374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8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708" y="1483"/>
                  <a:ext cx="135" cy="265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9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2767" y="1558"/>
                  <a:ext cx="79" cy="156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0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2826" y="1633"/>
                  <a:ext cx="23" cy="47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08" name="Line 72"/>
              <p:cNvSpPr>
                <a:spLocks noChangeShapeType="1"/>
              </p:cNvSpPr>
              <p:nvPr/>
            </p:nvSpPr>
            <p:spPr bwMode="auto">
              <a:xfrm flipV="1">
                <a:off x="1404" y="1667"/>
                <a:ext cx="408" cy="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56" name="Freeform 73"/>
          <p:cNvSpPr>
            <a:spLocks/>
          </p:cNvSpPr>
          <p:nvPr/>
        </p:nvSpPr>
        <p:spPr bwMode="auto">
          <a:xfrm>
            <a:off x="5588000" y="2797176"/>
            <a:ext cx="2717800" cy="3241675"/>
          </a:xfrm>
          <a:custGeom>
            <a:avLst/>
            <a:gdLst>
              <a:gd name="T0" fmla="*/ 0 w 10442"/>
              <a:gd name="T1" fmla="*/ 2147483647 h 16608"/>
              <a:gd name="T2" fmla="*/ 0 w 10442"/>
              <a:gd name="T3" fmla="*/ 2147483647 h 16608"/>
              <a:gd name="T4" fmla="*/ 2147483647 w 10442"/>
              <a:gd name="T5" fmla="*/ 0 h 16608"/>
              <a:gd name="T6" fmla="*/ 2147483647 w 10442"/>
              <a:gd name="T7" fmla="*/ 2147483647 h 16608"/>
              <a:gd name="T8" fmla="*/ 0 w 10442"/>
              <a:gd name="T9" fmla="*/ 2147483647 h 166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42" h="16608">
                <a:moveTo>
                  <a:pt x="0" y="16608"/>
                </a:moveTo>
                <a:lnTo>
                  <a:pt x="0" y="6036"/>
                </a:lnTo>
                <a:lnTo>
                  <a:pt x="10442" y="0"/>
                </a:lnTo>
                <a:lnTo>
                  <a:pt x="10442" y="10573"/>
                </a:lnTo>
                <a:lnTo>
                  <a:pt x="0" y="16608"/>
                </a:lnTo>
                <a:close/>
              </a:path>
            </a:pathLst>
          </a:custGeom>
          <a:noFill/>
          <a:ln w="76200" cmpd="sng">
            <a:solidFill>
              <a:srgbClr val="D6009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74"/>
          <p:cNvSpPr>
            <a:spLocks noChangeShapeType="1"/>
          </p:cNvSpPr>
          <p:nvPr/>
        </p:nvSpPr>
        <p:spPr bwMode="auto">
          <a:xfrm flipH="1" flipV="1">
            <a:off x="3517900" y="3838575"/>
            <a:ext cx="3168651" cy="1150938"/>
          </a:xfrm>
          <a:prstGeom prst="line">
            <a:avLst/>
          </a:prstGeom>
          <a:noFill/>
          <a:ln w="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187" name="Group 75"/>
          <p:cNvGrpSpPr>
            <a:grpSpLocks/>
          </p:cNvGrpSpPr>
          <p:nvPr/>
        </p:nvGrpSpPr>
        <p:grpSpPr bwMode="auto">
          <a:xfrm>
            <a:off x="6695018" y="3684588"/>
            <a:ext cx="1312333" cy="1644650"/>
            <a:chOff x="865" y="1194"/>
            <a:chExt cx="1059" cy="1761"/>
          </a:xfrm>
        </p:grpSpPr>
        <p:sp>
          <p:nvSpPr>
            <p:cNvPr id="6272" name="Line 76"/>
            <p:cNvSpPr>
              <a:spLocks noChangeShapeType="1"/>
            </p:cNvSpPr>
            <p:nvPr/>
          </p:nvSpPr>
          <p:spPr bwMode="auto">
            <a:xfrm>
              <a:off x="1923" y="2421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3" name="Freeform 77"/>
            <p:cNvSpPr>
              <a:spLocks/>
            </p:cNvSpPr>
            <p:nvPr/>
          </p:nvSpPr>
          <p:spPr bwMode="auto">
            <a:xfrm>
              <a:off x="1516" y="1194"/>
              <a:ext cx="326" cy="362"/>
            </a:xfrm>
            <a:custGeom>
              <a:avLst/>
              <a:gdLst>
                <a:gd name="T0" fmla="*/ 0 w 2604"/>
                <a:gd name="T1" fmla="*/ 3 h 2897"/>
                <a:gd name="T2" fmla="*/ 5 w 2604"/>
                <a:gd name="T3" fmla="*/ 0 h 2897"/>
                <a:gd name="T4" fmla="*/ 5 w 2604"/>
                <a:gd name="T5" fmla="*/ 3 h 2897"/>
                <a:gd name="T6" fmla="*/ 0 w 2604"/>
                <a:gd name="T7" fmla="*/ 6 h 2897"/>
                <a:gd name="T8" fmla="*/ 0 w 2604"/>
                <a:gd name="T9" fmla="*/ 3 h 2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4" h="2897">
                  <a:moveTo>
                    <a:pt x="0" y="1433"/>
                  </a:moveTo>
                  <a:lnTo>
                    <a:pt x="2604" y="0"/>
                  </a:lnTo>
                  <a:lnTo>
                    <a:pt x="2604" y="1466"/>
                  </a:lnTo>
                  <a:lnTo>
                    <a:pt x="0" y="2897"/>
                  </a:lnTo>
                  <a:lnTo>
                    <a:pt x="0" y="1433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4" name="Freeform 78"/>
            <p:cNvSpPr>
              <a:spLocks/>
            </p:cNvSpPr>
            <p:nvPr/>
          </p:nvSpPr>
          <p:spPr bwMode="auto">
            <a:xfrm>
              <a:off x="865" y="1744"/>
              <a:ext cx="977" cy="1211"/>
            </a:xfrm>
            <a:custGeom>
              <a:avLst/>
              <a:gdLst>
                <a:gd name="T0" fmla="*/ 10 w 7813"/>
                <a:gd name="T1" fmla="*/ 3 h 9689"/>
                <a:gd name="T2" fmla="*/ 15 w 7813"/>
                <a:gd name="T3" fmla="*/ 0 h 9689"/>
                <a:gd name="T4" fmla="*/ 15 w 7813"/>
                <a:gd name="T5" fmla="*/ 10 h 9689"/>
                <a:gd name="T6" fmla="*/ 0 w 7813"/>
                <a:gd name="T7" fmla="*/ 19 h 9689"/>
                <a:gd name="T8" fmla="*/ 0 w 7813"/>
                <a:gd name="T9" fmla="*/ 13 h 9689"/>
                <a:gd name="T10" fmla="*/ 10 w 7813"/>
                <a:gd name="T11" fmla="*/ 8 h 9689"/>
                <a:gd name="T12" fmla="*/ 10 w 7813"/>
                <a:gd name="T13" fmla="*/ 3 h 96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13" h="9689">
                  <a:moveTo>
                    <a:pt x="5209" y="1427"/>
                  </a:moveTo>
                  <a:lnTo>
                    <a:pt x="7813" y="0"/>
                  </a:lnTo>
                  <a:lnTo>
                    <a:pt x="7813" y="5391"/>
                  </a:lnTo>
                  <a:lnTo>
                    <a:pt x="0" y="9689"/>
                  </a:lnTo>
                  <a:lnTo>
                    <a:pt x="0" y="6750"/>
                  </a:lnTo>
                  <a:lnTo>
                    <a:pt x="5209" y="3886"/>
                  </a:lnTo>
                  <a:lnTo>
                    <a:pt x="5209" y="1427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5" name="Line 79"/>
            <p:cNvSpPr>
              <a:spLocks noChangeShapeType="1"/>
            </p:cNvSpPr>
            <p:nvPr/>
          </p:nvSpPr>
          <p:spPr bwMode="auto">
            <a:xfrm flipH="1">
              <a:off x="1516" y="1339"/>
              <a:ext cx="63" cy="1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Line 80"/>
            <p:cNvSpPr>
              <a:spLocks noChangeShapeType="1"/>
            </p:cNvSpPr>
            <p:nvPr/>
          </p:nvSpPr>
          <p:spPr bwMode="auto">
            <a:xfrm flipH="1">
              <a:off x="865" y="2546"/>
              <a:ext cx="77" cy="14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7" name="Line 81"/>
            <p:cNvSpPr>
              <a:spLocks noChangeShapeType="1"/>
            </p:cNvSpPr>
            <p:nvPr/>
          </p:nvSpPr>
          <p:spPr bwMode="auto">
            <a:xfrm flipH="1">
              <a:off x="1531" y="1290"/>
              <a:ext cx="136" cy="25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Line 82"/>
            <p:cNvSpPr>
              <a:spLocks noChangeShapeType="1"/>
            </p:cNvSpPr>
            <p:nvPr/>
          </p:nvSpPr>
          <p:spPr bwMode="auto">
            <a:xfrm flipH="1">
              <a:off x="865" y="2497"/>
              <a:ext cx="165" cy="3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Line 83"/>
            <p:cNvSpPr>
              <a:spLocks noChangeShapeType="1"/>
            </p:cNvSpPr>
            <p:nvPr/>
          </p:nvSpPr>
          <p:spPr bwMode="auto">
            <a:xfrm flipH="1">
              <a:off x="1620" y="1241"/>
              <a:ext cx="136" cy="25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Line 84"/>
            <p:cNvSpPr>
              <a:spLocks noChangeShapeType="1"/>
            </p:cNvSpPr>
            <p:nvPr/>
          </p:nvSpPr>
          <p:spPr bwMode="auto">
            <a:xfrm flipH="1">
              <a:off x="865" y="2449"/>
              <a:ext cx="254" cy="48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Line 85"/>
            <p:cNvSpPr>
              <a:spLocks noChangeShapeType="1"/>
            </p:cNvSpPr>
            <p:nvPr/>
          </p:nvSpPr>
          <p:spPr bwMode="auto">
            <a:xfrm flipH="1">
              <a:off x="1708" y="1197"/>
              <a:ext cx="134" cy="25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Line 86"/>
            <p:cNvSpPr>
              <a:spLocks noChangeShapeType="1"/>
            </p:cNvSpPr>
            <p:nvPr/>
          </p:nvSpPr>
          <p:spPr bwMode="auto">
            <a:xfrm flipH="1">
              <a:off x="934" y="2400"/>
              <a:ext cx="273" cy="5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Line 87"/>
            <p:cNvSpPr>
              <a:spLocks noChangeShapeType="1"/>
            </p:cNvSpPr>
            <p:nvPr/>
          </p:nvSpPr>
          <p:spPr bwMode="auto">
            <a:xfrm flipH="1">
              <a:off x="1797" y="1316"/>
              <a:ext cx="45" cy="8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Line 88"/>
            <p:cNvSpPr>
              <a:spLocks noChangeShapeType="1"/>
            </p:cNvSpPr>
            <p:nvPr/>
          </p:nvSpPr>
          <p:spPr bwMode="auto">
            <a:xfrm flipH="1">
              <a:off x="1023" y="2351"/>
              <a:ext cx="273" cy="5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5" name="Line 89"/>
            <p:cNvSpPr>
              <a:spLocks noChangeShapeType="1"/>
            </p:cNvSpPr>
            <p:nvPr/>
          </p:nvSpPr>
          <p:spPr bwMode="auto">
            <a:xfrm flipH="1">
              <a:off x="1516" y="1918"/>
              <a:ext cx="8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6" name="Line 90"/>
            <p:cNvSpPr>
              <a:spLocks noChangeShapeType="1"/>
            </p:cNvSpPr>
            <p:nvPr/>
          </p:nvSpPr>
          <p:spPr bwMode="auto">
            <a:xfrm flipH="1">
              <a:off x="1516" y="1870"/>
              <a:ext cx="97" cy="18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Line 91"/>
            <p:cNvSpPr>
              <a:spLocks noChangeShapeType="1"/>
            </p:cNvSpPr>
            <p:nvPr/>
          </p:nvSpPr>
          <p:spPr bwMode="auto">
            <a:xfrm flipH="1">
              <a:off x="1111" y="2303"/>
              <a:ext cx="273" cy="5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Line 92"/>
            <p:cNvSpPr>
              <a:spLocks noChangeShapeType="1"/>
            </p:cNvSpPr>
            <p:nvPr/>
          </p:nvSpPr>
          <p:spPr bwMode="auto">
            <a:xfrm flipH="1">
              <a:off x="1516" y="1821"/>
              <a:ext cx="185" cy="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Line 93"/>
            <p:cNvSpPr>
              <a:spLocks noChangeShapeType="1"/>
            </p:cNvSpPr>
            <p:nvPr/>
          </p:nvSpPr>
          <p:spPr bwMode="auto">
            <a:xfrm flipH="1">
              <a:off x="1200" y="2254"/>
              <a:ext cx="273" cy="5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Line 94"/>
            <p:cNvSpPr>
              <a:spLocks noChangeShapeType="1"/>
            </p:cNvSpPr>
            <p:nvPr/>
          </p:nvSpPr>
          <p:spPr bwMode="auto">
            <a:xfrm flipH="1">
              <a:off x="1288" y="1773"/>
              <a:ext cx="501" cy="9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Line 95"/>
            <p:cNvSpPr>
              <a:spLocks noChangeShapeType="1"/>
            </p:cNvSpPr>
            <p:nvPr/>
          </p:nvSpPr>
          <p:spPr bwMode="auto">
            <a:xfrm flipH="1">
              <a:off x="1377" y="1792"/>
              <a:ext cx="465" cy="88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Line 96"/>
            <p:cNvSpPr>
              <a:spLocks noChangeShapeType="1"/>
            </p:cNvSpPr>
            <p:nvPr/>
          </p:nvSpPr>
          <p:spPr bwMode="auto">
            <a:xfrm flipH="1">
              <a:off x="1465" y="1912"/>
              <a:ext cx="377" cy="7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Line 97"/>
            <p:cNvSpPr>
              <a:spLocks noChangeShapeType="1"/>
            </p:cNvSpPr>
            <p:nvPr/>
          </p:nvSpPr>
          <p:spPr bwMode="auto">
            <a:xfrm flipH="1">
              <a:off x="1554" y="2031"/>
              <a:ext cx="288" cy="54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Line 98"/>
            <p:cNvSpPr>
              <a:spLocks noChangeShapeType="1"/>
            </p:cNvSpPr>
            <p:nvPr/>
          </p:nvSpPr>
          <p:spPr bwMode="auto">
            <a:xfrm flipH="1">
              <a:off x="1642" y="2150"/>
              <a:ext cx="200" cy="37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Line 99"/>
            <p:cNvSpPr>
              <a:spLocks noChangeShapeType="1"/>
            </p:cNvSpPr>
            <p:nvPr/>
          </p:nvSpPr>
          <p:spPr bwMode="auto">
            <a:xfrm flipH="1">
              <a:off x="1731" y="2269"/>
              <a:ext cx="111" cy="21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Line 100"/>
            <p:cNvSpPr>
              <a:spLocks noChangeShapeType="1"/>
            </p:cNvSpPr>
            <p:nvPr/>
          </p:nvSpPr>
          <p:spPr bwMode="auto">
            <a:xfrm flipH="1">
              <a:off x="1819" y="2388"/>
              <a:ext cx="23" cy="4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213" name="Group 101"/>
          <p:cNvGrpSpPr>
            <a:grpSpLocks/>
          </p:cNvGrpSpPr>
          <p:nvPr/>
        </p:nvGrpSpPr>
        <p:grpSpPr bwMode="auto">
          <a:xfrm>
            <a:off x="9245601" y="685800"/>
            <a:ext cx="1784351" cy="1130300"/>
            <a:chOff x="4544" y="384"/>
            <a:chExt cx="839" cy="896"/>
          </a:xfrm>
        </p:grpSpPr>
        <p:grpSp>
          <p:nvGrpSpPr>
            <p:cNvPr id="6248" name="Group 102"/>
            <p:cNvGrpSpPr>
              <a:grpSpLocks/>
            </p:cNvGrpSpPr>
            <p:nvPr/>
          </p:nvGrpSpPr>
          <p:grpSpPr bwMode="auto">
            <a:xfrm>
              <a:off x="4544" y="400"/>
              <a:ext cx="839" cy="880"/>
              <a:chOff x="4544" y="400"/>
              <a:chExt cx="839" cy="880"/>
            </a:xfrm>
          </p:grpSpPr>
          <p:sp>
            <p:nvSpPr>
              <p:cNvPr id="6270" name="Freeform 103"/>
              <p:cNvSpPr>
                <a:spLocks/>
              </p:cNvSpPr>
              <p:nvPr/>
            </p:nvSpPr>
            <p:spPr bwMode="auto">
              <a:xfrm>
                <a:off x="4544" y="795"/>
                <a:ext cx="839" cy="485"/>
              </a:xfrm>
              <a:custGeom>
                <a:avLst/>
                <a:gdLst>
                  <a:gd name="T0" fmla="*/ 0 w 7017"/>
                  <a:gd name="T1" fmla="*/ 3 h 4305"/>
                  <a:gd name="T2" fmla="*/ 0 w 7017"/>
                  <a:gd name="T3" fmla="*/ 6 h 4305"/>
                  <a:gd name="T4" fmla="*/ 12 w 7017"/>
                  <a:gd name="T5" fmla="*/ 6 h 4305"/>
                  <a:gd name="T6" fmla="*/ 12 w 7017"/>
                  <a:gd name="T7" fmla="*/ 0 h 4305"/>
                  <a:gd name="T8" fmla="*/ 8 w 7017"/>
                  <a:gd name="T9" fmla="*/ 0 h 4305"/>
                  <a:gd name="T10" fmla="*/ 8 w 7017"/>
                  <a:gd name="T11" fmla="*/ 3 h 4305"/>
                  <a:gd name="T12" fmla="*/ 0 w 7017"/>
                  <a:gd name="T13" fmla="*/ 3 h 43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17" h="4305">
                    <a:moveTo>
                      <a:pt x="0" y="1962"/>
                    </a:moveTo>
                    <a:lnTo>
                      <a:pt x="0" y="4305"/>
                    </a:lnTo>
                    <a:lnTo>
                      <a:pt x="7017" y="4305"/>
                    </a:lnTo>
                    <a:lnTo>
                      <a:pt x="7017" y="0"/>
                    </a:lnTo>
                    <a:lnTo>
                      <a:pt x="4678" y="6"/>
                    </a:lnTo>
                    <a:lnTo>
                      <a:pt x="4678" y="1962"/>
                    </a:lnTo>
                    <a:lnTo>
                      <a:pt x="0" y="1962"/>
                    </a:lnTo>
                    <a:close/>
                  </a:path>
                </a:pathLst>
              </a:custGeom>
              <a:noFill/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1" name="Freeform 104"/>
              <p:cNvSpPr>
                <a:spLocks/>
              </p:cNvSpPr>
              <p:nvPr/>
            </p:nvSpPr>
            <p:spPr bwMode="auto">
              <a:xfrm>
                <a:off x="5104" y="400"/>
                <a:ext cx="279" cy="132"/>
              </a:xfrm>
              <a:custGeom>
                <a:avLst/>
                <a:gdLst>
                  <a:gd name="T0" fmla="*/ 0 w 2339"/>
                  <a:gd name="T1" fmla="*/ 2 h 1172"/>
                  <a:gd name="T2" fmla="*/ 4 w 2339"/>
                  <a:gd name="T3" fmla="*/ 2 h 1172"/>
                  <a:gd name="T4" fmla="*/ 4 w 2339"/>
                  <a:gd name="T5" fmla="*/ 0 h 1172"/>
                  <a:gd name="T6" fmla="*/ 0 w 2339"/>
                  <a:gd name="T7" fmla="*/ 0 h 1172"/>
                  <a:gd name="T8" fmla="*/ 0 w 2339"/>
                  <a:gd name="T9" fmla="*/ 2 h 1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39" h="1172">
                    <a:moveTo>
                      <a:pt x="0" y="1172"/>
                    </a:moveTo>
                    <a:lnTo>
                      <a:pt x="2339" y="1172"/>
                    </a:lnTo>
                    <a:lnTo>
                      <a:pt x="2338" y="0"/>
                    </a:lnTo>
                    <a:lnTo>
                      <a:pt x="0" y="0"/>
                    </a:lnTo>
                    <a:lnTo>
                      <a:pt x="0" y="116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49" name="Group 105"/>
            <p:cNvGrpSpPr>
              <a:grpSpLocks/>
            </p:cNvGrpSpPr>
            <p:nvPr/>
          </p:nvGrpSpPr>
          <p:grpSpPr bwMode="auto">
            <a:xfrm>
              <a:off x="4544" y="384"/>
              <a:ext cx="839" cy="880"/>
              <a:chOff x="4165" y="384"/>
              <a:chExt cx="994" cy="1104"/>
            </a:xfrm>
          </p:grpSpPr>
          <p:sp>
            <p:nvSpPr>
              <p:cNvPr id="6250" name="Line 106"/>
              <p:cNvSpPr>
                <a:spLocks noChangeShapeType="1"/>
              </p:cNvSpPr>
              <p:nvPr/>
            </p:nvSpPr>
            <p:spPr bwMode="auto">
              <a:xfrm flipV="1">
                <a:off x="4828" y="384"/>
                <a:ext cx="93" cy="9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" name="Line 107"/>
              <p:cNvSpPr>
                <a:spLocks noChangeShapeType="1"/>
              </p:cNvSpPr>
              <p:nvPr/>
            </p:nvSpPr>
            <p:spPr bwMode="auto">
              <a:xfrm flipV="1">
                <a:off x="4165" y="1157"/>
                <a:ext cx="80" cy="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" name="Line 108"/>
              <p:cNvSpPr>
                <a:spLocks noChangeShapeType="1"/>
              </p:cNvSpPr>
              <p:nvPr/>
            </p:nvSpPr>
            <p:spPr bwMode="auto">
              <a:xfrm flipV="1">
                <a:off x="4853" y="384"/>
                <a:ext cx="165" cy="16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" name="Line 109"/>
              <p:cNvSpPr>
                <a:spLocks noChangeShapeType="1"/>
              </p:cNvSpPr>
              <p:nvPr/>
            </p:nvSpPr>
            <p:spPr bwMode="auto">
              <a:xfrm flipV="1">
                <a:off x="4165" y="1157"/>
                <a:ext cx="178" cy="17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" name="Line 110"/>
              <p:cNvSpPr>
                <a:spLocks noChangeShapeType="1"/>
              </p:cNvSpPr>
              <p:nvPr/>
            </p:nvSpPr>
            <p:spPr bwMode="auto">
              <a:xfrm flipV="1">
                <a:off x="4950" y="384"/>
                <a:ext cx="166" cy="16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" name="Line 111"/>
              <p:cNvSpPr>
                <a:spLocks noChangeShapeType="1"/>
              </p:cNvSpPr>
              <p:nvPr/>
            </p:nvSpPr>
            <p:spPr bwMode="auto">
              <a:xfrm flipV="1">
                <a:off x="4165" y="1157"/>
                <a:ext cx="275" cy="2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" name="Line 112"/>
              <p:cNvSpPr>
                <a:spLocks noChangeShapeType="1"/>
              </p:cNvSpPr>
              <p:nvPr/>
            </p:nvSpPr>
            <p:spPr bwMode="auto">
              <a:xfrm flipV="1">
                <a:off x="5048" y="439"/>
                <a:ext cx="111" cy="1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" name="Line 113"/>
              <p:cNvSpPr>
                <a:spLocks noChangeShapeType="1"/>
              </p:cNvSpPr>
              <p:nvPr/>
            </p:nvSpPr>
            <p:spPr bwMode="auto">
              <a:xfrm flipV="1">
                <a:off x="4207" y="1157"/>
                <a:ext cx="331" cy="3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8" name="Line 114"/>
              <p:cNvSpPr>
                <a:spLocks noChangeShapeType="1"/>
              </p:cNvSpPr>
              <p:nvPr/>
            </p:nvSpPr>
            <p:spPr bwMode="auto">
              <a:xfrm flipV="1">
                <a:off x="5147" y="537"/>
                <a:ext cx="12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" name="Line 115"/>
              <p:cNvSpPr>
                <a:spLocks noChangeShapeType="1"/>
              </p:cNvSpPr>
              <p:nvPr/>
            </p:nvSpPr>
            <p:spPr bwMode="auto">
              <a:xfrm flipV="1">
                <a:off x="4304" y="1157"/>
                <a:ext cx="332" cy="3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0" name="Line 116"/>
              <p:cNvSpPr>
                <a:spLocks noChangeShapeType="1"/>
              </p:cNvSpPr>
              <p:nvPr/>
            </p:nvSpPr>
            <p:spPr bwMode="auto">
              <a:xfrm flipV="1">
                <a:off x="4828" y="881"/>
                <a:ext cx="85" cy="8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1" name="Line 117"/>
              <p:cNvSpPr>
                <a:spLocks noChangeShapeType="1"/>
              </p:cNvSpPr>
              <p:nvPr/>
            </p:nvSpPr>
            <p:spPr bwMode="auto">
              <a:xfrm flipV="1">
                <a:off x="4402" y="1157"/>
                <a:ext cx="332" cy="3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2" name="Line 118"/>
              <p:cNvSpPr>
                <a:spLocks noChangeShapeType="1"/>
              </p:cNvSpPr>
              <p:nvPr/>
            </p:nvSpPr>
            <p:spPr bwMode="auto">
              <a:xfrm flipV="1">
                <a:off x="4828" y="879"/>
                <a:ext cx="183" cy="18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3" name="Line 119"/>
              <p:cNvSpPr>
                <a:spLocks noChangeShapeType="1"/>
              </p:cNvSpPr>
              <p:nvPr/>
            </p:nvSpPr>
            <p:spPr bwMode="auto">
              <a:xfrm flipV="1">
                <a:off x="4500" y="879"/>
                <a:ext cx="609" cy="60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4" name="Line 120"/>
              <p:cNvSpPr>
                <a:spLocks noChangeShapeType="1"/>
              </p:cNvSpPr>
              <p:nvPr/>
            </p:nvSpPr>
            <p:spPr bwMode="auto">
              <a:xfrm flipV="1">
                <a:off x="4598" y="927"/>
                <a:ext cx="561" cy="5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5" name="Line 121"/>
              <p:cNvSpPr>
                <a:spLocks noChangeShapeType="1"/>
              </p:cNvSpPr>
              <p:nvPr/>
            </p:nvSpPr>
            <p:spPr bwMode="auto">
              <a:xfrm flipV="1">
                <a:off x="4695" y="1024"/>
                <a:ext cx="464" cy="46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" name="Line 122"/>
              <p:cNvSpPr>
                <a:spLocks noChangeShapeType="1"/>
              </p:cNvSpPr>
              <p:nvPr/>
            </p:nvSpPr>
            <p:spPr bwMode="auto">
              <a:xfrm flipV="1">
                <a:off x="4793" y="1123"/>
                <a:ext cx="366" cy="36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7" name="Line 123"/>
              <p:cNvSpPr>
                <a:spLocks noChangeShapeType="1"/>
              </p:cNvSpPr>
              <p:nvPr/>
            </p:nvSpPr>
            <p:spPr bwMode="auto">
              <a:xfrm flipV="1">
                <a:off x="4890" y="1220"/>
                <a:ext cx="269" cy="26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8" name="Line 124"/>
              <p:cNvSpPr>
                <a:spLocks noChangeShapeType="1"/>
              </p:cNvSpPr>
              <p:nvPr/>
            </p:nvSpPr>
            <p:spPr bwMode="auto">
              <a:xfrm flipV="1">
                <a:off x="4988" y="1317"/>
                <a:ext cx="171" cy="17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" name="Line 125"/>
              <p:cNvSpPr>
                <a:spLocks noChangeShapeType="1"/>
              </p:cNvSpPr>
              <p:nvPr/>
            </p:nvSpPr>
            <p:spPr bwMode="auto">
              <a:xfrm flipV="1">
                <a:off x="5085" y="1416"/>
                <a:ext cx="74" cy="7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0238" name="Group 126"/>
          <p:cNvGrpSpPr>
            <a:grpSpLocks/>
          </p:cNvGrpSpPr>
          <p:nvPr/>
        </p:nvGrpSpPr>
        <p:grpSpPr bwMode="auto">
          <a:xfrm>
            <a:off x="3149600" y="2452688"/>
            <a:ext cx="1905000" cy="1911350"/>
            <a:chOff x="1488" y="1545"/>
            <a:chExt cx="900" cy="1204"/>
          </a:xfrm>
        </p:grpSpPr>
        <p:sp>
          <p:nvSpPr>
            <p:cNvPr id="6214" name="Line 127"/>
            <p:cNvSpPr>
              <a:spLocks noChangeShapeType="1"/>
            </p:cNvSpPr>
            <p:nvPr/>
          </p:nvSpPr>
          <p:spPr bwMode="auto">
            <a:xfrm flipV="1">
              <a:off x="1488" y="2523"/>
              <a:ext cx="1" cy="2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Line 128"/>
            <p:cNvSpPr>
              <a:spLocks noChangeShapeType="1"/>
            </p:cNvSpPr>
            <p:nvPr/>
          </p:nvSpPr>
          <p:spPr bwMode="auto">
            <a:xfrm flipV="1">
              <a:off x="1488" y="2190"/>
              <a:ext cx="577" cy="3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Line 129"/>
            <p:cNvSpPr>
              <a:spLocks noChangeShapeType="1"/>
            </p:cNvSpPr>
            <p:nvPr/>
          </p:nvSpPr>
          <p:spPr bwMode="auto">
            <a:xfrm flipV="1">
              <a:off x="2065" y="1674"/>
              <a:ext cx="1" cy="5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Line 130"/>
            <p:cNvSpPr>
              <a:spLocks noChangeShapeType="1"/>
            </p:cNvSpPr>
            <p:nvPr/>
          </p:nvSpPr>
          <p:spPr bwMode="auto">
            <a:xfrm flipV="1">
              <a:off x="2065" y="1563"/>
              <a:ext cx="192" cy="1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Line 131"/>
            <p:cNvSpPr>
              <a:spLocks noChangeShapeType="1"/>
            </p:cNvSpPr>
            <p:nvPr/>
          </p:nvSpPr>
          <p:spPr bwMode="auto">
            <a:xfrm flipV="1">
              <a:off x="1488" y="2304"/>
              <a:ext cx="769" cy="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Line 132"/>
            <p:cNvSpPr>
              <a:spLocks noChangeShapeType="1"/>
            </p:cNvSpPr>
            <p:nvPr/>
          </p:nvSpPr>
          <p:spPr bwMode="auto">
            <a:xfrm flipV="1">
              <a:off x="2257" y="1563"/>
              <a:ext cx="1" cy="7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Line 133"/>
            <p:cNvSpPr>
              <a:spLocks noChangeShapeType="1"/>
            </p:cNvSpPr>
            <p:nvPr/>
          </p:nvSpPr>
          <p:spPr bwMode="auto">
            <a:xfrm flipV="1">
              <a:off x="2064" y="1680"/>
              <a:ext cx="192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Line 134"/>
            <p:cNvSpPr>
              <a:spLocks noChangeShapeType="1"/>
            </p:cNvSpPr>
            <p:nvPr/>
          </p:nvSpPr>
          <p:spPr bwMode="auto">
            <a:xfrm flipV="1">
              <a:off x="2064" y="1911"/>
              <a:ext cx="192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Line 135"/>
            <p:cNvSpPr>
              <a:spLocks noChangeShapeType="1"/>
            </p:cNvSpPr>
            <p:nvPr/>
          </p:nvSpPr>
          <p:spPr bwMode="auto">
            <a:xfrm flipV="1">
              <a:off x="1664" y="2421"/>
              <a:ext cx="1" cy="2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23" name="Group 136"/>
            <p:cNvGrpSpPr>
              <a:grpSpLocks/>
            </p:cNvGrpSpPr>
            <p:nvPr/>
          </p:nvGrpSpPr>
          <p:grpSpPr bwMode="auto">
            <a:xfrm>
              <a:off x="1652" y="1545"/>
              <a:ext cx="736" cy="1114"/>
              <a:chOff x="1076" y="1497"/>
              <a:chExt cx="736" cy="1114"/>
            </a:xfrm>
          </p:grpSpPr>
          <p:grpSp>
            <p:nvGrpSpPr>
              <p:cNvPr id="6224" name="Group 137"/>
              <p:cNvGrpSpPr>
                <a:grpSpLocks/>
              </p:cNvGrpSpPr>
              <p:nvPr/>
            </p:nvGrpSpPr>
            <p:grpSpPr bwMode="auto">
              <a:xfrm>
                <a:off x="1076" y="1497"/>
                <a:ext cx="616" cy="1114"/>
                <a:chOff x="2182" y="835"/>
                <a:chExt cx="668" cy="1210"/>
              </a:xfrm>
            </p:grpSpPr>
            <p:sp>
              <p:nvSpPr>
                <p:cNvPr id="6226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2634" y="937"/>
                  <a:ext cx="31" cy="62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7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2182" y="1767"/>
                  <a:ext cx="59" cy="115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8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2634" y="903"/>
                  <a:ext cx="90" cy="177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9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2182" y="1733"/>
                  <a:ext cx="118" cy="230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0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2682" y="869"/>
                  <a:ext cx="101" cy="198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1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2182" y="1699"/>
                  <a:ext cx="177" cy="346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2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2739" y="835"/>
                  <a:ext cx="103" cy="201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3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2236" y="1665"/>
                  <a:ext cx="182" cy="355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4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2797" y="900"/>
                  <a:ext cx="53" cy="105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5" name="Line 147"/>
                <p:cNvSpPr>
                  <a:spLocks noChangeShapeType="1"/>
                </p:cNvSpPr>
                <p:nvPr/>
              </p:nvSpPr>
              <p:spPr bwMode="auto">
                <a:xfrm flipH="1">
                  <a:off x="2295" y="1631"/>
                  <a:ext cx="182" cy="355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6" name="Line 148"/>
                <p:cNvSpPr>
                  <a:spLocks noChangeShapeType="1"/>
                </p:cNvSpPr>
                <p:nvPr/>
              </p:nvSpPr>
              <p:spPr bwMode="auto">
                <a:xfrm flipH="1">
                  <a:off x="2623" y="133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7" name="Line 149"/>
                <p:cNvSpPr>
                  <a:spLocks noChangeShapeType="1"/>
                </p:cNvSpPr>
                <p:nvPr/>
              </p:nvSpPr>
              <p:spPr bwMode="auto">
                <a:xfrm flipH="1">
                  <a:off x="2627" y="1302"/>
                  <a:ext cx="59" cy="116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8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2354" y="1597"/>
                  <a:ext cx="182" cy="355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9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2631" y="1271"/>
                  <a:ext cx="113" cy="221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0" name="Line 152"/>
                <p:cNvSpPr>
                  <a:spLocks noChangeShapeType="1"/>
                </p:cNvSpPr>
                <p:nvPr/>
              </p:nvSpPr>
              <p:spPr bwMode="auto">
                <a:xfrm flipH="1">
                  <a:off x="2413" y="1562"/>
                  <a:ext cx="182" cy="356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1" name="Line 153"/>
                <p:cNvSpPr>
                  <a:spLocks noChangeShapeType="1"/>
                </p:cNvSpPr>
                <p:nvPr/>
              </p:nvSpPr>
              <p:spPr bwMode="auto">
                <a:xfrm flipH="1">
                  <a:off x="2472" y="1240"/>
                  <a:ext cx="329" cy="644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2" name="Line 154"/>
                <p:cNvSpPr>
                  <a:spLocks noChangeShapeType="1"/>
                </p:cNvSpPr>
                <p:nvPr/>
              </p:nvSpPr>
              <p:spPr bwMode="auto">
                <a:xfrm flipH="1">
                  <a:off x="2531" y="1258"/>
                  <a:ext cx="303" cy="592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3" name="Line 155"/>
                <p:cNvSpPr>
                  <a:spLocks noChangeShapeType="1"/>
                </p:cNvSpPr>
                <p:nvPr/>
              </p:nvSpPr>
              <p:spPr bwMode="auto">
                <a:xfrm flipH="1">
                  <a:off x="2590" y="1333"/>
                  <a:ext cx="247" cy="483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4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2649" y="1408"/>
                  <a:ext cx="191" cy="374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5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2708" y="1483"/>
                  <a:ext cx="135" cy="265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6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2767" y="1558"/>
                  <a:ext cx="79" cy="156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2826" y="1633"/>
                  <a:ext cx="23" cy="47"/>
                </a:xfrm>
                <a:prstGeom prst="line">
                  <a:avLst/>
                </a:prstGeom>
                <a:noFill/>
                <a:ln w="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25" name="Line 160"/>
              <p:cNvSpPr>
                <a:spLocks noChangeShapeType="1"/>
              </p:cNvSpPr>
              <p:nvPr/>
            </p:nvSpPr>
            <p:spPr bwMode="auto">
              <a:xfrm flipV="1">
                <a:off x="1404" y="1667"/>
                <a:ext cx="408" cy="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0273" name="Text Box 161"/>
          <p:cNvSpPr txBox="1">
            <a:spLocks noChangeArrowheads="1"/>
          </p:cNvSpPr>
          <p:nvPr/>
        </p:nvSpPr>
        <p:spPr bwMode="auto">
          <a:xfrm>
            <a:off x="9713404" y="1812925"/>
            <a:ext cx="8931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FF"/>
                </a:solidFill>
                <a:latin typeface="Arial" charset="0"/>
              </a:rPr>
              <a:t>Mặt cắt</a:t>
            </a:r>
          </a:p>
        </p:txBody>
      </p:sp>
      <p:sp>
        <p:nvSpPr>
          <p:cNvPr id="6162" name="Line 162"/>
          <p:cNvSpPr>
            <a:spLocks noChangeShapeType="1"/>
          </p:cNvSpPr>
          <p:nvPr/>
        </p:nvSpPr>
        <p:spPr bwMode="auto">
          <a:xfrm>
            <a:off x="8602134" y="3009900"/>
            <a:ext cx="2117" cy="0"/>
          </a:xfrm>
          <a:prstGeom prst="line">
            <a:avLst/>
          </a:prstGeom>
          <a:noFill/>
          <a:ln w="0">
            <a:solidFill>
              <a:srgbClr val="FFB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163"/>
          <p:cNvSpPr>
            <a:spLocks noChangeShapeType="1"/>
          </p:cNvSpPr>
          <p:nvPr/>
        </p:nvSpPr>
        <p:spPr bwMode="auto">
          <a:xfrm>
            <a:off x="8602134" y="3352800"/>
            <a:ext cx="2117" cy="0"/>
          </a:xfrm>
          <a:prstGeom prst="line">
            <a:avLst/>
          </a:prstGeom>
          <a:noFill/>
          <a:ln w="0">
            <a:solidFill>
              <a:srgbClr val="FFB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276" name="Group 164"/>
          <p:cNvGrpSpPr>
            <a:grpSpLocks/>
          </p:cNvGrpSpPr>
          <p:nvPr/>
        </p:nvGrpSpPr>
        <p:grpSpPr bwMode="auto">
          <a:xfrm>
            <a:off x="8602133" y="2278064"/>
            <a:ext cx="2624667" cy="1152525"/>
            <a:chOff x="4064" y="1371"/>
            <a:chExt cx="1240" cy="726"/>
          </a:xfrm>
        </p:grpSpPr>
        <p:grpSp>
          <p:nvGrpSpPr>
            <p:cNvPr id="6179" name="Group 165"/>
            <p:cNvGrpSpPr>
              <a:grpSpLocks/>
            </p:cNvGrpSpPr>
            <p:nvPr/>
          </p:nvGrpSpPr>
          <p:grpSpPr bwMode="auto">
            <a:xfrm>
              <a:off x="4347" y="1371"/>
              <a:ext cx="957" cy="720"/>
              <a:chOff x="4347" y="1371"/>
              <a:chExt cx="957" cy="720"/>
            </a:xfrm>
          </p:grpSpPr>
          <p:sp>
            <p:nvSpPr>
              <p:cNvPr id="6187" name="Line 166"/>
              <p:cNvSpPr>
                <a:spLocks noChangeShapeType="1"/>
              </p:cNvSpPr>
              <p:nvPr/>
            </p:nvSpPr>
            <p:spPr bwMode="auto">
              <a:xfrm>
                <a:off x="4928" y="1371"/>
                <a:ext cx="287" cy="0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Freeform 167"/>
              <p:cNvSpPr>
                <a:spLocks/>
              </p:cNvSpPr>
              <p:nvPr/>
            </p:nvSpPr>
            <p:spPr bwMode="auto">
              <a:xfrm>
                <a:off x="4928" y="1479"/>
                <a:ext cx="0" cy="215"/>
              </a:xfrm>
              <a:custGeom>
                <a:avLst/>
                <a:gdLst>
                  <a:gd name="T0" fmla="*/ 0 h 3509"/>
                  <a:gd name="T1" fmla="*/ 0 h 3509"/>
                  <a:gd name="T2" fmla="*/ 0 h 3509"/>
                  <a:gd name="T3" fmla="*/ 0 h 3509"/>
                  <a:gd name="T4" fmla="*/ 0 h 3509"/>
                  <a:gd name="T5" fmla="*/ 0 h 3509"/>
                  <a:gd name="T6" fmla="*/ 0 h 3509"/>
                  <a:gd name="T7" fmla="*/ 0 h 3509"/>
                  <a:gd name="T8" fmla="*/ 0 h 3509"/>
                  <a:gd name="T9" fmla="*/ 0 h 3509"/>
                  <a:gd name="T10" fmla="*/ 0 h 3509"/>
                  <a:gd name="T11" fmla="*/ 0 h 3509"/>
                  <a:gd name="T12" fmla="*/ 0 h 3509"/>
                  <a:gd name="T13" fmla="*/ 0 h 3509"/>
                  <a:gd name="T14" fmla="*/ 0 h 3509"/>
                  <a:gd name="T15" fmla="*/ 0 h 3509"/>
                  <a:gd name="T16" fmla="*/ 0 h 3509"/>
                  <a:gd name="T17" fmla="*/ 0 h 3509"/>
                  <a:gd name="T18" fmla="*/ 0 h 3509"/>
                  <a:gd name="T19" fmla="*/ 0 h 3509"/>
                  <a:gd name="T20" fmla="*/ 0 h 3509"/>
                  <a:gd name="T21" fmla="*/ 0 h 3509"/>
                  <a:gd name="T22" fmla="*/ 0 h 3509"/>
                  <a:gd name="T23" fmla="*/ 0 h 3509"/>
                  <a:gd name="T24" fmla="*/ 0 h 3509"/>
                  <a:gd name="T25" fmla="*/ 0 h 3509"/>
                  <a:gd name="T26" fmla="*/ 0 h 3509"/>
                  <a:gd name="T27" fmla="*/ 0 h 3509"/>
                  <a:gd name="T28" fmla="*/ 0 h 3509"/>
                  <a:gd name="T29" fmla="*/ 1 h 3509"/>
                  <a:gd name="T30" fmla="*/ 1 h 3509"/>
                  <a:gd name="T31" fmla="*/ 1 h 3509"/>
                  <a:gd name="T32" fmla="*/ 1 h 3509"/>
                  <a:gd name="T33" fmla="*/ 1 h 3509"/>
                  <a:gd name="T34" fmla="*/ 1 h 3509"/>
                  <a:gd name="T35" fmla="*/ 1 h 3509"/>
                  <a:gd name="T36" fmla="*/ 1 h 3509"/>
                  <a:gd name="T37" fmla="*/ 1 h 3509"/>
                  <a:gd name="T38" fmla="*/ 1 h 3509"/>
                  <a:gd name="T39" fmla="*/ 1 h 3509"/>
                  <a:gd name="T40" fmla="*/ 1 h 3509"/>
                  <a:gd name="T41" fmla="*/ 1 h 3509"/>
                  <a:gd name="T42" fmla="*/ 1 h 3509"/>
                  <a:gd name="T43" fmla="*/ 1 h 3509"/>
                  <a:gd name="T44" fmla="*/ 1 h 3509"/>
                  <a:gd name="T45" fmla="*/ 1 h 3509"/>
                  <a:gd name="T46" fmla="*/ 1 h 3509"/>
                  <a:gd name="T47" fmla="*/ 1 h 3509"/>
                  <a:gd name="T48" fmla="*/ 1 h 3509"/>
                  <a:gd name="T49" fmla="*/ 1 h 3509"/>
                  <a:gd name="T50" fmla="*/ 0 h 3509"/>
                  <a:gd name="T51" fmla="*/ 0 h 3509"/>
                  <a:gd name="T52" fmla="*/ 0 h 3509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</a:gdLst>
                <a:ahLst/>
                <a:cxnLst>
                  <a:cxn ang="T53">
                    <a:pos x="0" y="T0"/>
                  </a:cxn>
                  <a:cxn ang="T54">
                    <a:pos x="0" y="T1"/>
                  </a:cxn>
                  <a:cxn ang="T55">
                    <a:pos x="0" y="T2"/>
                  </a:cxn>
                  <a:cxn ang="T56">
                    <a:pos x="0" y="T3"/>
                  </a:cxn>
                  <a:cxn ang="T57">
                    <a:pos x="0" y="T4"/>
                  </a:cxn>
                  <a:cxn ang="T58">
                    <a:pos x="0" y="T5"/>
                  </a:cxn>
                  <a:cxn ang="T59">
                    <a:pos x="0" y="T6"/>
                  </a:cxn>
                  <a:cxn ang="T60">
                    <a:pos x="0" y="T7"/>
                  </a:cxn>
                  <a:cxn ang="T61">
                    <a:pos x="0" y="T8"/>
                  </a:cxn>
                  <a:cxn ang="T62">
                    <a:pos x="0" y="T9"/>
                  </a:cxn>
                  <a:cxn ang="T63">
                    <a:pos x="0" y="T10"/>
                  </a:cxn>
                  <a:cxn ang="T64">
                    <a:pos x="0" y="T11"/>
                  </a:cxn>
                  <a:cxn ang="T65">
                    <a:pos x="0" y="T12"/>
                  </a:cxn>
                  <a:cxn ang="T66">
                    <a:pos x="0" y="T13"/>
                  </a:cxn>
                  <a:cxn ang="T67">
                    <a:pos x="0" y="T14"/>
                  </a:cxn>
                  <a:cxn ang="T68">
                    <a:pos x="0" y="T15"/>
                  </a:cxn>
                  <a:cxn ang="T69">
                    <a:pos x="0" y="T16"/>
                  </a:cxn>
                  <a:cxn ang="T70">
                    <a:pos x="0" y="T17"/>
                  </a:cxn>
                  <a:cxn ang="T71">
                    <a:pos x="0" y="T18"/>
                  </a:cxn>
                  <a:cxn ang="T72">
                    <a:pos x="0" y="T19"/>
                  </a:cxn>
                  <a:cxn ang="T73">
                    <a:pos x="0" y="T20"/>
                  </a:cxn>
                  <a:cxn ang="T74">
                    <a:pos x="0" y="T21"/>
                  </a:cxn>
                  <a:cxn ang="T75">
                    <a:pos x="0" y="T22"/>
                  </a:cxn>
                  <a:cxn ang="T76">
                    <a:pos x="0" y="T23"/>
                  </a:cxn>
                  <a:cxn ang="T77">
                    <a:pos x="0" y="T24"/>
                  </a:cxn>
                  <a:cxn ang="T78">
                    <a:pos x="0" y="T25"/>
                  </a:cxn>
                  <a:cxn ang="T79">
                    <a:pos x="0" y="T26"/>
                  </a:cxn>
                  <a:cxn ang="T80">
                    <a:pos x="0" y="T27"/>
                  </a:cxn>
                  <a:cxn ang="T81">
                    <a:pos x="0" y="T28"/>
                  </a:cxn>
                  <a:cxn ang="T82">
                    <a:pos x="0" y="T29"/>
                  </a:cxn>
                  <a:cxn ang="T83">
                    <a:pos x="0" y="T30"/>
                  </a:cxn>
                  <a:cxn ang="T84">
                    <a:pos x="0" y="T31"/>
                  </a:cxn>
                  <a:cxn ang="T85">
                    <a:pos x="0" y="T32"/>
                  </a:cxn>
                  <a:cxn ang="T86">
                    <a:pos x="0" y="T33"/>
                  </a:cxn>
                  <a:cxn ang="T87">
                    <a:pos x="0" y="T34"/>
                  </a:cxn>
                  <a:cxn ang="T88">
                    <a:pos x="0" y="T35"/>
                  </a:cxn>
                  <a:cxn ang="T89">
                    <a:pos x="0" y="T36"/>
                  </a:cxn>
                  <a:cxn ang="T90">
                    <a:pos x="0" y="T37"/>
                  </a:cxn>
                  <a:cxn ang="T91">
                    <a:pos x="0" y="T38"/>
                  </a:cxn>
                  <a:cxn ang="T92">
                    <a:pos x="0" y="T39"/>
                  </a:cxn>
                  <a:cxn ang="T93">
                    <a:pos x="0" y="T40"/>
                  </a:cxn>
                  <a:cxn ang="T94">
                    <a:pos x="0" y="T41"/>
                  </a:cxn>
                  <a:cxn ang="T95">
                    <a:pos x="0" y="T42"/>
                  </a:cxn>
                  <a:cxn ang="T96">
                    <a:pos x="0" y="T43"/>
                  </a:cxn>
                  <a:cxn ang="T97">
                    <a:pos x="0" y="T44"/>
                  </a:cxn>
                  <a:cxn ang="T98">
                    <a:pos x="0" y="T45"/>
                  </a:cxn>
                  <a:cxn ang="T99">
                    <a:pos x="0" y="T46"/>
                  </a:cxn>
                  <a:cxn ang="T100">
                    <a:pos x="0" y="T47"/>
                  </a:cxn>
                  <a:cxn ang="T101">
                    <a:pos x="0" y="T48"/>
                  </a:cxn>
                  <a:cxn ang="T102">
                    <a:pos x="0" y="T49"/>
                  </a:cxn>
                  <a:cxn ang="T103">
                    <a:pos x="0" y="T50"/>
                  </a:cxn>
                  <a:cxn ang="T104">
                    <a:pos x="0" y="T51"/>
                  </a:cxn>
                  <a:cxn ang="T105">
                    <a:pos x="0" y="T52"/>
                  </a:cxn>
                </a:cxnLst>
                <a:rect l="0" t="0" r="r" b="b"/>
                <a:pathLst>
                  <a:path h="3509">
                    <a:moveTo>
                      <a:pt x="0" y="1755"/>
                    </a:moveTo>
                    <a:lnTo>
                      <a:pt x="0" y="1543"/>
                    </a:lnTo>
                    <a:lnTo>
                      <a:pt x="0" y="1335"/>
                    </a:lnTo>
                    <a:lnTo>
                      <a:pt x="0" y="1133"/>
                    </a:lnTo>
                    <a:lnTo>
                      <a:pt x="0" y="940"/>
                    </a:lnTo>
                    <a:lnTo>
                      <a:pt x="0" y="758"/>
                    </a:lnTo>
                    <a:lnTo>
                      <a:pt x="0" y="592"/>
                    </a:lnTo>
                    <a:lnTo>
                      <a:pt x="0" y="441"/>
                    </a:lnTo>
                    <a:lnTo>
                      <a:pt x="0" y="311"/>
                    </a:lnTo>
                    <a:lnTo>
                      <a:pt x="0" y="201"/>
                    </a:lnTo>
                    <a:lnTo>
                      <a:pt x="0" y="115"/>
                    </a:lnTo>
                    <a:lnTo>
                      <a:pt x="0" y="51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51"/>
                    </a:lnTo>
                    <a:lnTo>
                      <a:pt x="0" y="115"/>
                    </a:lnTo>
                    <a:lnTo>
                      <a:pt x="0" y="201"/>
                    </a:lnTo>
                    <a:lnTo>
                      <a:pt x="0" y="311"/>
                    </a:lnTo>
                    <a:lnTo>
                      <a:pt x="0" y="441"/>
                    </a:lnTo>
                    <a:lnTo>
                      <a:pt x="0" y="592"/>
                    </a:lnTo>
                    <a:lnTo>
                      <a:pt x="0" y="758"/>
                    </a:lnTo>
                    <a:lnTo>
                      <a:pt x="0" y="940"/>
                    </a:lnTo>
                    <a:lnTo>
                      <a:pt x="0" y="1133"/>
                    </a:lnTo>
                    <a:lnTo>
                      <a:pt x="0" y="1335"/>
                    </a:lnTo>
                    <a:lnTo>
                      <a:pt x="0" y="1543"/>
                    </a:lnTo>
                    <a:lnTo>
                      <a:pt x="0" y="1755"/>
                    </a:lnTo>
                    <a:lnTo>
                      <a:pt x="0" y="1966"/>
                    </a:lnTo>
                    <a:lnTo>
                      <a:pt x="0" y="2175"/>
                    </a:lnTo>
                    <a:lnTo>
                      <a:pt x="0" y="2377"/>
                    </a:lnTo>
                    <a:lnTo>
                      <a:pt x="0" y="2571"/>
                    </a:lnTo>
                    <a:lnTo>
                      <a:pt x="0" y="2752"/>
                    </a:lnTo>
                    <a:lnTo>
                      <a:pt x="0" y="2919"/>
                    </a:lnTo>
                    <a:lnTo>
                      <a:pt x="0" y="3068"/>
                    </a:lnTo>
                    <a:lnTo>
                      <a:pt x="0" y="3199"/>
                    </a:lnTo>
                    <a:lnTo>
                      <a:pt x="0" y="3309"/>
                    </a:lnTo>
                    <a:lnTo>
                      <a:pt x="0" y="3396"/>
                    </a:lnTo>
                    <a:lnTo>
                      <a:pt x="0" y="3458"/>
                    </a:lnTo>
                    <a:lnTo>
                      <a:pt x="0" y="3497"/>
                    </a:lnTo>
                    <a:lnTo>
                      <a:pt x="0" y="3509"/>
                    </a:lnTo>
                    <a:lnTo>
                      <a:pt x="0" y="3497"/>
                    </a:lnTo>
                    <a:lnTo>
                      <a:pt x="0" y="3458"/>
                    </a:lnTo>
                    <a:lnTo>
                      <a:pt x="0" y="3396"/>
                    </a:lnTo>
                    <a:lnTo>
                      <a:pt x="0" y="3309"/>
                    </a:lnTo>
                    <a:lnTo>
                      <a:pt x="0" y="3199"/>
                    </a:lnTo>
                    <a:lnTo>
                      <a:pt x="0" y="3068"/>
                    </a:lnTo>
                    <a:lnTo>
                      <a:pt x="0" y="2919"/>
                    </a:lnTo>
                    <a:lnTo>
                      <a:pt x="0" y="2752"/>
                    </a:lnTo>
                    <a:lnTo>
                      <a:pt x="0" y="2571"/>
                    </a:lnTo>
                    <a:lnTo>
                      <a:pt x="0" y="2377"/>
                    </a:lnTo>
                    <a:lnTo>
                      <a:pt x="0" y="2175"/>
                    </a:lnTo>
                    <a:lnTo>
                      <a:pt x="0" y="1966"/>
                    </a:lnTo>
                    <a:lnTo>
                      <a:pt x="0" y="1755"/>
                    </a:lnTo>
                    <a:close/>
                  </a:path>
                </a:pathLst>
              </a:custGeom>
              <a:noFill/>
              <a:ln w="0">
                <a:solidFill>
                  <a:srgbClr val="CC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Line 168"/>
              <p:cNvSpPr>
                <a:spLocks noChangeShapeType="1"/>
              </p:cNvSpPr>
              <p:nvPr/>
            </p:nvSpPr>
            <p:spPr bwMode="auto">
              <a:xfrm flipV="1">
                <a:off x="4928" y="1371"/>
                <a:ext cx="0" cy="504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Freeform 169"/>
              <p:cNvSpPr>
                <a:spLocks/>
              </p:cNvSpPr>
              <p:nvPr/>
            </p:nvSpPr>
            <p:spPr bwMode="auto">
              <a:xfrm>
                <a:off x="5215" y="1479"/>
                <a:ext cx="1" cy="215"/>
              </a:xfrm>
              <a:custGeom>
                <a:avLst/>
                <a:gdLst>
                  <a:gd name="T0" fmla="*/ 0 w 1"/>
                  <a:gd name="T1" fmla="*/ 0 h 3509"/>
                  <a:gd name="T2" fmla="*/ 0 w 1"/>
                  <a:gd name="T3" fmla="*/ 0 h 3509"/>
                  <a:gd name="T4" fmla="*/ 0 w 1"/>
                  <a:gd name="T5" fmla="*/ 0 h 3509"/>
                  <a:gd name="T6" fmla="*/ 0 w 1"/>
                  <a:gd name="T7" fmla="*/ 0 h 3509"/>
                  <a:gd name="T8" fmla="*/ 0 w 1"/>
                  <a:gd name="T9" fmla="*/ 0 h 3509"/>
                  <a:gd name="T10" fmla="*/ 0 w 1"/>
                  <a:gd name="T11" fmla="*/ 0 h 3509"/>
                  <a:gd name="T12" fmla="*/ 0 w 1"/>
                  <a:gd name="T13" fmla="*/ 0 h 3509"/>
                  <a:gd name="T14" fmla="*/ 0 w 1"/>
                  <a:gd name="T15" fmla="*/ 0 h 3509"/>
                  <a:gd name="T16" fmla="*/ 0 w 1"/>
                  <a:gd name="T17" fmla="*/ 0 h 3509"/>
                  <a:gd name="T18" fmla="*/ 0 w 1"/>
                  <a:gd name="T19" fmla="*/ 0 h 3509"/>
                  <a:gd name="T20" fmla="*/ 0 w 1"/>
                  <a:gd name="T21" fmla="*/ 0 h 3509"/>
                  <a:gd name="T22" fmla="*/ 0 w 1"/>
                  <a:gd name="T23" fmla="*/ 0 h 3509"/>
                  <a:gd name="T24" fmla="*/ 0 w 1"/>
                  <a:gd name="T25" fmla="*/ 0 h 3509"/>
                  <a:gd name="T26" fmla="*/ 0 w 1"/>
                  <a:gd name="T27" fmla="*/ 0 h 3509"/>
                  <a:gd name="T28" fmla="*/ 0 w 1"/>
                  <a:gd name="T29" fmla="*/ 0 h 3509"/>
                  <a:gd name="T30" fmla="*/ 0 w 1"/>
                  <a:gd name="T31" fmla="*/ 0 h 3509"/>
                  <a:gd name="T32" fmla="*/ 0 w 1"/>
                  <a:gd name="T33" fmla="*/ 0 h 3509"/>
                  <a:gd name="T34" fmla="*/ 0 w 1"/>
                  <a:gd name="T35" fmla="*/ 0 h 3509"/>
                  <a:gd name="T36" fmla="*/ 0 w 1"/>
                  <a:gd name="T37" fmla="*/ 0 h 3509"/>
                  <a:gd name="T38" fmla="*/ 0 w 1"/>
                  <a:gd name="T39" fmla="*/ 0 h 3509"/>
                  <a:gd name="T40" fmla="*/ 0 w 1"/>
                  <a:gd name="T41" fmla="*/ 0 h 3509"/>
                  <a:gd name="T42" fmla="*/ 0 w 1"/>
                  <a:gd name="T43" fmla="*/ 0 h 3509"/>
                  <a:gd name="T44" fmla="*/ 0 w 1"/>
                  <a:gd name="T45" fmla="*/ 0 h 3509"/>
                  <a:gd name="T46" fmla="*/ 0 w 1"/>
                  <a:gd name="T47" fmla="*/ 0 h 3509"/>
                  <a:gd name="T48" fmla="*/ 0 w 1"/>
                  <a:gd name="T49" fmla="*/ 0 h 3509"/>
                  <a:gd name="T50" fmla="*/ 0 w 1"/>
                  <a:gd name="T51" fmla="*/ 0 h 3509"/>
                  <a:gd name="T52" fmla="*/ 0 w 1"/>
                  <a:gd name="T53" fmla="*/ 0 h 3509"/>
                  <a:gd name="T54" fmla="*/ 0 w 1"/>
                  <a:gd name="T55" fmla="*/ 0 h 3509"/>
                  <a:gd name="T56" fmla="*/ 0 w 1"/>
                  <a:gd name="T57" fmla="*/ 0 h 3509"/>
                  <a:gd name="T58" fmla="*/ 0 w 1"/>
                  <a:gd name="T59" fmla="*/ 1 h 3509"/>
                  <a:gd name="T60" fmla="*/ 0 w 1"/>
                  <a:gd name="T61" fmla="*/ 1 h 3509"/>
                  <a:gd name="T62" fmla="*/ 0 w 1"/>
                  <a:gd name="T63" fmla="*/ 1 h 3509"/>
                  <a:gd name="T64" fmla="*/ 0 w 1"/>
                  <a:gd name="T65" fmla="*/ 1 h 3509"/>
                  <a:gd name="T66" fmla="*/ 0 w 1"/>
                  <a:gd name="T67" fmla="*/ 1 h 3509"/>
                  <a:gd name="T68" fmla="*/ 0 w 1"/>
                  <a:gd name="T69" fmla="*/ 1 h 3509"/>
                  <a:gd name="T70" fmla="*/ 0 w 1"/>
                  <a:gd name="T71" fmla="*/ 1 h 3509"/>
                  <a:gd name="T72" fmla="*/ 0 w 1"/>
                  <a:gd name="T73" fmla="*/ 1 h 3509"/>
                  <a:gd name="T74" fmla="*/ 0 w 1"/>
                  <a:gd name="T75" fmla="*/ 1 h 3509"/>
                  <a:gd name="T76" fmla="*/ 0 w 1"/>
                  <a:gd name="T77" fmla="*/ 1 h 3509"/>
                  <a:gd name="T78" fmla="*/ 0 w 1"/>
                  <a:gd name="T79" fmla="*/ 1 h 3509"/>
                  <a:gd name="T80" fmla="*/ 0 w 1"/>
                  <a:gd name="T81" fmla="*/ 1 h 3509"/>
                  <a:gd name="T82" fmla="*/ 0 w 1"/>
                  <a:gd name="T83" fmla="*/ 1 h 3509"/>
                  <a:gd name="T84" fmla="*/ 0 w 1"/>
                  <a:gd name="T85" fmla="*/ 1 h 3509"/>
                  <a:gd name="T86" fmla="*/ 0 w 1"/>
                  <a:gd name="T87" fmla="*/ 1 h 3509"/>
                  <a:gd name="T88" fmla="*/ 0 w 1"/>
                  <a:gd name="T89" fmla="*/ 1 h 3509"/>
                  <a:gd name="T90" fmla="*/ 0 w 1"/>
                  <a:gd name="T91" fmla="*/ 1 h 3509"/>
                  <a:gd name="T92" fmla="*/ 0 w 1"/>
                  <a:gd name="T93" fmla="*/ 1 h 3509"/>
                  <a:gd name="T94" fmla="*/ 0 w 1"/>
                  <a:gd name="T95" fmla="*/ 1 h 3509"/>
                  <a:gd name="T96" fmla="*/ 0 w 1"/>
                  <a:gd name="T97" fmla="*/ 1 h 3509"/>
                  <a:gd name="T98" fmla="*/ 0 w 1"/>
                  <a:gd name="T99" fmla="*/ 1 h 3509"/>
                  <a:gd name="T100" fmla="*/ 0 w 1"/>
                  <a:gd name="T101" fmla="*/ 0 h 3509"/>
                  <a:gd name="T102" fmla="*/ 0 w 1"/>
                  <a:gd name="T103" fmla="*/ 0 h 3509"/>
                  <a:gd name="T104" fmla="*/ 0 w 1"/>
                  <a:gd name="T105" fmla="*/ 0 h 350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" h="3509">
                    <a:moveTo>
                      <a:pt x="0" y="1755"/>
                    </a:moveTo>
                    <a:lnTo>
                      <a:pt x="0" y="1543"/>
                    </a:lnTo>
                    <a:lnTo>
                      <a:pt x="0" y="1335"/>
                    </a:lnTo>
                    <a:lnTo>
                      <a:pt x="0" y="1133"/>
                    </a:lnTo>
                    <a:lnTo>
                      <a:pt x="0" y="940"/>
                    </a:lnTo>
                    <a:lnTo>
                      <a:pt x="0" y="758"/>
                    </a:lnTo>
                    <a:lnTo>
                      <a:pt x="0" y="592"/>
                    </a:lnTo>
                    <a:lnTo>
                      <a:pt x="0" y="441"/>
                    </a:lnTo>
                    <a:lnTo>
                      <a:pt x="0" y="311"/>
                    </a:lnTo>
                    <a:lnTo>
                      <a:pt x="0" y="201"/>
                    </a:lnTo>
                    <a:lnTo>
                      <a:pt x="0" y="115"/>
                    </a:lnTo>
                    <a:lnTo>
                      <a:pt x="0" y="51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51"/>
                    </a:lnTo>
                    <a:lnTo>
                      <a:pt x="0" y="115"/>
                    </a:lnTo>
                    <a:lnTo>
                      <a:pt x="0" y="201"/>
                    </a:lnTo>
                    <a:lnTo>
                      <a:pt x="0" y="311"/>
                    </a:lnTo>
                    <a:lnTo>
                      <a:pt x="0" y="441"/>
                    </a:lnTo>
                    <a:lnTo>
                      <a:pt x="0" y="592"/>
                    </a:lnTo>
                    <a:lnTo>
                      <a:pt x="0" y="758"/>
                    </a:lnTo>
                    <a:lnTo>
                      <a:pt x="0" y="940"/>
                    </a:lnTo>
                    <a:lnTo>
                      <a:pt x="0" y="1133"/>
                    </a:lnTo>
                    <a:lnTo>
                      <a:pt x="0" y="1335"/>
                    </a:lnTo>
                    <a:lnTo>
                      <a:pt x="0" y="1543"/>
                    </a:lnTo>
                    <a:lnTo>
                      <a:pt x="0" y="1755"/>
                    </a:lnTo>
                    <a:lnTo>
                      <a:pt x="0" y="1966"/>
                    </a:lnTo>
                    <a:lnTo>
                      <a:pt x="0" y="2175"/>
                    </a:lnTo>
                    <a:lnTo>
                      <a:pt x="0" y="2377"/>
                    </a:lnTo>
                    <a:lnTo>
                      <a:pt x="0" y="2571"/>
                    </a:lnTo>
                    <a:lnTo>
                      <a:pt x="0" y="2752"/>
                    </a:lnTo>
                    <a:lnTo>
                      <a:pt x="0" y="2919"/>
                    </a:lnTo>
                    <a:lnTo>
                      <a:pt x="0" y="3068"/>
                    </a:lnTo>
                    <a:lnTo>
                      <a:pt x="0" y="3199"/>
                    </a:lnTo>
                    <a:lnTo>
                      <a:pt x="0" y="3309"/>
                    </a:lnTo>
                    <a:lnTo>
                      <a:pt x="0" y="3396"/>
                    </a:lnTo>
                    <a:lnTo>
                      <a:pt x="0" y="3458"/>
                    </a:lnTo>
                    <a:lnTo>
                      <a:pt x="0" y="3497"/>
                    </a:lnTo>
                    <a:lnTo>
                      <a:pt x="0" y="3509"/>
                    </a:lnTo>
                    <a:lnTo>
                      <a:pt x="0" y="3497"/>
                    </a:lnTo>
                    <a:lnTo>
                      <a:pt x="0" y="3458"/>
                    </a:lnTo>
                    <a:lnTo>
                      <a:pt x="0" y="3396"/>
                    </a:lnTo>
                    <a:lnTo>
                      <a:pt x="0" y="3309"/>
                    </a:lnTo>
                    <a:lnTo>
                      <a:pt x="0" y="3199"/>
                    </a:lnTo>
                    <a:lnTo>
                      <a:pt x="0" y="3068"/>
                    </a:lnTo>
                    <a:lnTo>
                      <a:pt x="0" y="2919"/>
                    </a:lnTo>
                    <a:lnTo>
                      <a:pt x="0" y="2752"/>
                    </a:lnTo>
                    <a:lnTo>
                      <a:pt x="0" y="2571"/>
                    </a:lnTo>
                    <a:lnTo>
                      <a:pt x="0" y="2377"/>
                    </a:lnTo>
                    <a:lnTo>
                      <a:pt x="0" y="2175"/>
                    </a:lnTo>
                    <a:lnTo>
                      <a:pt x="0" y="1966"/>
                    </a:lnTo>
                    <a:lnTo>
                      <a:pt x="0" y="1755"/>
                    </a:lnTo>
                    <a:close/>
                  </a:path>
                </a:pathLst>
              </a:custGeom>
              <a:noFill/>
              <a:ln w="0">
                <a:solidFill>
                  <a:srgbClr val="CC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Freeform 170"/>
              <p:cNvSpPr>
                <a:spLocks/>
              </p:cNvSpPr>
              <p:nvPr/>
            </p:nvSpPr>
            <p:spPr bwMode="auto">
              <a:xfrm>
                <a:off x="5215" y="1371"/>
                <a:ext cx="1" cy="720"/>
              </a:xfrm>
              <a:custGeom>
                <a:avLst/>
                <a:gdLst>
                  <a:gd name="T0" fmla="*/ 0 w 1"/>
                  <a:gd name="T1" fmla="*/ 0 h 11698"/>
                  <a:gd name="T2" fmla="*/ 0 w 1"/>
                  <a:gd name="T3" fmla="*/ 3 h 11698"/>
                  <a:gd name="T4" fmla="*/ 0 w 1"/>
                  <a:gd name="T5" fmla="*/ 0 h 116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698">
                    <a:moveTo>
                      <a:pt x="0" y="0"/>
                    </a:moveTo>
                    <a:lnTo>
                      <a:pt x="0" y="1169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CC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Line 171"/>
              <p:cNvSpPr>
                <a:spLocks noChangeShapeType="1"/>
              </p:cNvSpPr>
              <p:nvPr/>
            </p:nvSpPr>
            <p:spPr bwMode="auto">
              <a:xfrm>
                <a:off x="4928" y="1587"/>
                <a:ext cx="287" cy="0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Line 172"/>
              <p:cNvSpPr>
                <a:spLocks noChangeShapeType="1"/>
              </p:cNvSpPr>
              <p:nvPr/>
            </p:nvSpPr>
            <p:spPr bwMode="auto">
              <a:xfrm>
                <a:off x="4856" y="1587"/>
                <a:ext cx="448" cy="0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Line 173"/>
              <p:cNvSpPr>
                <a:spLocks noChangeShapeType="1"/>
              </p:cNvSpPr>
              <p:nvPr/>
            </p:nvSpPr>
            <p:spPr bwMode="auto">
              <a:xfrm flipV="1">
                <a:off x="4922" y="1371"/>
                <a:ext cx="82" cy="61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Line 174"/>
              <p:cNvSpPr>
                <a:spLocks noChangeShapeType="1"/>
              </p:cNvSpPr>
              <p:nvPr/>
            </p:nvSpPr>
            <p:spPr bwMode="auto">
              <a:xfrm flipV="1">
                <a:off x="4347" y="1875"/>
                <a:ext cx="70" cy="53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Line 175"/>
              <p:cNvSpPr>
                <a:spLocks noChangeShapeType="1"/>
              </p:cNvSpPr>
              <p:nvPr/>
            </p:nvSpPr>
            <p:spPr bwMode="auto">
              <a:xfrm flipV="1">
                <a:off x="4945" y="1371"/>
                <a:ext cx="144" cy="108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Line 176"/>
              <p:cNvSpPr>
                <a:spLocks noChangeShapeType="1"/>
              </p:cNvSpPr>
              <p:nvPr/>
            </p:nvSpPr>
            <p:spPr bwMode="auto">
              <a:xfrm flipV="1">
                <a:off x="4347" y="1875"/>
                <a:ext cx="155" cy="116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Line 177"/>
              <p:cNvSpPr>
                <a:spLocks noChangeShapeType="1"/>
              </p:cNvSpPr>
              <p:nvPr/>
            </p:nvSpPr>
            <p:spPr bwMode="auto">
              <a:xfrm flipV="1">
                <a:off x="5029" y="1371"/>
                <a:ext cx="144" cy="108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Line 178"/>
              <p:cNvSpPr>
                <a:spLocks noChangeShapeType="1"/>
              </p:cNvSpPr>
              <p:nvPr/>
            </p:nvSpPr>
            <p:spPr bwMode="auto">
              <a:xfrm flipV="1">
                <a:off x="4347" y="1875"/>
                <a:ext cx="239" cy="180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Line 179"/>
              <p:cNvSpPr>
                <a:spLocks noChangeShapeType="1"/>
              </p:cNvSpPr>
              <p:nvPr/>
            </p:nvSpPr>
            <p:spPr bwMode="auto">
              <a:xfrm flipV="1">
                <a:off x="5114" y="1407"/>
                <a:ext cx="96" cy="72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Line 180"/>
              <p:cNvSpPr>
                <a:spLocks noChangeShapeType="1"/>
              </p:cNvSpPr>
              <p:nvPr/>
            </p:nvSpPr>
            <p:spPr bwMode="auto">
              <a:xfrm flipV="1">
                <a:off x="4383" y="1875"/>
                <a:ext cx="288" cy="216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Line 181"/>
              <p:cNvSpPr>
                <a:spLocks noChangeShapeType="1"/>
              </p:cNvSpPr>
              <p:nvPr/>
            </p:nvSpPr>
            <p:spPr bwMode="auto">
              <a:xfrm flipV="1">
                <a:off x="5199" y="1470"/>
                <a:ext cx="11" cy="9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Line 182"/>
              <p:cNvSpPr>
                <a:spLocks noChangeShapeType="1"/>
              </p:cNvSpPr>
              <p:nvPr/>
            </p:nvSpPr>
            <p:spPr bwMode="auto">
              <a:xfrm flipV="1">
                <a:off x="4468" y="1875"/>
                <a:ext cx="288" cy="216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Line 183"/>
              <p:cNvSpPr>
                <a:spLocks noChangeShapeType="1"/>
              </p:cNvSpPr>
              <p:nvPr/>
            </p:nvSpPr>
            <p:spPr bwMode="auto">
              <a:xfrm flipV="1">
                <a:off x="4922" y="1694"/>
                <a:ext cx="75" cy="56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Line 184"/>
              <p:cNvSpPr>
                <a:spLocks noChangeShapeType="1"/>
              </p:cNvSpPr>
              <p:nvPr/>
            </p:nvSpPr>
            <p:spPr bwMode="auto">
              <a:xfrm flipV="1">
                <a:off x="4553" y="1875"/>
                <a:ext cx="288" cy="216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Line 185"/>
              <p:cNvSpPr>
                <a:spLocks noChangeShapeType="1"/>
              </p:cNvSpPr>
              <p:nvPr/>
            </p:nvSpPr>
            <p:spPr bwMode="auto">
              <a:xfrm flipV="1">
                <a:off x="4922" y="1694"/>
                <a:ext cx="160" cy="119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Line 186"/>
              <p:cNvSpPr>
                <a:spLocks noChangeShapeType="1"/>
              </p:cNvSpPr>
              <p:nvPr/>
            </p:nvSpPr>
            <p:spPr bwMode="auto">
              <a:xfrm flipV="1">
                <a:off x="4638" y="1694"/>
                <a:ext cx="529" cy="397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Line 187"/>
              <p:cNvSpPr>
                <a:spLocks noChangeShapeType="1"/>
              </p:cNvSpPr>
              <p:nvPr/>
            </p:nvSpPr>
            <p:spPr bwMode="auto">
              <a:xfrm flipV="1">
                <a:off x="4722" y="1725"/>
                <a:ext cx="488" cy="366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Line 188"/>
              <p:cNvSpPr>
                <a:spLocks noChangeShapeType="1"/>
              </p:cNvSpPr>
              <p:nvPr/>
            </p:nvSpPr>
            <p:spPr bwMode="auto">
              <a:xfrm flipV="1">
                <a:off x="4807" y="1789"/>
                <a:ext cx="403" cy="302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Line 189"/>
              <p:cNvSpPr>
                <a:spLocks noChangeShapeType="1"/>
              </p:cNvSpPr>
              <p:nvPr/>
            </p:nvSpPr>
            <p:spPr bwMode="auto">
              <a:xfrm flipV="1">
                <a:off x="4892" y="1852"/>
                <a:ext cx="318" cy="239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1" name="Line 190"/>
              <p:cNvSpPr>
                <a:spLocks noChangeShapeType="1"/>
              </p:cNvSpPr>
              <p:nvPr/>
            </p:nvSpPr>
            <p:spPr bwMode="auto">
              <a:xfrm flipV="1">
                <a:off x="4977" y="1916"/>
                <a:ext cx="233" cy="175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Line 191"/>
              <p:cNvSpPr>
                <a:spLocks noChangeShapeType="1"/>
              </p:cNvSpPr>
              <p:nvPr/>
            </p:nvSpPr>
            <p:spPr bwMode="auto">
              <a:xfrm flipV="1">
                <a:off x="5062" y="1979"/>
                <a:ext cx="148" cy="112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Line 192"/>
              <p:cNvSpPr>
                <a:spLocks noChangeShapeType="1"/>
              </p:cNvSpPr>
              <p:nvPr/>
            </p:nvSpPr>
            <p:spPr bwMode="auto">
              <a:xfrm flipV="1">
                <a:off x="5147" y="2043"/>
                <a:ext cx="63" cy="48"/>
              </a:xfrm>
              <a:prstGeom prst="line">
                <a:avLst/>
              </a:prstGeom>
              <a:noFill/>
              <a:ln w="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80" name="Group 193"/>
            <p:cNvGrpSpPr>
              <a:grpSpLocks/>
            </p:cNvGrpSpPr>
            <p:nvPr/>
          </p:nvGrpSpPr>
          <p:grpSpPr bwMode="auto">
            <a:xfrm>
              <a:off x="4064" y="1377"/>
              <a:ext cx="1156" cy="720"/>
              <a:chOff x="4064" y="1377"/>
              <a:chExt cx="1156" cy="720"/>
            </a:xfrm>
          </p:grpSpPr>
          <p:sp>
            <p:nvSpPr>
              <p:cNvPr id="6181" name="Freeform 194"/>
              <p:cNvSpPr>
                <a:spLocks/>
              </p:cNvSpPr>
              <p:nvPr/>
            </p:nvSpPr>
            <p:spPr bwMode="auto">
              <a:xfrm>
                <a:off x="4352" y="1875"/>
                <a:ext cx="0" cy="216"/>
              </a:xfrm>
              <a:custGeom>
                <a:avLst/>
                <a:gdLst>
                  <a:gd name="T0" fmla="*/ 0 h 3510"/>
                  <a:gd name="T1" fmla="*/ 1 h 3510"/>
                  <a:gd name="T2" fmla="*/ 0 h 35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3510">
                    <a:moveTo>
                      <a:pt x="0" y="0"/>
                    </a:moveTo>
                    <a:lnTo>
                      <a:pt x="0" y="35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Line 195"/>
              <p:cNvSpPr>
                <a:spLocks noChangeShapeType="1"/>
              </p:cNvSpPr>
              <p:nvPr/>
            </p:nvSpPr>
            <p:spPr bwMode="auto">
              <a:xfrm>
                <a:off x="4928" y="1694"/>
                <a:ext cx="287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Line 196"/>
              <p:cNvSpPr>
                <a:spLocks noChangeShapeType="1"/>
              </p:cNvSpPr>
              <p:nvPr/>
            </p:nvSpPr>
            <p:spPr bwMode="auto">
              <a:xfrm>
                <a:off x="4928" y="1479"/>
                <a:ext cx="2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84" name="Group 197"/>
              <p:cNvGrpSpPr>
                <a:grpSpLocks/>
              </p:cNvGrpSpPr>
              <p:nvPr/>
            </p:nvGrpSpPr>
            <p:grpSpPr bwMode="auto">
              <a:xfrm>
                <a:off x="4064" y="1377"/>
                <a:ext cx="1156" cy="720"/>
                <a:chOff x="4064" y="1392"/>
                <a:chExt cx="1156" cy="720"/>
              </a:xfrm>
            </p:grpSpPr>
            <p:sp>
              <p:nvSpPr>
                <p:cNvPr id="6185" name="Freeform 198"/>
                <p:cNvSpPr>
                  <a:spLocks/>
                </p:cNvSpPr>
                <p:nvPr/>
              </p:nvSpPr>
              <p:spPr bwMode="auto">
                <a:xfrm>
                  <a:off x="4064" y="1392"/>
                  <a:ext cx="1151" cy="720"/>
                </a:xfrm>
                <a:custGeom>
                  <a:avLst/>
                  <a:gdLst>
                    <a:gd name="T0" fmla="*/ 8 w 14018"/>
                    <a:gd name="T1" fmla="*/ 3 h 11698"/>
                    <a:gd name="T2" fmla="*/ 0 w 14018"/>
                    <a:gd name="T3" fmla="*/ 3 h 11698"/>
                    <a:gd name="T4" fmla="*/ 0 w 14018"/>
                    <a:gd name="T5" fmla="*/ 2 h 11698"/>
                    <a:gd name="T6" fmla="*/ 6 w 14018"/>
                    <a:gd name="T7" fmla="*/ 2 h 11698"/>
                    <a:gd name="T8" fmla="*/ 6 w 14018"/>
                    <a:gd name="T9" fmla="*/ 0 h 11698"/>
                    <a:gd name="T10" fmla="*/ 8 w 14018"/>
                    <a:gd name="T11" fmla="*/ 0 h 116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018" h="11698">
                      <a:moveTo>
                        <a:pt x="14018" y="11698"/>
                      </a:moveTo>
                      <a:lnTo>
                        <a:pt x="0" y="11698"/>
                      </a:lnTo>
                      <a:lnTo>
                        <a:pt x="0" y="8188"/>
                      </a:lnTo>
                      <a:lnTo>
                        <a:pt x="10513" y="8188"/>
                      </a:lnTo>
                      <a:lnTo>
                        <a:pt x="10513" y="0"/>
                      </a:lnTo>
                      <a:lnTo>
                        <a:pt x="14018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6" name="Line 199"/>
                <p:cNvSpPr>
                  <a:spLocks noChangeShapeType="1"/>
                </p:cNvSpPr>
                <p:nvPr/>
              </p:nvSpPr>
              <p:spPr bwMode="auto">
                <a:xfrm>
                  <a:off x="5220" y="1392"/>
                  <a:ext cx="0" cy="7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0312" name="Text Box 200"/>
          <p:cNvSpPr txBox="1">
            <a:spLocks noChangeArrowheads="1"/>
          </p:cNvSpPr>
          <p:nvPr/>
        </p:nvSpPr>
        <p:spPr bwMode="auto">
          <a:xfrm>
            <a:off x="9589698" y="3468688"/>
            <a:ext cx="10326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FF"/>
                </a:solidFill>
                <a:latin typeface="Arial" charset="0"/>
              </a:rPr>
              <a:t>H</a:t>
            </a:r>
            <a:r>
              <a:rPr lang="en-US" altLang="en-US" sz="1800" b="1">
                <a:solidFill>
                  <a:srgbClr val="0000FF"/>
                </a:solidFill>
                <a:latin typeface="Arial" charset="0"/>
              </a:rPr>
              <a:t>ình</a:t>
            </a:r>
            <a:r>
              <a:rPr lang="en-US" altLang="en-US" sz="1600" b="1">
                <a:solidFill>
                  <a:srgbClr val="0000FF"/>
                </a:solidFill>
                <a:latin typeface="Arial" charset="0"/>
              </a:rPr>
              <a:t> cắt</a:t>
            </a:r>
          </a:p>
        </p:txBody>
      </p:sp>
      <p:grpSp>
        <p:nvGrpSpPr>
          <p:cNvPr id="6166" name="Group 201"/>
          <p:cNvGrpSpPr>
            <a:grpSpLocks/>
          </p:cNvGrpSpPr>
          <p:nvPr/>
        </p:nvGrpSpPr>
        <p:grpSpPr bwMode="auto">
          <a:xfrm>
            <a:off x="1807633" y="1447800"/>
            <a:ext cx="2556933" cy="990600"/>
            <a:chOff x="854" y="912"/>
            <a:chExt cx="1208" cy="624"/>
          </a:xfrm>
        </p:grpSpPr>
        <p:sp>
          <p:nvSpPr>
            <p:cNvPr id="6177" name="Text Box 202"/>
            <p:cNvSpPr txBox="1">
              <a:spLocks noChangeArrowheads="1"/>
            </p:cNvSpPr>
            <p:nvPr/>
          </p:nvSpPr>
          <p:spPr bwMode="auto">
            <a:xfrm>
              <a:off x="854" y="912"/>
              <a:ext cx="12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000FF"/>
                  </a:solidFill>
                  <a:latin typeface="Arial" charset="0"/>
                </a:rPr>
                <a:t>Mặt phẳng hình chiếu</a:t>
              </a:r>
            </a:p>
          </p:txBody>
        </p:sp>
        <p:sp>
          <p:nvSpPr>
            <p:cNvPr id="6178" name="Line 203"/>
            <p:cNvSpPr>
              <a:spLocks noChangeShapeType="1"/>
            </p:cNvSpPr>
            <p:nvPr/>
          </p:nvSpPr>
          <p:spPr bwMode="auto">
            <a:xfrm>
              <a:off x="1200" y="1152"/>
              <a:ext cx="576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67" name="Group 204"/>
          <p:cNvGrpSpPr>
            <a:grpSpLocks/>
          </p:cNvGrpSpPr>
          <p:nvPr/>
        </p:nvGrpSpPr>
        <p:grpSpPr bwMode="auto">
          <a:xfrm>
            <a:off x="7188200" y="2438400"/>
            <a:ext cx="1735667" cy="838200"/>
            <a:chOff x="3304" y="1632"/>
            <a:chExt cx="820" cy="528"/>
          </a:xfrm>
        </p:grpSpPr>
        <p:sp>
          <p:nvSpPr>
            <p:cNvPr id="6175" name="Text Box 205"/>
            <p:cNvSpPr txBox="1">
              <a:spLocks noChangeArrowheads="1"/>
            </p:cNvSpPr>
            <p:nvPr/>
          </p:nvSpPr>
          <p:spPr bwMode="auto">
            <a:xfrm>
              <a:off x="3304" y="1632"/>
              <a:ext cx="8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000FF"/>
                  </a:solidFill>
                  <a:latin typeface="Arial" charset="0"/>
                </a:rPr>
                <a:t>Mặt phẳng cắt</a:t>
              </a:r>
            </a:p>
          </p:txBody>
        </p:sp>
        <p:sp>
          <p:nvSpPr>
            <p:cNvPr id="6176" name="Line 206"/>
            <p:cNvSpPr>
              <a:spLocks noChangeShapeType="1"/>
            </p:cNvSpPr>
            <p:nvPr/>
          </p:nvSpPr>
          <p:spPr bwMode="auto">
            <a:xfrm>
              <a:off x="3456" y="1872"/>
              <a:ext cx="96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319" name="Group 207"/>
          <p:cNvGrpSpPr>
            <a:grpSpLocks/>
          </p:cNvGrpSpPr>
          <p:nvPr/>
        </p:nvGrpSpPr>
        <p:grpSpPr bwMode="auto">
          <a:xfrm>
            <a:off x="9069917" y="4286250"/>
            <a:ext cx="683683" cy="438150"/>
            <a:chOff x="4240" y="2604"/>
            <a:chExt cx="348" cy="372"/>
          </a:xfrm>
        </p:grpSpPr>
        <p:sp>
          <p:nvSpPr>
            <p:cNvPr id="6169" name="Line 208"/>
            <p:cNvSpPr>
              <a:spLocks noChangeShapeType="1"/>
            </p:cNvSpPr>
            <p:nvPr/>
          </p:nvSpPr>
          <p:spPr bwMode="auto">
            <a:xfrm flipV="1">
              <a:off x="4240" y="2604"/>
              <a:ext cx="125" cy="13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09"/>
            <p:cNvSpPr>
              <a:spLocks noChangeShapeType="1"/>
            </p:cNvSpPr>
            <p:nvPr/>
          </p:nvSpPr>
          <p:spPr bwMode="auto">
            <a:xfrm>
              <a:off x="4365" y="2604"/>
              <a:ext cx="0" cy="333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10"/>
            <p:cNvSpPr>
              <a:spLocks noChangeShapeType="1"/>
            </p:cNvSpPr>
            <p:nvPr/>
          </p:nvSpPr>
          <p:spPr bwMode="auto">
            <a:xfrm flipH="1" flipV="1">
              <a:off x="4240" y="2736"/>
              <a:ext cx="125" cy="20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11"/>
            <p:cNvSpPr>
              <a:spLocks noChangeShapeType="1"/>
            </p:cNvSpPr>
            <p:nvPr/>
          </p:nvSpPr>
          <p:spPr bwMode="auto">
            <a:xfrm>
              <a:off x="4365" y="2747"/>
              <a:ext cx="223" cy="12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212"/>
            <p:cNvSpPr>
              <a:spLocks noChangeShapeType="1"/>
            </p:cNvSpPr>
            <p:nvPr/>
          </p:nvSpPr>
          <p:spPr bwMode="auto">
            <a:xfrm>
              <a:off x="4588" y="2875"/>
              <a:ext cx="0" cy="10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213"/>
            <p:cNvSpPr>
              <a:spLocks noChangeShapeType="1"/>
            </p:cNvSpPr>
            <p:nvPr/>
          </p:nvSpPr>
          <p:spPr bwMode="auto">
            <a:xfrm flipH="1" flipV="1">
              <a:off x="4365" y="2848"/>
              <a:ext cx="223" cy="12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99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077 4.07407E-6 C 0.16059 4.07407E-6 0.22205 -0.12315 0.22205 -0.22315 L 0.22205 -0.4460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90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0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3.33333E-6 -0.02524 0.05539 -0.04445 0.12292 -0.04445 C 0.19271 -0.04445 0.24844 -0.02524 0.24844 4.44444E-6 C 0.24844 0.025 0.30382 0.04444 0.37361 0.04444 C 0.44115 0.04444 0.49688 0.025 0.49688 4.44444E-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90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0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0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73" grpId="0"/>
      <p:bldP spid="903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6662" y="387851"/>
            <a:ext cx="9714984" cy="864660"/>
            <a:chOff x="0" y="0"/>
            <a:chExt cx="7204182" cy="231140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7204183" cy="2311400"/>
            </a:xfrm>
            <a:custGeom>
              <a:avLst/>
              <a:gdLst/>
              <a:ahLst/>
              <a:cxnLst/>
              <a:rect l="l" t="t" r="r" b="b"/>
              <a:pathLst>
                <a:path w="7204183" h="2311400">
                  <a:moveTo>
                    <a:pt x="689938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899383" y="2311400"/>
                  </a:lnTo>
                  <a:cubicBezTo>
                    <a:pt x="7068293" y="2311400"/>
                    <a:pt x="7204183" y="2175510"/>
                    <a:pt x="7204183" y="2006600"/>
                  </a:cubicBezTo>
                  <a:lnTo>
                    <a:pt x="7204183" y="304800"/>
                  </a:lnTo>
                  <a:cubicBezTo>
                    <a:pt x="7204183" y="135890"/>
                    <a:pt x="7068293" y="0"/>
                    <a:pt x="689938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879363A-6F4D-4965-9A70-E533AF1A9401}"/>
              </a:ext>
            </a:extLst>
          </p:cNvPr>
          <p:cNvSpPr txBox="1"/>
          <p:nvPr/>
        </p:nvSpPr>
        <p:spPr>
          <a:xfrm>
            <a:off x="604234" y="389922"/>
            <a:ext cx="10098057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1, 2: VẼ MẶT CẮT  .    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NHÓM 3, 4: VẼ HÌNH CẮT TOÀN BỘ.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D:\Bài giảng Công Nghệ\gadt 11 moi\h2.png"/>
          <p:cNvPicPr/>
          <p:nvPr/>
        </p:nvPicPr>
        <p:blipFill rotWithShape="1">
          <a:blip r:embed="rId2"/>
          <a:srcRect t="16455"/>
          <a:stretch/>
        </p:blipFill>
        <p:spPr bwMode="auto">
          <a:xfrm>
            <a:off x="2328540" y="2890012"/>
            <a:ext cx="7573107" cy="3623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3796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6662" y="387851"/>
            <a:ext cx="9714984" cy="864660"/>
            <a:chOff x="0" y="0"/>
            <a:chExt cx="7204182" cy="231140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7204183" cy="2311400"/>
            </a:xfrm>
            <a:custGeom>
              <a:avLst/>
              <a:gdLst/>
              <a:ahLst/>
              <a:cxnLst/>
              <a:rect l="l" t="t" r="r" b="b"/>
              <a:pathLst>
                <a:path w="7204183" h="2311400">
                  <a:moveTo>
                    <a:pt x="689938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899383" y="2311400"/>
                  </a:lnTo>
                  <a:cubicBezTo>
                    <a:pt x="7068293" y="2311400"/>
                    <a:pt x="7204183" y="2175510"/>
                    <a:pt x="7204183" y="2006600"/>
                  </a:cubicBezTo>
                  <a:lnTo>
                    <a:pt x="7204183" y="304800"/>
                  </a:lnTo>
                  <a:cubicBezTo>
                    <a:pt x="7204183" y="135890"/>
                    <a:pt x="7068293" y="0"/>
                    <a:pt x="689938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29CCEC4-C388-447E-82DC-122CC7BF763F}"/>
              </a:ext>
            </a:extLst>
          </p:cNvPr>
          <p:cNvSpPr txBox="1"/>
          <p:nvPr/>
        </p:nvSpPr>
        <p:spPr>
          <a:xfrm>
            <a:off x="-93217" y="288099"/>
            <a:ext cx="9994864" cy="86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sz="3600" b="1" dirty="0" smtClean="0">
                <a:solidFill>
                  <a:srgbClr val="464950"/>
                </a:solidFill>
              </a:rPr>
              <a:t>ĐÁP ÁN</a:t>
            </a:r>
            <a:endParaRPr lang="en-US" sz="3600" b="1" dirty="0">
              <a:solidFill>
                <a:srgbClr val="464950"/>
              </a:solidFill>
            </a:endParaRPr>
          </a:p>
        </p:txBody>
      </p:sp>
      <p:pic>
        <p:nvPicPr>
          <p:cNvPr id="11" name="Picture 10" descr="D:\Bài giảng Công Nghệ\gadt 11 moi\h6.png"/>
          <p:cNvPicPr/>
          <p:nvPr/>
        </p:nvPicPr>
        <p:blipFill rotWithShape="1">
          <a:blip r:embed="rId2"/>
          <a:srcRect l="61607"/>
          <a:stretch/>
        </p:blipFill>
        <p:spPr bwMode="auto">
          <a:xfrm>
            <a:off x="2884868" y="1361667"/>
            <a:ext cx="5074276" cy="35580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5216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8570" y="5410042"/>
            <a:ext cx="1454483" cy="1420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17200" y="5377960"/>
            <a:ext cx="1156862" cy="1177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2763" y="2501446"/>
            <a:ext cx="3967068" cy="271309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46390" y="3253600"/>
            <a:ext cx="3760439" cy="27130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010144" y="2668071"/>
            <a:ext cx="4069093" cy="29189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FB35CE-CB10-4620-9595-41C8558457B1}"/>
              </a:ext>
            </a:extLst>
          </p:cNvPr>
          <p:cNvGrpSpPr/>
          <p:nvPr/>
        </p:nvGrpSpPr>
        <p:grpSpPr>
          <a:xfrm>
            <a:off x="1510748" y="621364"/>
            <a:ext cx="8892209" cy="1675331"/>
            <a:chOff x="2885695" y="621364"/>
            <a:chExt cx="7172295" cy="167533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30833">
              <a:off x="2915161" y="621364"/>
              <a:ext cx="6648007" cy="1675331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2885695" y="797738"/>
              <a:ext cx="7172295" cy="115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964"/>
                </a:lnSpc>
              </a:pPr>
              <a:r>
                <a:rPr lang="vi-VN" sz="4400" b="1" dirty="0">
                  <a:solidFill>
                    <a:srgbClr val="000000"/>
                  </a:solidFill>
                </a:rPr>
                <a:t>HƯỚNG DẪN </a:t>
              </a:r>
              <a:r>
                <a:rPr lang="en-US" sz="4400" b="1" dirty="0" smtClean="0">
                  <a:solidFill>
                    <a:srgbClr val="000000"/>
                  </a:solidFill>
                </a:rPr>
                <a:t>HỌC Ở </a:t>
              </a:r>
              <a:r>
                <a:rPr lang="vi-VN" sz="4400" b="1" dirty="0" smtClean="0">
                  <a:solidFill>
                    <a:srgbClr val="000000"/>
                  </a:solidFill>
                </a:rPr>
                <a:t> </a:t>
              </a:r>
              <a:r>
                <a:rPr lang="vi-VN" sz="4400" b="1" dirty="0">
                  <a:solidFill>
                    <a:srgbClr val="000000"/>
                  </a:solidFill>
                </a:rPr>
                <a:t>NHÀ</a:t>
              </a:r>
              <a:endParaRPr lang="en-US" sz="44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32401" y="5948123"/>
            <a:ext cx="2646275" cy="86605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279144" y="564385"/>
            <a:ext cx="1466025" cy="14660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21B374D-764E-4340-9CAC-68CDF78FCFDD}"/>
              </a:ext>
            </a:extLst>
          </p:cNvPr>
          <p:cNvSpPr txBox="1"/>
          <p:nvPr/>
        </p:nvSpPr>
        <p:spPr>
          <a:xfrm>
            <a:off x="216077" y="3077063"/>
            <a:ext cx="3760439" cy="149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Hoàn thành các bài tập được giao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92EAE12-67B6-44AD-B6D3-CDD7D1544954}"/>
              </a:ext>
            </a:extLst>
          </p:cNvPr>
          <p:cNvSpPr txBox="1"/>
          <p:nvPr/>
        </p:nvSpPr>
        <p:spPr>
          <a:xfrm>
            <a:off x="4079830" y="3759694"/>
            <a:ext cx="3965500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sz="3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A0908EB-A294-47FB-B355-01BE8BA0E75D}"/>
              </a:ext>
            </a:extLst>
          </p:cNvPr>
          <p:cNvSpPr txBox="1"/>
          <p:nvPr/>
        </p:nvSpPr>
        <p:spPr>
          <a:xfrm>
            <a:off x="6734927" y="2969734"/>
            <a:ext cx="6646127" cy="235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200"/>
              </a:spcAft>
            </a:pP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sz="3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200"/>
              </a:spcAft>
            </a:pP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vi-VN" sz="3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vi-VN" sz="320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200"/>
              </a:spcAft>
            </a:pPr>
            <a:r>
              <a:rPr lang="en-US" sz="3200" b="1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Hình</a:t>
            </a:r>
            <a:r>
              <a:rPr lang="en-US" sz="3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chiếu</a:t>
            </a:r>
            <a:r>
              <a:rPr lang="en-US" sz="3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trục</a:t>
            </a:r>
            <a:r>
              <a:rPr lang="en-US" sz="3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đo</a:t>
            </a:r>
            <a:endParaRPr lang="en-US" sz="2667" b="1" i="1" dirty="0"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05087" y="1886332"/>
            <a:ext cx="10110919" cy="2666769"/>
            <a:chOff x="0" y="0"/>
            <a:chExt cx="11495585" cy="1185420"/>
          </a:xfrm>
          <a:solidFill>
            <a:schemeClr val="accent2">
              <a:lumMod val="75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-4262"/>
              <a:ext cx="11503330" cy="1191905"/>
            </a:xfrm>
            <a:custGeom>
              <a:avLst/>
              <a:gdLst/>
              <a:ahLst/>
              <a:cxnLst/>
              <a:rect l="l" t="t" r="r" b="b"/>
              <a:pathLst>
                <a:path w="11503330" h="1191905">
                  <a:moveTo>
                    <a:pt x="10564431" y="1180718"/>
                  </a:moveTo>
                  <a:cubicBezTo>
                    <a:pt x="10564431" y="1180718"/>
                    <a:pt x="10144678" y="1191905"/>
                    <a:pt x="9682094" y="1189284"/>
                  </a:cubicBezTo>
                  <a:cubicBezTo>
                    <a:pt x="3755729" y="1187121"/>
                    <a:pt x="1057073" y="1179297"/>
                    <a:pt x="1057073" y="1179297"/>
                  </a:cubicBezTo>
                  <a:cubicBezTo>
                    <a:pt x="812931" y="1170463"/>
                    <a:pt x="565145" y="1153481"/>
                    <a:pt x="398404" y="1095304"/>
                  </a:cubicBezTo>
                  <a:cubicBezTo>
                    <a:pt x="120505" y="998342"/>
                    <a:pt x="0" y="820814"/>
                    <a:pt x="0" y="590657"/>
                  </a:cubicBezTo>
                  <a:lnTo>
                    <a:pt x="0" y="590655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7873021" y="7673"/>
                  </a:cubicBezTo>
                  <a:cubicBezTo>
                    <a:pt x="9925752" y="0"/>
                    <a:pt x="10389679" y="7673"/>
                    <a:pt x="10389679" y="7673"/>
                  </a:cubicBezTo>
                  <a:cubicBezTo>
                    <a:pt x="10757987" y="15152"/>
                    <a:pt x="11121299" y="84484"/>
                    <a:pt x="11319039" y="207066"/>
                  </a:cubicBezTo>
                  <a:cubicBezTo>
                    <a:pt x="11470056" y="300683"/>
                    <a:pt x="11503330" y="425358"/>
                    <a:pt x="11494190" y="590657"/>
                  </a:cubicBezTo>
                  <a:lnTo>
                    <a:pt x="11494190" y="590658"/>
                  </a:lnTo>
                  <a:cubicBezTo>
                    <a:pt x="11494191" y="938779"/>
                    <a:pt x="11211194" y="1152877"/>
                    <a:pt x="10564431" y="118071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TextBox 5"/>
          <p:cNvSpPr txBox="1"/>
          <p:nvPr/>
        </p:nvSpPr>
        <p:spPr>
          <a:xfrm>
            <a:off x="1891005" y="2110008"/>
            <a:ext cx="8598729" cy="2096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chemeClr val="bg1"/>
                </a:solidFill>
              </a:rPr>
              <a:t>CẢM ƠN CÁC EM ĐÃ CHÚ Ý LẮNG NGHE!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4410" y="207868"/>
            <a:ext cx="1221353" cy="12746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4380" y="5249337"/>
            <a:ext cx="1516625" cy="15166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4675">
            <a:off x="9711618" y="335660"/>
            <a:ext cx="2403065" cy="13544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D868F25-E1F6-48CA-AB16-F3C5D863D6D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06001" y="3032904"/>
            <a:ext cx="2128928" cy="380165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61671" y="1736734"/>
            <a:ext cx="9737221" cy="3759743"/>
            <a:chOff x="0" y="0"/>
            <a:chExt cx="7620000" cy="29422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20000" cy="2939700"/>
            </a:xfrm>
            <a:custGeom>
              <a:avLst/>
              <a:gdLst/>
              <a:ahLst/>
              <a:cxnLst/>
              <a:rect l="l" t="t" r="r" b="b"/>
              <a:pathLst>
                <a:path w="7620000" h="2939700">
                  <a:moveTo>
                    <a:pt x="7620000" y="2081180"/>
                  </a:moveTo>
                  <a:lnTo>
                    <a:pt x="7620000" y="222250"/>
                  </a:lnTo>
                  <a:cubicBezTo>
                    <a:pt x="7620000" y="100330"/>
                    <a:pt x="7519670" y="0"/>
                    <a:pt x="7397750" y="0"/>
                  </a:cubicBezTo>
                  <a:lnTo>
                    <a:pt x="222250" y="0"/>
                  </a:lnTo>
                  <a:cubicBezTo>
                    <a:pt x="100330" y="0"/>
                    <a:pt x="0" y="100330"/>
                    <a:pt x="0" y="222250"/>
                  </a:cubicBezTo>
                  <a:lnTo>
                    <a:pt x="0" y="2079910"/>
                  </a:lnTo>
                  <a:cubicBezTo>
                    <a:pt x="0" y="2203100"/>
                    <a:pt x="100330" y="2302160"/>
                    <a:pt x="222250" y="2302160"/>
                  </a:cubicBezTo>
                  <a:lnTo>
                    <a:pt x="3547110" y="2302160"/>
                  </a:lnTo>
                  <a:lnTo>
                    <a:pt x="3808730" y="2939700"/>
                  </a:lnTo>
                  <a:lnTo>
                    <a:pt x="4070350" y="2302160"/>
                  </a:lnTo>
                  <a:lnTo>
                    <a:pt x="7395210" y="2302160"/>
                  </a:lnTo>
                  <a:cubicBezTo>
                    <a:pt x="7519670" y="2303430"/>
                    <a:pt x="7620000" y="2204370"/>
                    <a:pt x="7620000" y="2081180"/>
                  </a:cubicBezTo>
                  <a:lnTo>
                    <a:pt x="7620000" y="2081180"/>
                  </a:lnTo>
                  <a:close/>
                </a:path>
              </a:pathLst>
            </a:custGeom>
            <a:solidFill>
              <a:srgbClr val="497FB4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461670" y="1781808"/>
            <a:ext cx="9737221" cy="235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5400" b="1" dirty="0">
                <a:solidFill>
                  <a:schemeClr val="bg1"/>
                </a:solidFill>
                <a:latin typeface="+mj-lt"/>
              </a:rPr>
              <a:t>BÀI 10: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5400" b="1" dirty="0">
                <a:solidFill>
                  <a:schemeClr val="bg1"/>
                </a:solidFill>
                <a:latin typeface="+mj-lt"/>
              </a:rPr>
              <a:t>HÌNH CẮT VÀ MẶT CẮT 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2810" y="234235"/>
            <a:ext cx="1363347" cy="13486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77455" y="4971907"/>
            <a:ext cx="1583075" cy="1387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8159" y="144237"/>
            <a:ext cx="12262907" cy="127076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0833">
            <a:off x="466502" y="1558892"/>
            <a:ext cx="4800127" cy="2708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F23F953-5556-4AD8-ACD7-BA1F1C82F6DA}"/>
              </a:ext>
            </a:extLst>
          </p:cNvPr>
          <p:cNvGrpSpPr/>
          <p:nvPr/>
        </p:nvGrpSpPr>
        <p:grpSpPr>
          <a:xfrm>
            <a:off x="5473843" y="2833573"/>
            <a:ext cx="6416726" cy="1836258"/>
            <a:chOff x="9297434" y="4082376"/>
            <a:chExt cx="7802787" cy="151832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82127" y="4082376"/>
              <a:ext cx="7318094" cy="1518324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297434" y="4314335"/>
              <a:ext cx="1088713" cy="108871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C1BD5A0-926F-45BE-A4CB-94E966D1D39A}"/>
              </a:ext>
            </a:extLst>
          </p:cNvPr>
          <p:cNvGrpSpPr/>
          <p:nvPr/>
        </p:nvGrpSpPr>
        <p:grpSpPr>
          <a:xfrm>
            <a:off x="5473843" y="4952633"/>
            <a:ext cx="6306716" cy="1647505"/>
            <a:chOff x="9156562" y="6298015"/>
            <a:chExt cx="7670638" cy="151832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509106" y="6298015"/>
              <a:ext cx="7318094" cy="1518324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156562" y="6502950"/>
              <a:ext cx="1088713" cy="108871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CA25740-F102-4BF2-87CF-1C3955BD5466}"/>
              </a:ext>
            </a:extLst>
          </p:cNvPr>
          <p:cNvGrpSpPr/>
          <p:nvPr/>
        </p:nvGrpSpPr>
        <p:grpSpPr>
          <a:xfrm>
            <a:off x="5608319" y="672984"/>
            <a:ext cx="6120551" cy="1638886"/>
            <a:chOff x="9144000" y="1552986"/>
            <a:chExt cx="7773512" cy="151832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599418" y="1552986"/>
              <a:ext cx="7318094" cy="1518324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144000" y="1729116"/>
              <a:ext cx="1101044" cy="1101044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-394952" y="1988801"/>
            <a:ext cx="6473221" cy="192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000000"/>
                </a:solidFill>
                <a:latin typeface="+mj-lt"/>
              </a:rPr>
              <a:t>NỘI DUNG </a:t>
            </a: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000000"/>
                </a:solidFill>
                <a:latin typeface="+mj-lt"/>
              </a:rPr>
              <a:t>BÀI HỌC</a:t>
            </a:r>
            <a:endParaRPr lang="en-US" sz="4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31351" y="5280721"/>
            <a:ext cx="539751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3806" dirty="0">
                <a:solidFill>
                  <a:srgbClr val="FFFBE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FFFBEE"/>
                </a:solidFill>
                <a:latin typeface="Times New Roman" pitchFamily="18" charset="0"/>
                <a:cs typeface="Times New Roman" pitchFamily="18" charset="0"/>
              </a:rPr>
              <a:t>Vẽ hình cắt, mặt </a:t>
            </a:r>
            <a:r>
              <a:rPr lang="vi-VN" sz="3600" dirty="0" smtClean="0">
                <a:solidFill>
                  <a:srgbClr val="FFFBEE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 smtClean="0">
                <a:solidFill>
                  <a:srgbClr val="FFFBE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FBE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652849" y="672984"/>
            <a:ext cx="4553990" cy="1477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3806" dirty="0">
                <a:solidFill>
                  <a:srgbClr val="FFFBEE"/>
                </a:solidFill>
                <a:latin typeface="More Sugar Thin"/>
              </a:rPr>
              <a:t> </a:t>
            </a:r>
            <a:r>
              <a:rPr lang="vi-VN" sz="3600" dirty="0">
                <a:solidFill>
                  <a:srgbClr val="FFFBEE"/>
                </a:solidFill>
                <a:latin typeface="+mj-lt"/>
              </a:rPr>
              <a:t>Khái niệm hình cắt, mặt cắt</a:t>
            </a:r>
            <a:endParaRPr lang="en-US" sz="3600" dirty="0">
              <a:solidFill>
                <a:srgbClr val="FFFBEE"/>
              </a:solidFill>
              <a:latin typeface="+mj-l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715232" y="2963585"/>
            <a:ext cx="4429225" cy="1477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vi-VN" sz="3600" dirty="0">
                <a:solidFill>
                  <a:srgbClr val="FFFBEE"/>
                </a:solidFill>
                <a:latin typeface="+mj-lt"/>
              </a:rPr>
              <a:t>Phân loại mặt cắt, hình cắt </a:t>
            </a:r>
            <a:endParaRPr lang="en-US" sz="3600" dirty="0">
              <a:solidFill>
                <a:srgbClr val="FFFBEE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0750154" y="2251626"/>
            <a:ext cx="1249789" cy="333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3"/>
              </a:lnSpc>
              <a:spcBef>
                <a:spcPct val="0"/>
              </a:spcBef>
            </a:pPr>
            <a:endParaRPr lang="en-US" sz="2133" dirty="0">
              <a:solidFill>
                <a:srgbClr val="FBFFF3"/>
              </a:solidFill>
              <a:latin typeface="Fredoka On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1E34768-EB58-42C6-B90A-0ECC38C92A02}"/>
              </a:ext>
            </a:extLst>
          </p:cNvPr>
          <p:cNvGrpSpPr/>
          <p:nvPr/>
        </p:nvGrpSpPr>
        <p:grpSpPr>
          <a:xfrm>
            <a:off x="2549640" y="1144180"/>
            <a:ext cx="6903720" cy="712403"/>
            <a:chOff x="2549640" y="1144180"/>
            <a:chExt cx="6903720" cy="712403"/>
          </a:xfrm>
        </p:grpSpPr>
        <p:grpSp>
          <p:nvGrpSpPr>
            <p:cNvPr id="5" name="Group 5"/>
            <p:cNvGrpSpPr/>
            <p:nvPr/>
          </p:nvGrpSpPr>
          <p:grpSpPr>
            <a:xfrm>
              <a:off x="3663673" y="1144180"/>
              <a:ext cx="4675655" cy="712403"/>
              <a:chOff x="1099705" y="841468"/>
              <a:chExt cx="4431562" cy="68447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099705" y="841468"/>
                <a:ext cx="4431562" cy="684476"/>
              </a:xfrm>
              <a:custGeom>
                <a:avLst/>
                <a:gdLst/>
                <a:ahLst/>
                <a:cxnLst/>
                <a:rect l="l" t="t" r="r" b="b"/>
                <a:pathLst>
                  <a:path w="5552214" h="684476">
                    <a:moveTo>
                      <a:pt x="5427754" y="684476"/>
                    </a:moveTo>
                    <a:lnTo>
                      <a:pt x="124460" y="684476"/>
                    </a:lnTo>
                    <a:cubicBezTo>
                      <a:pt x="55880" y="684476"/>
                      <a:pt x="0" y="628596"/>
                      <a:pt x="0" y="5600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27754" y="0"/>
                    </a:lnTo>
                    <a:cubicBezTo>
                      <a:pt x="5496334" y="0"/>
                      <a:pt x="5552214" y="55880"/>
                      <a:pt x="5552214" y="124460"/>
                    </a:cubicBezTo>
                    <a:lnTo>
                      <a:pt x="5552214" y="560016"/>
                    </a:lnTo>
                    <a:cubicBezTo>
                      <a:pt x="5552214" y="628596"/>
                      <a:pt x="5496334" y="684476"/>
                      <a:pt x="5427754" y="684476"/>
                    </a:cubicBezTo>
                    <a:close/>
                  </a:path>
                </a:pathLst>
              </a:custGeom>
              <a:solidFill>
                <a:srgbClr val="FEB3EB"/>
              </a:solidFill>
            </p:spPr>
          </p:sp>
        </p:grp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F14DDDD9-3F16-4B5E-A7DC-2417EA62549C}"/>
                </a:ext>
              </a:extLst>
            </p:cNvPr>
            <p:cNvSpPr txBox="1"/>
            <p:nvPr/>
          </p:nvSpPr>
          <p:spPr>
            <a:xfrm>
              <a:off x="2549640" y="1167811"/>
              <a:ext cx="690372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200" b="1" dirty="0">
                  <a:latin typeface="+mj-lt"/>
                  <a:cs typeface="Arial" panose="020B0604020202020204" pitchFamily="34" charset="0"/>
                </a:rPr>
                <a:t>1. Khái niệm chung</a:t>
              </a:r>
              <a:r>
                <a:rPr lang="en-US" sz="3200" b="1" dirty="0">
                  <a:latin typeface="+mj-lt"/>
                  <a:cs typeface="Arial" panose="020B0604020202020204" pitchFamily="34" charset="0"/>
                </a:rPr>
                <a:t> </a:t>
              </a:r>
              <a:endParaRPr lang="en-US" sz="3200" b="1" dirty="0"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18859" y="234462"/>
            <a:ext cx="788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I. KHÁI NIỆM MẶT CẮT, HÌNH CẮT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0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E6F11ED-633E-44C9-A021-D1D4845BD9FB}"/>
              </a:ext>
            </a:extLst>
          </p:cNvPr>
          <p:cNvGrpSpPr/>
          <p:nvPr/>
        </p:nvGrpSpPr>
        <p:grpSpPr>
          <a:xfrm>
            <a:off x="2251319" y="694"/>
            <a:ext cx="8024099" cy="1568583"/>
            <a:chOff x="2889534" y="-33854"/>
            <a:chExt cx="13050500" cy="216319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30833">
              <a:off x="4131191" y="-33854"/>
              <a:ext cx="9306066" cy="2163197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2889534" y="122824"/>
              <a:ext cx="13050500" cy="1523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76"/>
                </a:lnSpc>
              </a:pPr>
              <a:r>
                <a:rPr lang="en-US" sz="3200" b="1" dirty="0" smtClean="0">
                  <a:solidFill>
                    <a:srgbClr val="000000"/>
                  </a:solidFill>
                </a:rPr>
                <a:t>1. </a:t>
              </a:r>
              <a:r>
                <a:rPr lang="vi-VN" sz="3200" b="1" dirty="0" smtClean="0">
                  <a:solidFill>
                    <a:srgbClr val="000000"/>
                  </a:solidFill>
                  <a:latin typeface="+mj-lt"/>
                </a:rPr>
                <a:t>KHÁI </a:t>
              </a:r>
              <a:r>
                <a:rPr lang="vi-VN" sz="3200" b="1" dirty="0">
                  <a:solidFill>
                    <a:srgbClr val="000000"/>
                  </a:solidFill>
                  <a:latin typeface="+mj-lt"/>
                </a:rPr>
                <a:t>NIỆM CHUNG</a:t>
              </a:r>
              <a:endParaRPr lang="en-US" sz="3200" b="1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4D5B78D-35D7-4E2A-A920-C38A94B0D3DB}"/>
              </a:ext>
            </a:extLst>
          </p:cNvPr>
          <p:cNvGrpSpPr/>
          <p:nvPr/>
        </p:nvGrpSpPr>
        <p:grpSpPr>
          <a:xfrm>
            <a:off x="435719" y="1328418"/>
            <a:ext cx="11575238" cy="1956791"/>
            <a:chOff x="6498934" y="5588788"/>
            <a:chExt cx="11742156" cy="3813056"/>
          </a:xfrm>
        </p:grpSpPr>
        <p:grpSp>
          <p:nvGrpSpPr>
            <p:cNvPr id="24" name="Group 11">
              <a:extLst>
                <a:ext uri="{FF2B5EF4-FFF2-40B4-BE49-F238E27FC236}">
                  <a16:creationId xmlns:a16="http://schemas.microsoft.com/office/drawing/2014/main" xmlns="" id="{EECA3715-A193-400F-9F1E-C3F72FC5C389}"/>
                </a:ext>
              </a:extLst>
            </p:cNvPr>
            <p:cNvGrpSpPr/>
            <p:nvPr/>
          </p:nvGrpSpPr>
          <p:grpSpPr>
            <a:xfrm>
              <a:off x="6498934" y="5588788"/>
              <a:ext cx="11507764" cy="3813056"/>
              <a:chOff x="61152" y="0"/>
              <a:chExt cx="3314565" cy="715449"/>
            </a:xfrm>
          </p:grpSpPr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xmlns="" id="{438E6CCC-722A-4522-AA2D-19232595CD32}"/>
                  </a:ext>
                </a:extLst>
              </p:cNvPr>
              <p:cNvSpPr/>
              <p:nvPr/>
            </p:nvSpPr>
            <p:spPr>
              <a:xfrm>
                <a:off x="61152" y="0"/>
                <a:ext cx="3314565" cy="715449"/>
              </a:xfrm>
              <a:custGeom>
                <a:avLst/>
                <a:gdLst/>
                <a:ahLst/>
                <a:cxnLst/>
                <a:rect l="l" t="t" r="r" b="b"/>
                <a:pathLst>
                  <a:path w="3314565" h="715449">
                    <a:moveTo>
                      <a:pt x="3190105" y="715449"/>
                    </a:moveTo>
                    <a:lnTo>
                      <a:pt x="124460" y="715449"/>
                    </a:lnTo>
                    <a:cubicBezTo>
                      <a:pt x="55880" y="715449"/>
                      <a:pt x="0" y="659569"/>
                      <a:pt x="0" y="59098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190105" y="0"/>
                    </a:lnTo>
                    <a:cubicBezTo>
                      <a:pt x="3258685" y="0"/>
                      <a:pt x="3314565" y="55880"/>
                      <a:pt x="3314565" y="124460"/>
                    </a:cubicBezTo>
                    <a:lnTo>
                      <a:pt x="3314565" y="590989"/>
                    </a:lnTo>
                    <a:cubicBezTo>
                      <a:pt x="3314565" y="659569"/>
                      <a:pt x="3258685" y="715449"/>
                      <a:pt x="3190105" y="715449"/>
                    </a:cubicBezTo>
                    <a:close/>
                  </a:path>
                </a:pathLst>
              </a:custGeom>
              <a:solidFill>
                <a:srgbClr val="ADDFB8"/>
              </a:solidFill>
            </p:spPr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81E0061-A0B3-4846-9915-21F0AA814C39}"/>
                </a:ext>
              </a:extLst>
            </p:cNvPr>
            <p:cNvSpPr txBox="1"/>
            <p:nvPr/>
          </p:nvSpPr>
          <p:spPr>
            <a:xfrm>
              <a:off x="6772973" y="5880112"/>
              <a:ext cx="11468117" cy="13944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sz="2700" dirty="0" smtClean="0">
                  <a:solidFill>
                    <a:srgbClr val="00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* </a:t>
              </a:r>
              <a:r>
                <a:rPr lang="en-US" sz="27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M</a:t>
              </a:r>
              <a:r>
                <a:rPr lang="vi-VN" sz="27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ặt cắt </a:t>
              </a:r>
              <a:r>
                <a:rPr lang="en-US" sz="2700" b="1" dirty="0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,</a:t>
              </a:r>
              <a:r>
                <a:rPr lang="en-US" sz="2700" b="1" dirty="0" smtClean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vi-VN" sz="2700" b="1" dirty="0" smtClean="0">
                  <a:solidFill>
                    <a:srgbClr val="0070C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Hình cắt</a:t>
              </a:r>
              <a:r>
                <a:rPr lang="vi-VN" sz="2700" dirty="0" smtClean="0">
                  <a:solidFill>
                    <a:srgbClr val="00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dùng </a:t>
              </a:r>
              <a:r>
                <a:rPr lang="vi-VN" sz="2700" dirty="0">
                  <a:solidFill>
                    <a:srgbClr val="00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để thể hiện các cấu tạo bên trong của vật </a:t>
              </a:r>
              <a:r>
                <a:rPr lang="vi-VN" sz="2700" dirty="0" smtClean="0">
                  <a:solidFill>
                    <a:srgbClr val="00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thể</a:t>
              </a:r>
              <a:r>
                <a:rPr lang="vi-VN" sz="27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4451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E6F11ED-633E-44C9-A021-D1D4845BD9FB}"/>
              </a:ext>
            </a:extLst>
          </p:cNvPr>
          <p:cNvGrpSpPr/>
          <p:nvPr/>
        </p:nvGrpSpPr>
        <p:grpSpPr>
          <a:xfrm>
            <a:off x="2251319" y="97268"/>
            <a:ext cx="8024099" cy="1568583"/>
            <a:chOff x="2889534" y="-309177"/>
            <a:chExt cx="13050500" cy="216319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30833">
              <a:off x="3628479" y="-309177"/>
              <a:ext cx="9306066" cy="2163197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2889534" y="122824"/>
              <a:ext cx="13050500" cy="1523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76"/>
                </a:lnSpc>
              </a:pPr>
              <a:r>
                <a:rPr lang="en-US" sz="3200" b="1" dirty="0" smtClean="0">
                  <a:solidFill>
                    <a:srgbClr val="000000"/>
                  </a:solidFill>
                </a:rPr>
                <a:t>1. </a:t>
              </a:r>
              <a:r>
                <a:rPr lang="vi-VN" sz="3200" b="1" dirty="0" smtClean="0">
                  <a:solidFill>
                    <a:srgbClr val="000000"/>
                  </a:solidFill>
                  <a:latin typeface="+mj-lt"/>
                </a:rPr>
                <a:t>KHÁI </a:t>
              </a:r>
              <a:r>
                <a:rPr lang="vi-VN" sz="3200" b="1" dirty="0">
                  <a:solidFill>
                    <a:srgbClr val="000000"/>
                  </a:solidFill>
                  <a:latin typeface="+mj-lt"/>
                </a:rPr>
                <a:t>NIỆM CHUNG</a:t>
              </a:r>
              <a:endParaRPr lang="en-US" sz="3200" b="1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297A667-D85B-4713-B6AF-C56E9BC9D4CC}"/>
              </a:ext>
            </a:extLst>
          </p:cNvPr>
          <p:cNvSpPr txBox="1"/>
          <p:nvPr/>
        </p:nvSpPr>
        <p:spPr>
          <a:xfrm>
            <a:off x="965915" y="3285210"/>
            <a:ext cx="10604685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endParaRPr lang="vi-VN" sz="24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cắt</a:t>
            </a:r>
            <a:endParaRPr lang="en-US" sz="24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D7006AE-1B6E-4BF1-9C7E-0ACB82725DA7}"/>
              </a:ext>
            </a:extLst>
          </p:cNvPr>
          <p:cNvSpPr txBox="1"/>
          <p:nvPr/>
        </p:nvSpPr>
        <p:spPr>
          <a:xfrm>
            <a:off x="965915" y="5288760"/>
            <a:ext cx="10290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MPHC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song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MPC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4D5B78D-35D7-4E2A-A920-C38A94B0D3DB}"/>
              </a:ext>
            </a:extLst>
          </p:cNvPr>
          <p:cNvGrpSpPr/>
          <p:nvPr/>
        </p:nvGrpSpPr>
        <p:grpSpPr>
          <a:xfrm>
            <a:off x="435719" y="1753425"/>
            <a:ext cx="11485085" cy="1440539"/>
            <a:chOff x="6498934" y="5588788"/>
            <a:chExt cx="11650703" cy="2807073"/>
          </a:xfrm>
        </p:grpSpPr>
        <p:grpSp>
          <p:nvGrpSpPr>
            <p:cNvPr id="24" name="Group 11">
              <a:extLst>
                <a:ext uri="{FF2B5EF4-FFF2-40B4-BE49-F238E27FC236}">
                  <a16:creationId xmlns:a16="http://schemas.microsoft.com/office/drawing/2014/main" xmlns="" id="{EECA3715-A193-400F-9F1E-C3F72FC5C389}"/>
                </a:ext>
              </a:extLst>
            </p:cNvPr>
            <p:cNvGrpSpPr/>
            <p:nvPr/>
          </p:nvGrpSpPr>
          <p:grpSpPr>
            <a:xfrm>
              <a:off x="6498934" y="5588788"/>
              <a:ext cx="11507764" cy="2807073"/>
              <a:chOff x="61152" y="0"/>
              <a:chExt cx="3314565" cy="526695"/>
            </a:xfrm>
          </p:grpSpPr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xmlns="" id="{438E6CCC-722A-4522-AA2D-19232595CD32}"/>
                  </a:ext>
                </a:extLst>
              </p:cNvPr>
              <p:cNvSpPr/>
              <p:nvPr/>
            </p:nvSpPr>
            <p:spPr>
              <a:xfrm>
                <a:off x="61152" y="0"/>
                <a:ext cx="3314565" cy="526695"/>
              </a:xfrm>
              <a:custGeom>
                <a:avLst/>
                <a:gdLst/>
                <a:ahLst/>
                <a:cxnLst/>
                <a:rect l="l" t="t" r="r" b="b"/>
                <a:pathLst>
                  <a:path w="3314565" h="715449">
                    <a:moveTo>
                      <a:pt x="3190105" y="715449"/>
                    </a:moveTo>
                    <a:lnTo>
                      <a:pt x="124460" y="715449"/>
                    </a:lnTo>
                    <a:cubicBezTo>
                      <a:pt x="55880" y="715449"/>
                      <a:pt x="0" y="659569"/>
                      <a:pt x="0" y="59098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190105" y="0"/>
                    </a:lnTo>
                    <a:cubicBezTo>
                      <a:pt x="3258685" y="0"/>
                      <a:pt x="3314565" y="55880"/>
                      <a:pt x="3314565" y="124460"/>
                    </a:cubicBezTo>
                    <a:lnTo>
                      <a:pt x="3314565" y="590989"/>
                    </a:lnTo>
                    <a:cubicBezTo>
                      <a:pt x="3314565" y="659569"/>
                      <a:pt x="3258685" y="715449"/>
                      <a:pt x="3190105" y="715449"/>
                    </a:cubicBezTo>
                    <a:close/>
                  </a:path>
                </a:pathLst>
              </a:custGeom>
              <a:solidFill>
                <a:srgbClr val="ADDFB8"/>
              </a:solidFill>
            </p:spPr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81E0061-A0B3-4846-9915-21F0AA814C39}"/>
                </a:ext>
              </a:extLst>
            </p:cNvPr>
            <p:cNvSpPr txBox="1"/>
            <p:nvPr/>
          </p:nvSpPr>
          <p:spPr>
            <a:xfrm>
              <a:off x="6681520" y="5880112"/>
              <a:ext cx="11468117" cy="13944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sz="2700" dirty="0" smtClean="0">
                  <a:solidFill>
                    <a:srgbClr val="00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* </a:t>
              </a:r>
              <a:r>
                <a:rPr lang="vi-VN" sz="2700" b="1" dirty="0" smtClean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Mặt cắ</a:t>
              </a:r>
              <a:r>
                <a:rPr lang="vi-VN" sz="2700" dirty="0" smtClean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 </a:t>
              </a:r>
              <a:r>
                <a:rPr lang="vi-VN" sz="2700" dirty="0" smtClean="0">
                  <a:solidFill>
                    <a:srgbClr val="00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và </a:t>
              </a:r>
              <a:r>
                <a:rPr lang="en-US" sz="2700" b="1" dirty="0" smtClean="0">
                  <a:solidFill>
                    <a:srgbClr val="0070C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H</a:t>
              </a:r>
              <a:r>
                <a:rPr lang="vi-VN" sz="2700" b="1" dirty="0" smtClean="0">
                  <a:solidFill>
                    <a:srgbClr val="0070C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ình cắt </a:t>
              </a:r>
              <a:r>
                <a:rPr lang="vi-VN" sz="2700" dirty="0" smtClean="0">
                  <a:solidFill>
                    <a:srgbClr val="00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được hình thành như sau:</a:t>
              </a:r>
              <a:endParaRPr lang="en-US" sz="27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751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324617" y="640982"/>
            <a:ext cx="11563960" cy="1861373"/>
            <a:chOff x="0" y="0"/>
            <a:chExt cx="3390385" cy="20365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90385" cy="2036571"/>
            </a:xfrm>
            <a:custGeom>
              <a:avLst/>
              <a:gdLst/>
              <a:ahLst/>
              <a:cxnLst/>
              <a:rect l="l" t="t" r="r" b="b"/>
              <a:pathLst>
                <a:path w="3390385" h="2036571">
                  <a:moveTo>
                    <a:pt x="3265925" y="2036571"/>
                  </a:moveTo>
                  <a:lnTo>
                    <a:pt x="124460" y="2036571"/>
                  </a:lnTo>
                  <a:cubicBezTo>
                    <a:pt x="55880" y="2036571"/>
                    <a:pt x="0" y="1980691"/>
                    <a:pt x="0" y="191211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65925" y="0"/>
                  </a:lnTo>
                  <a:cubicBezTo>
                    <a:pt x="3334505" y="0"/>
                    <a:pt x="3390385" y="55880"/>
                    <a:pt x="3390385" y="124460"/>
                  </a:cubicBezTo>
                  <a:lnTo>
                    <a:pt x="3390385" y="1912111"/>
                  </a:lnTo>
                  <a:cubicBezTo>
                    <a:pt x="3390385" y="1980691"/>
                    <a:pt x="3334505" y="2036571"/>
                    <a:pt x="3265925" y="2036571"/>
                  </a:cubicBezTo>
                  <a:close/>
                </a:path>
              </a:pathLst>
            </a:custGeom>
            <a:solidFill>
              <a:srgbClr val="FBFFF3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636267" y="965784"/>
            <a:ext cx="8909548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10.2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a, b, c, d, e, 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50154" y="2251626"/>
            <a:ext cx="1249789" cy="333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3"/>
              </a:lnSpc>
              <a:spcBef>
                <a:spcPct val="0"/>
              </a:spcBef>
            </a:pPr>
            <a:endParaRPr lang="en-US" sz="2133" dirty="0">
              <a:solidFill>
                <a:srgbClr val="FBFFF3"/>
              </a:solidFill>
              <a:latin typeface="Fredoka One"/>
            </a:endParaRPr>
          </a:p>
        </p:txBody>
      </p:sp>
      <p:pic>
        <p:nvPicPr>
          <p:cNvPr id="22" name="image19.png">
            <a:extLst>
              <a:ext uri="{FF2B5EF4-FFF2-40B4-BE49-F238E27FC236}">
                <a16:creationId xmlns="" xmlns:a16="http://schemas.microsoft.com/office/drawing/2014/main" id="{195F4A7F-2EEB-41B1-9B99-0942A2B9BFA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0025" y="2743200"/>
            <a:ext cx="6019985" cy="3890369"/>
          </a:xfrm>
          <a:prstGeom prst="rect">
            <a:avLst/>
          </a:prstGeom>
          <a:ln/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3921C1B-2501-4C15-A01E-EFC6DD4487C2}"/>
              </a:ext>
            </a:extLst>
          </p:cNvPr>
          <p:cNvSpPr txBox="1"/>
          <p:nvPr/>
        </p:nvSpPr>
        <p:spPr>
          <a:xfrm>
            <a:off x="-1629141" y="777111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Thảo luận 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theo cặp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5" name="Picture 9">
            <a:extLst>
              <a:ext uri="{FF2B5EF4-FFF2-40B4-BE49-F238E27FC236}">
                <a16:creationId xmlns="" xmlns:a16="http://schemas.microsoft.com/office/drawing/2014/main" id="{20122D72-D94A-4AC5-BCFD-7C1D35212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412225" y="1503488"/>
            <a:ext cx="1963745" cy="112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2B74BE-9A60-44AD-B988-548F72CBE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095" y="2743200"/>
            <a:ext cx="5653499" cy="387492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324617" y="1755446"/>
            <a:ext cx="11563960" cy="1861373"/>
            <a:chOff x="0" y="0"/>
            <a:chExt cx="3390385" cy="20365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90385" cy="2036571"/>
            </a:xfrm>
            <a:custGeom>
              <a:avLst/>
              <a:gdLst/>
              <a:ahLst/>
              <a:cxnLst/>
              <a:rect l="l" t="t" r="r" b="b"/>
              <a:pathLst>
                <a:path w="3390385" h="2036571">
                  <a:moveTo>
                    <a:pt x="3265925" y="2036571"/>
                  </a:moveTo>
                  <a:lnTo>
                    <a:pt x="124460" y="2036571"/>
                  </a:lnTo>
                  <a:cubicBezTo>
                    <a:pt x="55880" y="2036571"/>
                    <a:pt x="0" y="1980691"/>
                    <a:pt x="0" y="191211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65925" y="0"/>
                  </a:lnTo>
                  <a:cubicBezTo>
                    <a:pt x="3334505" y="0"/>
                    <a:pt x="3390385" y="55880"/>
                    <a:pt x="3390385" y="124460"/>
                  </a:cubicBezTo>
                  <a:lnTo>
                    <a:pt x="3390385" y="1912111"/>
                  </a:lnTo>
                  <a:cubicBezTo>
                    <a:pt x="3390385" y="1980691"/>
                    <a:pt x="3334505" y="2036571"/>
                    <a:pt x="3265925" y="2036571"/>
                  </a:cubicBezTo>
                  <a:close/>
                </a:path>
              </a:pathLst>
            </a:custGeom>
            <a:solidFill>
              <a:srgbClr val="FBFFF3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541562" y="1292325"/>
            <a:ext cx="8909548" cy="1562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c, b, a, e, g, d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750154" y="2251626"/>
            <a:ext cx="1249789" cy="333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3"/>
              </a:lnSpc>
              <a:spcBef>
                <a:spcPct val="0"/>
              </a:spcBef>
            </a:pPr>
            <a:endParaRPr lang="en-US" sz="2133" dirty="0">
              <a:solidFill>
                <a:srgbClr val="FBFFF3"/>
              </a:solidFill>
              <a:latin typeface="Fredoka One"/>
            </a:endParaRPr>
          </a:p>
        </p:txBody>
      </p:sp>
      <p:pic>
        <p:nvPicPr>
          <p:cNvPr id="22" name="image19.png">
            <a:extLst>
              <a:ext uri="{FF2B5EF4-FFF2-40B4-BE49-F238E27FC236}">
                <a16:creationId xmlns="" xmlns:a16="http://schemas.microsoft.com/office/drawing/2014/main" id="{195F4A7F-2EEB-41B1-9B99-0942A2B9BFA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84918" y="3871883"/>
            <a:ext cx="5235092" cy="2761686"/>
          </a:xfrm>
          <a:prstGeom prst="rect">
            <a:avLst/>
          </a:prstGeom>
          <a:ln/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2B74BE-9A60-44AD-B988-548F72CBE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700" y="3871883"/>
            <a:ext cx="4856374" cy="27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04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759</Words>
  <Application>Microsoft Office PowerPoint</Application>
  <PresentationFormat>Custom</PresentationFormat>
  <Paragraphs>75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</dc:creator>
  <cp:lastModifiedBy>PC</cp:lastModifiedBy>
  <cp:revision>72</cp:revision>
  <dcterms:created xsi:type="dcterms:W3CDTF">2022-10-17T03:09:26Z</dcterms:created>
  <dcterms:modified xsi:type="dcterms:W3CDTF">2023-11-10T14:07:26Z</dcterms:modified>
</cp:coreProperties>
</file>