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8288000" cy="10287000"/>
  <p:notesSz cx="6858000" cy="9144000"/>
  <p:embeddedFontLst>
    <p:embeddedFont>
      <p:font typeface="League Spartan" charset="0"/>
      <p:regular r:id="rId26"/>
      <p:bold r:id="rId27"/>
    </p:embeddedFont>
    <p:embeddedFont>
      <p:font typeface="Calibri" pitchFamily="34" charset="0"/>
      <p:regular r:id="rId28"/>
      <p:bold r:id="rId29"/>
      <p:italic r:id="rId30"/>
      <p:boldItalic r:id="rId31"/>
    </p:embeddedFont>
    <p:embeddedFont>
      <p:font typeface="Nunito"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6" roundtripDataSignature="AMtx7mghdVPadP5WbWO1MR0k5FkLtxYVa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NH"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75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0-14T03:03:07.136" idx="1">
    <p:pos x="11505" y="-105"/>
    <p:text/>
    <p:extLst>
      <p:ext uri="{C676402C-5697-4E1C-873F-D02D1690AC5C}">
        <p15:threadingInfo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iAKNhu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820426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2" name="Google Shape;26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7" name="Google Shape;3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8" name="Google Shape;398;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1" name="Google Shape;10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8" name="Google Shape;43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7" name="Google Shape;507;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3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a:spLocks noGrp="1"/>
          </p:cNvSpPr>
          <p:nvPr>
            <p:ph type="pic" idx="2"/>
          </p:nvPr>
        </p:nvSpPr>
        <p:spPr>
          <a:xfrm>
            <a:off x="1792288" y="612775"/>
            <a:ext cx="5486400" cy="4114800"/>
          </a:xfrm>
          <a:prstGeom prst="rect">
            <a:avLst/>
          </a:prstGeom>
          <a:noFill/>
          <a:ln>
            <a:noFill/>
          </a:ln>
        </p:spPr>
      </p:sp>
      <p:sp>
        <p:nvSpPr>
          <p:cNvPr id="72" name="Google Shape;72;p3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3" name="Google Shape;73;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5" name="Google Shape;85;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27"/>
          <p:cNvSpPr/>
          <p:nvPr/>
        </p:nvSpPr>
        <p:spPr>
          <a:xfrm>
            <a:off x="418751" y="422701"/>
            <a:ext cx="17450070" cy="9441406"/>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chemeClr val="dk1"/>
              </a:buClr>
              <a:buSzPts val="3600"/>
              <a:buFont typeface="Calibri"/>
              <a:buNone/>
            </a:pPr>
            <a:endParaRPr sz="3600" b="0" i="0" u="none" strike="noStrike" cap="none">
              <a:solidFill>
                <a:schemeClr val="dk1"/>
              </a:solidFill>
              <a:latin typeface="Calibri"/>
              <a:ea typeface="Calibri"/>
              <a:cs typeface="Calibri"/>
              <a:sym typeface="Calibri"/>
            </a:endParaRPr>
          </a:p>
        </p:txBody>
      </p:sp>
      <p:sp>
        <p:nvSpPr>
          <p:cNvPr id="21" name="Google Shape;21;p27"/>
          <p:cNvSpPr txBox="1">
            <a:spLocks noGrp="1"/>
          </p:cNvSpPr>
          <p:nvPr>
            <p:ph type="title"/>
          </p:nvPr>
        </p:nvSpPr>
        <p:spPr>
          <a:xfrm>
            <a:off x="1440000" y="1080000"/>
            <a:ext cx="15408000" cy="9552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3200"/>
              <a:buFont typeface="Calibri"/>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7"/>
          <p:cNvSpPr txBox="1">
            <a:spLocks noGrp="1"/>
          </p:cNvSpPr>
          <p:nvPr>
            <p:ph type="body" idx="1"/>
          </p:nvPr>
        </p:nvSpPr>
        <p:spPr>
          <a:xfrm>
            <a:off x="1440000" y="2304950"/>
            <a:ext cx="15408000" cy="69018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Clr>
                <a:schemeClr val="accent6"/>
              </a:buClr>
              <a:buSzPts val="1400"/>
              <a:buAutoNum type="arabicPeriod"/>
              <a:defRPr sz="2200"/>
            </a:lvl1pPr>
            <a:lvl2pPr marL="914400" lvl="1" indent="-317500" algn="l">
              <a:lnSpc>
                <a:spcPct val="115000"/>
              </a:lnSpc>
              <a:spcBef>
                <a:spcPts val="3200"/>
              </a:spcBef>
              <a:spcAft>
                <a:spcPts val="0"/>
              </a:spcAft>
              <a:buClr>
                <a:srgbClr val="482400"/>
              </a:buClr>
              <a:buSzPts val="1400"/>
              <a:buFont typeface="Arial"/>
              <a:buAutoNum type="alphaLcPeriod"/>
              <a:defRPr>
                <a:solidFill>
                  <a:srgbClr val="434343"/>
                </a:solidFill>
              </a:defRPr>
            </a:lvl2pPr>
            <a:lvl3pPr marL="1371600" lvl="2" indent="-317500" algn="l">
              <a:lnSpc>
                <a:spcPct val="115000"/>
              </a:lnSpc>
              <a:spcBef>
                <a:spcPts val="3200"/>
              </a:spcBef>
              <a:spcAft>
                <a:spcPts val="0"/>
              </a:spcAft>
              <a:buClr>
                <a:srgbClr val="482400"/>
              </a:buClr>
              <a:buSzPts val="1400"/>
              <a:buFont typeface="Arial"/>
              <a:buAutoNum type="romanLcPeriod"/>
              <a:defRPr>
                <a:solidFill>
                  <a:srgbClr val="434343"/>
                </a:solidFill>
              </a:defRPr>
            </a:lvl3pPr>
            <a:lvl4pPr marL="1828800" lvl="3" indent="-317500" algn="l">
              <a:lnSpc>
                <a:spcPct val="115000"/>
              </a:lnSpc>
              <a:spcBef>
                <a:spcPts val="3200"/>
              </a:spcBef>
              <a:spcAft>
                <a:spcPts val="0"/>
              </a:spcAft>
              <a:buClr>
                <a:srgbClr val="482400"/>
              </a:buClr>
              <a:buSzPts val="1400"/>
              <a:buFont typeface="Arial"/>
              <a:buAutoNum type="arabicPeriod"/>
              <a:defRPr>
                <a:solidFill>
                  <a:srgbClr val="434343"/>
                </a:solidFill>
              </a:defRPr>
            </a:lvl4pPr>
            <a:lvl5pPr marL="2286000" lvl="4" indent="-317500" algn="l">
              <a:lnSpc>
                <a:spcPct val="115000"/>
              </a:lnSpc>
              <a:spcBef>
                <a:spcPts val="3200"/>
              </a:spcBef>
              <a:spcAft>
                <a:spcPts val="0"/>
              </a:spcAft>
              <a:buClr>
                <a:srgbClr val="482400"/>
              </a:buClr>
              <a:buSzPts val="1400"/>
              <a:buFont typeface="Arial"/>
              <a:buAutoNum type="alphaLcPeriod"/>
              <a:defRPr>
                <a:solidFill>
                  <a:srgbClr val="434343"/>
                </a:solidFill>
              </a:defRPr>
            </a:lvl5pPr>
            <a:lvl6pPr marL="2743200" lvl="5" indent="-317500" algn="l">
              <a:lnSpc>
                <a:spcPct val="115000"/>
              </a:lnSpc>
              <a:spcBef>
                <a:spcPts val="3200"/>
              </a:spcBef>
              <a:spcAft>
                <a:spcPts val="0"/>
              </a:spcAft>
              <a:buClr>
                <a:srgbClr val="482400"/>
              </a:buClr>
              <a:buSzPts val="1400"/>
              <a:buFont typeface="Arial"/>
              <a:buAutoNum type="romanLcPeriod"/>
              <a:defRPr>
                <a:solidFill>
                  <a:srgbClr val="434343"/>
                </a:solidFill>
              </a:defRPr>
            </a:lvl6pPr>
            <a:lvl7pPr marL="3200400" lvl="6" indent="-317500" algn="l">
              <a:lnSpc>
                <a:spcPct val="115000"/>
              </a:lnSpc>
              <a:spcBef>
                <a:spcPts val="3200"/>
              </a:spcBef>
              <a:spcAft>
                <a:spcPts val="0"/>
              </a:spcAft>
              <a:buClr>
                <a:srgbClr val="482400"/>
              </a:buClr>
              <a:buSzPts val="1400"/>
              <a:buFont typeface="Arial"/>
              <a:buAutoNum type="arabicPeriod"/>
              <a:defRPr>
                <a:solidFill>
                  <a:srgbClr val="434343"/>
                </a:solidFill>
              </a:defRPr>
            </a:lvl7pPr>
            <a:lvl8pPr marL="3657600" lvl="7" indent="-317500" algn="l">
              <a:lnSpc>
                <a:spcPct val="115000"/>
              </a:lnSpc>
              <a:spcBef>
                <a:spcPts val="3200"/>
              </a:spcBef>
              <a:spcAft>
                <a:spcPts val="0"/>
              </a:spcAft>
              <a:buClr>
                <a:srgbClr val="482400"/>
              </a:buClr>
              <a:buSzPts val="1400"/>
              <a:buFont typeface="Arial"/>
              <a:buAutoNum type="alphaLcPeriod"/>
              <a:defRPr>
                <a:solidFill>
                  <a:srgbClr val="434343"/>
                </a:solidFill>
              </a:defRPr>
            </a:lvl8pPr>
            <a:lvl9pPr marL="4114800" lvl="8" indent="-317500" algn="l">
              <a:lnSpc>
                <a:spcPct val="115000"/>
              </a:lnSpc>
              <a:spcBef>
                <a:spcPts val="3200"/>
              </a:spcBef>
              <a:spcAft>
                <a:spcPts val="3200"/>
              </a:spcAft>
              <a:buClr>
                <a:srgbClr val="482400"/>
              </a:buClr>
              <a:buSzPts val="1400"/>
              <a:buFont typeface="Arial"/>
              <a:buAutoNum type="romanLcPeriod"/>
              <a:defRPr>
                <a:solidFill>
                  <a:srgbClr val="434343"/>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2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1" name="Google Shape;3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3" name="Google Shape;43;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9" name="Google Shape;49;p3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0" name="Google Shape;50;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6" name="Google Shape;56;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7" name="Google Shape;57;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8" name="Google Shape;58;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9" name="Google Shape;59;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3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5" name="Google Shape;65;p3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6" name="Google Shape;66;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7.gif"/><Relationship Id="rId7"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jpg"/><Relationship Id="rId4" Type="http://schemas.openxmlformats.org/officeDocument/2006/relationships/image" Target="../media/image44.jpg"/></Relationships>
</file>

<file path=ppt/slides/_rels/slide1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50.jp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jp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7.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56.jpg"/><Relationship Id="rId5" Type="http://schemas.openxmlformats.org/officeDocument/2006/relationships/image" Target="../media/image55.png"/><Relationship Id="rId4" Type="http://schemas.openxmlformats.org/officeDocument/2006/relationships/image" Target="../media/image54.png"/></Relationships>
</file>

<file path=ppt/slides/_rels/slide1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jpg"/><Relationship Id="rId4" Type="http://schemas.openxmlformats.org/officeDocument/2006/relationships/image" Target="../media/image59.png"/></Relationships>
</file>

<file path=ppt/slides/_rels/slide15.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20.png"/><Relationship Id="rId9" Type="http://schemas.openxmlformats.org/officeDocument/2006/relationships/image" Target="../media/image67.png"/></Relationships>
</file>

<file path=ppt/slides/_rels/slide16.xml.rels><?xml version="1.0" encoding="UTF-8" standalone="yes"?>
<Relationships xmlns="http://schemas.openxmlformats.org/package/2006/relationships"><Relationship Id="rId8" Type="http://schemas.openxmlformats.org/officeDocument/2006/relationships/image" Target="../media/image71.jpg"/><Relationship Id="rId3" Type="http://schemas.openxmlformats.org/officeDocument/2006/relationships/image" Target="../media/image33.jpg"/><Relationship Id="rId7" Type="http://schemas.openxmlformats.org/officeDocument/2006/relationships/image" Target="../media/image7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34.png"/><Relationship Id="rId9" Type="http://schemas.openxmlformats.org/officeDocument/2006/relationships/image" Target="../media/image72.jp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7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1.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79.jp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8.jpg"/><Relationship Id="rId5" Type="http://schemas.openxmlformats.org/officeDocument/2006/relationships/image" Target="../media/image77.jpg"/><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2.png"/><Relationship Id="rId7" Type="http://schemas.openxmlformats.org/officeDocument/2006/relationships/image" Target="../media/image88.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15.png"/><Relationship Id="rId4" Type="http://schemas.openxmlformats.org/officeDocument/2006/relationships/image" Target="../media/image13.jpg"/><Relationship Id="rId9" Type="http://schemas.openxmlformats.org/officeDocument/2006/relationships/image" Target="../media/image8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gif"/><Relationship Id="rId5" Type="http://schemas.openxmlformats.org/officeDocument/2006/relationships/image" Target="../media/image21.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2.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1.png"/><Relationship Id="rId4" Type="http://schemas.openxmlformats.org/officeDocument/2006/relationships/image" Target="../media/image23.png"/><Relationship Id="rId9" Type="http://schemas.openxmlformats.org/officeDocument/2006/relationships/image" Target="../media/image32.jpg"/></Relationships>
</file>

<file path=ppt/slides/_rels/slide8.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gif"/><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9.jpg"/></Relationships>
</file>

<file path=ppt/slides/_rels/slide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
          <p:cNvPicPr preferRelativeResize="0"/>
          <p:nvPr/>
        </p:nvPicPr>
        <p:blipFill rotWithShape="1">
          <a:blip r:embed="rId3">
            <a:alphaModFix/>
          </a:blip>
          <a:srcRect l="18" t="10625" b="10623"/>
          <a:stretch/>
        </p:blipFill>
        <p:spPr>
          <a:xfrm>
            <a:off x="25400" y="0"/>
            <a:ext cx="18288000" cy="10287000"/>
          </a:xfrm>
          <a:prstGeom prst="rect">
            <a:avLst/>
          </a:prstGeom>
          <a:noFill/>
          <a:ln>
            <a:noFill/>
          </a:ln>
        </p:spPr>
      </p:pic>
      <p:pic>
        <p:nvPicPr>
          <p:cNvPr id="93" name="Google Shape;93;p1"/>
          <p:cNvPicPr preferRelativeResize="0"/>
          <p:nvPr/>
        </p:nvPicPr>
        <p:blipFill rotWithShape="1">
          <a:blip r:embed="rId4">
            <a:alphaModFix/>
          </a:blip>
          <a:srcRect/>
          <a:stretch/>
        </p:blipFill>
        <p:spPr>
          <a:xfrm flipH="1">
            <a:off x="1150256" y="6633605"/>
            <a:ext cx="3041213" cy="3091806"/>
          </a:xfrm>
          <a:prstGeom prst="rect">
            <a:avLst/>
          </a:prstGeom>
          <a:noFill/>
          <a:ln>
            <a:noFill/>
          </a:ln>
        </p:spPr>
      </p:pic>
      <p:pic>
        <p:nvPicPr>
          <p:cNvPr id="94" name="Google Shape;94;p1"/>
          <p:cNvPicPr preferRelativeResize="0"/>
          <p:nvPr/>
        </p:nvPicPr>
        <p:blipFill rotWithShape="1">
          <a:blip r:embed="rId5">
            <a:alphaModFix/>
          </a:blip>
          <a:srcRect/>
          <a:stretch/>
        </p:blipFill>
        <p:spPr>
          <a:xfrm rot="962576">
            <a:off x="14043616" y="6273216"/>
            <a:ext cx="3907453" cy="4024530"/>
          </a:xfrm>
          <a:prstGeom prst="rect">
            <a:avLst/>
          </a:prstGeom>
          <a:noFill/>
          <a:ln>
            <a:noFill/>
          </a:ln>
        </p:spPr>
      </p:pic>
      <p:pic>
        <p:nvPicPr>
          <p:cNvPr id="95" name="Google Shape;95;p1"/>
          <p:cNvPicPr preferRelativeResize="0"/>
          <p:nvPr/>
        </p:nvPicPr>
        <p:blipFill rotWithShape="1">
          <a:blip r:embed="rId6">
            <a:alphaModFix/>
          </a:blip>
          <a:srcRect/>
          <a:stretch/>
        </p:blipFill>
        <p:spPr>
          <a:xfrm rot="2050103">
            <a:off x="14536001" y="664951"/>
            <a:ext cx="2442937" cy="2314127"/>
          </a:xfrm>
          <a:prstGeom prst="rect">
            <a:avLst/>
          </a:prstGeom>
          <a:noFill/>
          <a:ln>
            <a:noFill/>
          </a:ln>
        </p:spPr>
      </p:pic>
      <p:pic>
        <p:nvPicPr>
          <p:cNvPr id="96" name="Google Shape;96;p1"/>
          <p:cNvPicPr preferRelativeResize="0"/>
          <p:nvPr/>
        </p:nvPicPr>
        <p:blipFill rotWithShape="1">
          <a:blip r:embed="rId7">
            <a:alphaModFix/>
          </a:blip>
          <a:srcRect/>
          <a:stretch/>
        </p:blipFill>
        <p:spPr>
          <a:xfrm rot="809287">
            <a:off x="1395167" y="334482"/>
            <a:ext cx="2715411" cy="2483367"/>
          </a:xfrm>
          <a:prstGeom prst="rect">
            <a:avLst/>
          </a:prstGeom>
          <a:noFill/>
          <a:ln>
            <a:noFill/>
          </a:ln>
        </p:spPr>
      </p:pic>
      <p:pic>
        <p:nvPicPr>
          <p:cNvPr id="97" name="Google Shape;97;p1"/>
          <p:cNvPicPr preferRelativeResize="0"/>
          <p:nvPr/>
        </p:nvPicPr>
        <p:blipFill rotWithShape="1">
          <a:blip r:embed="rId8">
            <a:alphaModFix/>
          </a:blip>
          <a:srcRect/>
          <a:stretch/>
        </p:blipFill>
        <p:spPr>
          <a:xfrm rot="5638528">
            <a:off x="11262297" y="7082185"/>
            <a:ext cx="1323551" cy="1122141"/>
          </a:xfrm>
          <a:prstGeom prst="rect">
            <a:avLst/>
          </a:prstGeom>
          <a:noFill/>
          <a:ln>
            <a:noFill/>
          </a:ln>
        </p:spPr>
      </p:pic>
      <p:sp>
        <p:nvSpPr>
          <p:cNvPr id="98" name="Google Shape;98;p1"/>
          <p:cNvSpPr txBox="1"/>
          <p:nvPr/>
        </p:nvSpPr>
        <p:spPr>
          <a:xfrm>
            <a:off x="1752600" y="3152331"/>
            <a:ext cx="14401800" cy="3323987"/>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7200"/>
              <a:buFont typeface="Arial"/>
              <a:buNone/>
            </a:pPr>
            <a:r>
              <a:rPr lang="en-US" sz="7200" b="1" i="0" u="none" strike="noStrike" cap="none">
                <a:solidFill>
                  <a:srgbClr val="5186CD"/>
                </a:solidFill>
                <a:latin typeface="Arial"/>
                <a:ea typeface="Arial"/>
                <a:cs typeface="Arial"/>
                <a:sym typeface="Arial"/>
              </a:rPr>
              <a:t>VUI MỪNG CHÀO ĐÓN CÁC EM ĐẾN VỚI BÀI HỌC HÔM NAY!</a:t>
            </a:r>
            <a:endParaRPr sz="7200" b="1" i="0" u="none" strike="noStrike" cap="none">
              <a:solidFill>
                <a:srgbClr val="5186CD"/>
              </a:solidFill>
              <a:latin typeface="Arial"/>
              <a:ea typeface="Arial"/>
              <a:cs typeface="Arial"/>
              <a:sym typeface="Arial"/>
            </a:endParaRP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3B3D7"/>
        </a:solidFill>
        <a:effectLst/>
      </p:bgPr>
    </p:bg>
    <p:spTree>
      <p:nvGrpSpPr>
        <p:cNvPr id="1" name="Shape 244"/>
        <p:cNvGrpSpPr/>
        <p:nvPr/>
      </p:nvGrpSpPr>
      <p:grpSpPr>
        <a:xfrm>
          <a:off x="0" y="0"/>
          <a:ext cx="0" cy="0"/>
          <a:chOff x="0" y="0"/>
          <a:chExt cx="0" cy="0"/>
        </a:xfrm>
      </p:grpSpPr>
      <p:sp>
        <p:nvSpPr>
          <p:cNvPr id="245" name="Google Shape;245;p10"/>
          <p:cNvSpPr/>
          <p:nvPr/>
        </p:nvSpPr>
        <p:spPr>
          <a:xfrm>
            <a:off x="993763" y="1466031"/>
            <a:ext cx="16300472" cy="8168244"/>
          </a:xfrm>
          <a:custGeom>
            <a:avLst/>
            <a:gdLst/>
            <a:ahLst/>
            <a:cxnLst/>
            <a:rect l="l" t="t" r="r" b="b"/>
            <a:pathLst>
              <a:path w="3167385" h="2791049" extrusionOk="0">
                <a:moveTo>
                  <a:pt x="3042925" y="2791049"/>
                </a:moveTo>
                <a:lnTo>
                  <a:pt x="124460" y="2791049"/>
                </a:lnTo>
                <a:cubicBezTo>
                  <a:pt x="55880" y="2791049"/>
                  <a:pt x="0" y="2735169"/>
                  <a:pt x="0" y="2666589"/>
                </a:cubicBezTo>
                <a:lnTo>
                  <a:pt x="0" y="124460"/>
                </a:lnTo>
                <a:cubicBezTo>
                  <a:pt x="0" y="55880"/>
                  <a:pt x="55880" y="0"/>
                  <a:pt x="124460" y="0"/>
                </a:cubicBezTo>
                <a:lnTo>
                  <a:pt x="3042925" y="0"/>
                </a:lnTo>
                <a:cubicBezTo>
                  <a:pt x="3111505" y="0"/>
                  <a:pt x="3167385" y="55880"/>
                  <a:pt x="3167385" y="124460"/>
                </a:cubicBezTo>
                <a:lnTo>
                  <a:pt x="3167385" y="2666589"/>
                </a:lnTo>
                <a:cubicBezTo>
                  <a:pt x="3167385" y="2735169"/>
                  <a:pt x="3111505" y="2791049"/>
                  <a:pt x="3042925" y="2791049"/>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46" name="Google Shape;246;p10"/>
          <p:cNvGrpSpPr/>
          <p:nvPr/>
        </p:nvGrpSpPr>
        <p:grpSpPr>
          <a:xfrm>
            <a:off x="5134673" y="600265"/>
            <a:ext cx="8584907" cy="1295401"/>
            <a:chOff x="0" y="0"/>
            <a:chExt cx="10820400" cy="10989733"/>
          </a:xfrm>
        </p:grpSpPr>
        <p:sp>
          <p:nvSpPr>
            <p:cNvPr id="247" name="Google Shape;247;p10"/>
            <p:cNvSpPr/>
            <p:nvPr/>
          </p:nvSpPr>
          <p:spPr>
            <a:xfrm>
              <a:off x="0" y="0"/>
              <a:ext cx="10820400" cy="10989733"/>
            </a:xfrm>
            <a:custGeom>
              <a:avLst/>
              <a:gdLst/>
              <a:ahLst/>
              <a:cxnLst/>
              <a:rect l="l" t="t" r="r" b="b"/>
              <a:pathLst>
                <a:path w="2748044" h="2791049" extrusionOk="0">
                  <a:moveTo>
                    <a:pt x="2623584" y="2791049"/>
                  </a:moveTo>
                  <a:lnTo>
                    <a:pt x="124460" y="2791049"/>
                  </a:lnTo>
                  <a:cubicBezTo>
                    <a:pt x="55880" y="2791049"/>
                    <a:pt x="0" y="2735169"/>
                    <a:pt x="0" y="2666589"/>
                  </a:cubicBezTo>
                  <a:lnTo>
                    <a:pt x="0" y="124460"/>
                  </a:lnTo>
                  <a:cubicBezTo>
                    <a:pt x="0" y="55880"/>
                    <a:pt x="55880" y="0"/>
                    <a:pt x="124460" y="0"/>
                  </a:cubicBezTo>
                  <a:lnTo>
                    <a:pt x="2623584" y="0"/>
                  </a:lnTo>
                  <a:cubicBezTo>
                    <a:pt x="2692164" y="0"/>
                    <a:pt x="2748044" y="55880"/>
                    <a:pt x="2748044" y="124460"/>
                  </a:cubicBezTo>
                  <a:lnTo>
                    <a:pt x="2748044" y="2666589"/>
                  </a:lnTo>
                  <a:cubicBezTo>
                    <a:pt x="2748044" y="2735169"/>
                    <a:pt x="2692164" y="2791049"/>
                    <a:pt x="2623584" y="2791049"/>
                  </a:cubicBezTo>
                  <a:close/>
                </a:path>
              </a:pathLst>
            </a:custGeom>
            <a:solidFill>
              <a:srgbClr val="2456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0"/>
            <p:cNvSpPr/>
            <p:nvPr/>
          </p:nvSpPr>
          <p:spPr>
            <a:xfrm>
              <a:off x="9312322" y="9481655"/>
              <a:ext cx="1508078" cy="1508078"/>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24567B"/>
            </a:solidFill>
            <a:ln>
              <a:noFill/>
            </a:ln>
          </p:spPr>
        </p:sp>
        <p:sp>
          <p:nvSpPr>
            <p:cNvPr id="249" name="Google Shape;249;p10"/>
            <p:cNvSpPr/>
            <p:nvPr/>
          </p:nvSpPr>
          <p:spPr>
            <a:xfrm>
              <a:off x="9312322" y="0"/>
              <a:ext cx="1508078" cy="1508078"/>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24567B"/>
            </a:solidFill>
            <a:ln>
              <a:noFill/>
            </a:ln>
          </p:spPr>
        </p:sp>
      </p:grpSp>
      <p:sp>
        <p:nvSpPr>
          <p:cNvPr id="250" name="Google Shape;250;p10"/>
          <p:cNvSpPr txBox="1"/>
          <p:nvPr/>
        </p:nvSpPr>
        <p:spPr>
          <a:xfrm>
            <a:off x="5112371" y="563964"/>
            <a:ext cx="8584907" cy="905441"/>
          </a:xfrm>
          <a:prstGeom prst="rect">
            <a:avLst/>
          </a:prstGeom>
          <a:noFill/>
          <a:ln>
            <a:noFill/>
          </a:ln>
        </p:spPr>
        <p:txBody>
          <a:bodyPr spcFirstLastPara="1" wrap="square" lIns="0" tIns="0" rIns="0" bIns="0" anchor="t" anchorCtr="0">
            <a:spAutoFit/>
          </a:bodyPr>
          <a:lstStyle/>
          <a:p>
            <a:pPr marL="0" marR="0" lvl="0" indent="0" algn="ctr" rtl="0">
              <a:lnSpc>
                <a:spcPct val="20465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Yêu cầu trong ngành cơ khí</a:t>
            </a:r>
            <a:endParaRPr sz="4000" b="1" i="0" u="none" strike="noStrike" cap="none">
              <a:solidFill>
                <a:schemeClr val="lt1"/>
              </a:solidFill>
              <a:latin typeface="Arial"/>
              <a:ea typeface="Arial"/>
              <a:cs typeface="Arial"/>
              <a:sym typeface="Arial"/>
            </a:endParaRPr>
          </a:p>
        </p:txBody>
      </p:sp>
      <p:sp>
        <p:nvSpPr>
          <p:cNvPr id="251" name="Google Shape;251;p10"/>
          <p:cNvSpPr txBox="1"/>
          <p:nvPr/>
        </p:nvSpPr>
        <p:spPr>
          <a:xfrm>
            <a:off x="10465718" y="4274937"/>
            <a:ext cx="5273347" cy="456856"/>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Clr>
                <a:srgbClr val="000000"/>
              </a:buClr>
              <a:buSzPts val="2799"/>
              <a:buFont typeface="Arial"/>
              <a:buNone/>
            </a:pPr>
            <a:r>
              <a:rPr lang="en-US" sz="2799" b="1" i="0" u="none" strike="noStrike" cap="none">
                <a:solidFill>
                  <a:srgbClr val="24567B"/>
                </a:solidFill>
                <a:latin typeface="Nunito"/>
                <a:ea typeface="Nunito"/>
                <a:cs typeface="Nunito"/>
                <a:sym typeface="Nunito"/>
              </a:rPr>
              <a:t>  </a:t>
            </a:r>
            <a:endParaRPr sz="2800" b="1" i="0" u="none" strike="noStrike" cap="none">
              <a:solidFill>
                <a:srgbClr val="24567B"/>
              </a:solidFill>
              <a:latin typeface="Nunito"/>
              <a:ea typeface="Nunito"/>
              <a:cs typeface="Nunito"/>
              <a:sym typeface="Nunito"/>
            </a:endParaRPr>
          </a:p>
        </p:txBody>
      </p:sp>
      <p:sp>
        <p:nvSpPr>
          <p:cNvPr id="252" name="Google Shape;252;p10"/>
          <p:cNvSpPr txBox="1"/>
          <p:nvPr/>
        </p:nvSpPr>
        <p:spPr>
          <a:xfrm>
            <a:off x="1514192" y="2164868"/>
            <a:ext cx="9667935" cy="6740266"/>
          </a:xfrm>
          <a:prstGeom prst="rect">
            <a:avLst/>
          </a:prstGeom>
          <a:noFill/>
          <a:ln>
            <a:noFill/>
          </a:ln>
        </p:spPr>
        <p:txBody>
          <a:bodyPr spcFirstLastPara="1" wrap="square" lIns="91425" tIns="45700" rIns="91425" bIns="45700" anchor="t" anchorCtr="0">
            <a:spAutoFit/>
          </a:bodyPr>
          <a:lstStyle/>
          <a:p>
            <a:pPr marL="457200" marR="0" lvl="0" indent="-457200" algn="just" rtl="0">
              <a:lnSpc>
                <a:spcPct val="150000"/>
              </a:lnSpc>
              <a:spcBef>
                <a:spcPts val="0"/>
              </a:spcBef>
              <a:spcAft>
                <a:spcPts val="0"/>
              </a:spcAft>
              <a:buClr>
                <a:schemeClr val="dk1"/>
              </a:buClr>
              <a:buSzPts val="3200"/>
              <a:buFont typeface="Noto Sans"/>
              <a:buChar char="✔"/>
            </a:pPr>
            <a:r>
              <a:rPr lang="en-US" sz="3600" b="0" i="0" u="none" strike="noStrike" cap="none">
                <a:solidFill>
                  <a:schemeClr val="dk1"/>
                </a:solidFill>
                <a:latin typeface="Arial"/>
                <a:ea typeface="Arial"/>
                <a:cs typeface="Arial"/>
                <a:sym typeface="Arial"/>
              </a:rPr>
              <a:t>Biết sử dụng, vận hành các loại dụng cụ, thiết bị; </a:t>
            </a:r>
            <a:endParaRPr sz="3600" b="0" i="0" u="none" strike="noStrike" cap="none">
              <a:solidFill>
                <a:srgbClr val="000000"/>
              </a:solidFill>
              <a:latin typeface="Arial"/>
              <a:ea typeface="Arial"/>
              <a:cs typeface="Arial"/>
              <a:sym typeface="Arial"/>
            </a:endParaRPr>
          </a:p>
          <a:p>
            <a:pPr marL="457200" marR="0" lvl="0" indent="-457200" algn="just" rtl="0">
              <a:lnSpc>
                <a:spcPct val="150000"/>
              </a:lnSpc>
              <a:spcBef>
                <a:spcPts val="0"/>
              </a:spcBef>
              <a:spcAft>
                <a:spcPts val="0"/>
              </a:spcAft>
              <a:buClr>
                <a:schemeClr val="dk1"/>
              </a:buClr>
              <a:buSzPts val="3200"/>
              <a:buFont typeface="Noto Sans"/>
              <a:buChar char="✔"/>
            </a:pPr>
            <a:r>
              <a:rPr lang="en-US" sz="3600" b="0" i="0" u="none" strike="noStrike" cap="none">
                <a:solidFill>
                  <a:schemeClr val="dk1"/>
                </a:solidFill>
                <a:latin typeface="Arial"/>
                <a:ea typeface="Arial"/>
                <a:cs typeface="Arial"/>
                <a:sym typeface="Arial"/>
              </a:rPr>
              <a:t>Biết đọc bản vẽ, phân tích yêu cầu kĩ thuật, lập quy trình công nghệ và chế tạo, lắp ráp, sửa chữa các loại đồ đá, khuôn mẫu, máy móc, thiết bị; </a:t>
            </a:r>
            <a:endParaRPr sz="3600" b="0" i="0" u="none" strike="noStrike" cap="none">
              <a:solidFill>
                <a:schemeClr val="dk1"/>
              </a:solidFill>
              <a:latin typeface="Arial"/>
              <a:ea typeface="Arial"/>
              <a:cs typeface="Arial"/>
              <a:sym typeface="Arial"/>
            </a:endParaRPr>
          </a:p>
          <a:p>
            <a:pPr marL="457200" marR="0" lvl="0" indent="-457200" algn="just" rtl="0">
              <a:lnSpc>
                <a:spcPct val="150000"/>
              </a:lnSpc>
              <a:spcBef>
                <a:spcPts val="0"/>
              </a:spcBef>
              <a:spcAft>
                <a:spcPts val="0"/>
              </a:spcAft>
              <a:buClr>
                <a:schemeClr val="dk1"/>
              </a:buClr>
              <a:buSzPts val="3200"/>
              <a:buFont typeface="Noto Sans"/>
              <a:buChar char="✔"/>
            </a:pPr>
            <a:r>
              <a:rPr lang="en-US" sz="3600" b="0" i="0" u="none" strike="noStrike" cap="none">
                <a:solidFill>
                  <a:schemeClr val="dk1"/>
                </a:solidFill>
                <a:latin typeface="Arial"/>
                <a:ea typeface="Arial"/>
                <a:cs typeface="Arial"/>
                <a:sym typeface="Arial"/>
              </a:rPr>
              <a:t>Biết phân tích, giải quyết những vấn đề về kĩ thuật chuyên môn; </a:t>
            </a:r>
            <a:endParaRPr sz="3600" b="0" i="0" u="none" strike="noStrike" cap="none">
              <a:solidFill>
                <a:schemeClr val="dk1"/>
              </a:solidFill>
              <a:latin typeface="Arial"/>
              <a:ea typeface="Arial"/>
              <a:cs typeface="Arial"/>
              <a:sym typeface="Arial"/>
            </a:endParaRPr>
          </a:p>
        </p:txBody>
      </p:sp>
      <p:pic>
        <p:nvPicPr>
          <p:cNvPr id="253" name="Google Shape;253;p10"/>
          <p:cNvPicPr preferRelativeResize="0"/>
          <p:nvPr/>
        </p:nvPicPr>
        <p:blipFill rotWithShape="1">
          <a:blip r:embed="rId3">
            <a:alphaModFix/>
          </a:blip>
          <a:srcRect/>
          <a:stretch/>
        </p:blipFill>
        <p:spPr>
          <a:xfrm>
            <a:off x="15233700" y="258297"/>
            <a:ext cx="2805682" cy="2426914"/>
          </a:xfrm>
          <a:prstGeom prst="rect">
            <a:avLst/>
          </a:prstGeom>
          <a:noFill/>
          <a:ln>
            <a:noFill/>
          </a:ln>
        </p:spPr>
      </p:pic>
      <p:pic>
        <p:nvPicPr>
          <p:cNvPr id="254" name="Google Shape;254;p10" descr="Học cơ khí | Tổng hợp bài tập vẽ kỹ thuật cơ khí"/>
          <p:cNvPicPr preferRelativeResize="0"/>
          <p:nvPr/>
        </p:nvPicPr>
        <p:blipFill rotWithShape="1">
          <a:blip r:embed="rId4">
            <a:alphaModFix/>
          </a:blip>
          <a:srcRect/>
          <a:stretch/>
        </p:blipFill>
        <p:spPr>
          <a:xfrm>
            <a:off x="11687492" y="2364725"/>
            <a:ext cx="3546208" cy="2721423"/>
          </a:xfrm>
          <a:prstGeom prst="rect">
            <a:avLst/>
          </a:prstGeom>
          <a:noFill/>
          <a:ln>
            <a:noFill/>
          </a:ln>
        </p:spPr>
      </p:pic>
      <p:pic>
        <p:nvPicPr>
          <p:cNvPr id="255" name="Google Shape;255;p10" descr="10 Loại Dụng Cụ Cơ Khí Phổ Biến Nhất Bạn Nên Biết » Alphatech"/>
          <p:cNvPicPr preferRelativeResize="0"/>
          <p:nvPr/>
        </p:nvPicPr>
        <p:blipFill rotWithShape="1">
          <a:blip r:embed="rId5">
            <a:alphaModFix/>
          </a:blip>
          <a:srcRect/>
          <a:stretch/>
        </p:blipFill>
        <p:spPr>
          <a:xfrm>
            <a:off x="13030084" y="5939527"/>
            <a:ext cx="4058311" cy="2709173"/>
          </a:xfrm>
          <a:prstGeom prst="rect">
            <a:avLst/>
          </a:prstGeom>
          <a:noFill/>
          <a:ln>
            <a:noFill/>
          </a:ln>
        </p:spPr>
      </p:pic>
      <p:sp>
        <p:nvSpPr>
          <p:cNvPr id="256" name="Google Shape;256;p10"/>
          <p:cNvSpPr txBox="1"/>
          <p:nvPr/>
        </p:nvSpPr>
        <p:spPr>
          <a:xfrm>
            <a:off x="12224817" y="5200852"/>
            <a:ext cx="914400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1" u="none" strike="noStrike" cap="none">
                <a:solidFill>
                  <a:srgbClr val="C00000"/>
                </a:solidFill>
                <a:latin typeface="Arial"/>
                <a:ea typeface="Arial"/>
                <a:cs typeface="Arial"/>
                <a:sym typeface="Arial"/>
              </a:rPr>
              <a:t>Bản vẽ thiết bị cơ khí </a:t>
            </a:r>
            <a:endParaRPr sz="2000" b="0" i="1" u="none" strike="noStrike" cap="none">
              <a:solidFill>
                <a:srgbClr val="C00000"/>
              </a:solidFill>
              <a:latin typeface="Calibri"/>
              <a:ea typeface="Calibri"/>
              <a:cs typeface="Calibri"/>
              <a:sym typeface="Calibri"/>
            </a:endParaRPr>
          </a:p>
        </p:txBody>
      </p:sp>
      <p:sp>
        <p:nvSpPr>
          <p:cNvPr id="257" name="Google Shape;257;p10"/>
          <p:cNvSpPr txBox="1"/>
          <p:nvPr/>
        </p:nvSpPr>
        <p:spPr>
          <a:xfrm>
            <a:off x="14249400" y="8701882"/>
            <a:ext cx="10682514"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0" i="1" u="none" strike="noStrike" cap="none">
                <a:solidFill>
                  <a:srgbClr val="C00000"/>
                </a:solidFill>
                <a:latin typeface="Calibri"/>
                <a:ea typeface="Calibri"/>
                <a:cs typeface="Calibri"/>
                <a:sym typeface="Calibri"/>
              </a:rPr>
              <a:t>Dụng cụ cơ khí</a:t>
            </a:r>
            <a:endParaRPr sz="2000" b="0" i="1" u="none" strike="noStrike" cap="none">
              <a:solidFill>
                <a:srgbClr val="C00000"/>
              </a:solidFill>
              <a:latin typeface="Calibri"/>
              <a:ea typeface="Calibri"/>
              <a:cs typeface="Calibri"/>
              <a:sym typeface="Calibri"/>
            </a:endParaRPr>
          </a:p>
        </p:txBody>
      </p:sp>
      <p:pic>
        <p:nvPicPr>
          <p:cNvPr id="258" name="Google Shape;258;p10"/>
          <p:cNvPicPr preferRelativeResize="0"/>
          <p:nvPr/>
        </p:nvPicPr>
        <p:blipFill rotWithShape="1">
          <a:blip r:embed="rId6">
            <a:alphaModFix/>
          </a:blip>
          <a:srcRect/>
          <a:stretch/>
        </p:blipFill>
        <p:spPr>
          <a:xfrm>
            <a:off x="10174818" y="7967802"/>
            <a:ext cx="2407390" cy="2213135"/>
          </a:xfrm>
          <a:prstGeom prst="rect">
            <a:avLst/>
          </a:prstGeom>
          <a:noFill/>
          <a:ln>
            <a:noFill/>
          </a:ln>
        </p:spPr>
      </p:pic>
      <p:pic>
        <p:nvPicPr>
          <p:cNvPr id="259" name="Google Shape;259;p10"/>
          <p:cNvPicPr preferRelativeResize="0"/>
          <p:nvPr/>
        </p:nvPicPr>
        <p:blipFill rotWithShape="1">
          <a:blip r:embed="rId7">
            <a:alphaModFix/>
          </a:blip>
          <a:srcRect/>
          <a:stretch/>
        </p:blipFill>
        <p:spPr>
          <a:xfrm>
            <a:off x="2642645" y="137965"/>
            <a:ext cx="1857667" cy="1857667"/>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par>
                                <p:cTn id="8" presetID="10" presetClass="entr" presetSubtype="0" fill="hold" nodeType="withEffect">
                                  <p:stCondLst>
                                    <p:cond delay="0"/>
                                  </p:stCondLst>
                                  <p:childTnLst>
                                    <p:set>
                                      <p:cBhvr>
                                        <p:cTn id="9" dur="1" fill="hold">
                                          <p:stCondLst>
                                            <p:cond delay="0"/>
                                          </p:stCondLst>
                                        </p:cTn>
                                        <p:tgtEl>
                                          <p:spTgt spid="250"/>
                                        </p:tgtEl>
                                        <p:attrNameLst>
                                          <p:attrName>style.visibility</p:attrName>
                                        </p:attrNameLst>
                                      </p:cBhvr>
                                      <p:to>
                                        <p:strVal val="visible"/>
                                      </p:to>
                                    </p:set>
                                    <p:animEffect transition="in" filter="fade">
                                      <p:cBhvr>
                                        <p:cTn id="10" dur="500"/>
                                        <p:tgtEl>
                                          <p:spTgt spid="25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45"/>
                                        </p:tgtEl>
                                        <p:attrNameLst>
                                          <p:attrName>style.visibility</p:attrName>
                                        </p:attrNameLst>
                                      </p:cBhvr>
                                      <p:to>
                                        <p:strVal val="visible"/>
                                      </p:to>
                                    </p:set>
                                    <p:anim calcmode="lin" valueType="num">
                                      <p:cBhvr additive="base">
                                        <p:cTn id="15" dur="500"/>
                                        <p:tgtEl>
                                          <p:spTgt spid="24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52">
                                            <p:txEl>
                                              <p:pRg st="0" end="0"/>
                                            </p:txEl>
                                          </p:spTgt>
                                        </p:tgtEl>
                                        <p:attrNameLst>
                                          <p:attrName>style.visibility</p:attrName>
                                        </p:attrNameLst>
                                      </p:cBhvr>
                                      <p:to>
                                        <p:strVal val="visible"/>
                                      </p:to>
                                    </p:set>
                                    <p:anim calcmode="lin" valueType="num">
                                      <p:cBhvr additive="base">
                                        <p:cTn id="20" dur="500"/>
                                        <p:tgtEl>
                                          <p:spTgt spid="25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2">
                                            <p:txEl>
                                              <p:pRg st="1" end="1"/>
                                            </p:txEl>
                                          </p:spTgt>
                                        </p:tgtEl>
                                        <p:attrNameLst>
                                          <p:attrName>style.visibility</p:attrName>
                                        </p:attrNameLst>
                                      </p:cBhvr>
                                      <p:to>
                                        <p:strVal val="visible"/>
                                      </p:to>
                                    </p:set>
                                    <p:anim calcmode="lin" valueType="num">
                                      <p:cBhvr additive="base">
                                        <p:cTn id="25" dur="500"/>
                                        <p:tgtEl>
                                          <p:spTgt spid="25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52">
                                            <p:txEl>
                                              <p:pRg st="2" end="2"/>
                                            </p:txEl>
                                          </p:spTgt>
                                        </p:tgtEl>
                                        <p:attrNameLst>
                                          <p:attrName>style.visibility</p:attrName>
                                        </p:attrNameLst>
                                      </p:cBhvr>
                                      <p:to>
                                        <p:strVal val="visible"/>
                                      </p:to>
                                    </p:set>
                                    <p:anim calcmode="lin" valueType="num">
                                      <p:cBhvr additive="base">
                                        <p:cTn id="30" dur="500"/>
                                        <p:tgtEl>
                                          <p:spTgt spid="25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54"/>
                                        </p:tgtEl>
                                        <p:attrNameLst>
                                          <p:attrName>style.visibility</p:attrName>
                                        </p:attrNameLst>
                                      </p:cBhvr>
                                      <p:to>
                                        <p:strVal val="visible"/>
                                      </p:to>
                                    </p:set>
                                    <p:animEffect transition="in" filter="fade">
                                      <p:cBhvr>
                                        <p:cTn id="35" dur="500"/>
                                        <p:tgtEl>
                                          <p:spTgt spid="25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56">
                                            <p:txEl>
                                              <p:pRg st="0" end="0"/>
                                            </p:txEl>
                                          </p:spTgt>
                                        </p:tgtEl>
                                        <p:attrNameLst>
                                          <p:attrName>style.visibility</p:attrName>
                                        </p:attrNameLst>
                                      </p:cBhvr>
                                      <p:to>
                                        <p:strVal val="visible"/>
                                      </p:to>
                                    </p:set>
                                    <p:animEffect transition="in" filter="fade">
                                      <p:cBhvr>
                                        <p:cTn id="40" dur="500"/>
                                        <p:tgtEl>
                                          <p:spTgt spid="25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55"/>
                                        </p:tgtEl>
                                        <p:attrNameLst>
                                          <p:attrName>style.visibility</p:attrName>
                                        </p:attrNameLst>
                                      </p:cBhvr>
                                      <p:to>
                                        <p:strVal val="visible"/>
                                      </p:to>
                                    </p:set>
                                    <p:animEffect transition="in" filter="fade">
                                      <p:cBhvr>
                                        <p:cTn id="45" dur="500"/>
                                        <p:tgtEl>
                                          <p:spTgt spid="25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7">
                                            <p:txEl>
                                              <p:pRg st="0" end="0"/>
                                            </p:txEl>
                                          </p:spTgt>
                                        </p:tgtEl>
                                        <p:attrNameLst>
                                          <p:attrName>style.visibility</p:attrName>
                                        </p:attrNameLst>
                                      </p:cBhvr>
                                      <p:to>
                                        <p:strVal val="visible"/>
                                      </p:to>
                                    </p:set>
                                    <p:animEffect transition="in" filter="fade">
                                      <p:cBhvr>
                                        <p:cTn id="50" dur="500"/>
                                        <p:tgtEl>
                                          <p:spTgt spid="25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63"/>
        <p:cNvGrpSpPr/>
        <p:nvPr/>
      </p:nvGrpSpPr>
      <p:grpSpPr>
        <a:xfrm>
          <a:off x="0" y="0"/>
          <a:ext cx="0" cy="0"/>
          <a:chOff x="0" y="0"/>
          <a:chExt cx="0" cy="0"/>
        </a:xfrm>
      </p:grpSpPr>
      <p:sp>
        <p:nvSpPr>
          <p:cNvPr id="264" name="Google Shape;264;p11"/>
          <p:cNvSpPr/>
          <p:nvPr/>
        </p:nvSpPr>
        <p:spPr>
          <a:xfrm>
            <a:off x="800570" y="900073"/>
            <a:ext cx="16686860" cy="8486854"/>
          </a:xfrm>
          <a:custGeom>
            <a:avLst/>
            <a:gdLst/>
            <a:ahLst/>
            <a:cxnLst/>
            <a:rect l="l" t="t" r="r" b="b"/>
            <a:pathLst>
              <a:path w="3167385" h="2791049" extrusionOk="0">
                <a:moveTo>
                  <a:pt x="3042925" y="2791049"/>
                </a:moveTo>
                <a:lnTo>
                  <a:pt x="124460" y="2791049"/>
                </a:lnTo>
                <a:cubicBezTo>
                  <a:pt x="55880" y="2791049"/>
                  <a:pt x="0" y="2735169"/>
                  <a:pt x="0" y="2666589"/>
                </a:cubicBezTo>
                <a:lnTo>
                  <a:pt x="0" y="124460"/>
                </a:lnTo>
                <a:cubicBezTo>
                  <a:pt x="0" y="55880"/>
                  <a:pt x="55880" y="0"/>
                  <a:pt x="124460" y="0"/>
                </a:cubicBezTo>
                <a:lnTo>
                  <a:pt x="3042925" y="0"/>
                </a:lnTo>
                <a:cubicBezTo>
                  <a:pt x="3111505" y="0"/>
                  <a:pt x="3167385" y="55880"/>
                  <a:pt x="3167385" y="124460"/>
                </a:cubicBezTo>
                <a:lnTo>
                  <a:pt x="3167385" y="2666589"/>
                </a:lnTo>
                <a:cubicBezTo>
                  <a:pt x="3167385" y="2735169"/>
                  <a:pt x="3111505" y="2791049"/>
                  <a:pt x="3042925" y="2791049"/>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1"/>
          <p:cNvSpPr txBox="1"/>
          <p:nvPr/>
        </p:nvSpPr>
        <p:spPr>
          <a:xfrm>
            <a:off x="10465718" y="4274937"/>
            <a:ext cx="5273347" cy="456856"/>
          </a:xfrm>
          <a:prstGeom prst="rect">
            <a:avLst/>
          </a:prstGeom>
          <a:noFill/>
          <a:ln>
            <a:noFill/>
          </a:ln>
        </p:spPr>
        <p:txBody>
          <a:bodyPr spcFirstLastPara="1" wrap="square" lIns="0" tIns="0" rIns="0" bIns="0" anchor="t" anchorCtr="0">
            <a:spAutoFit/>
          </a:bodyPr>
          <a:lstStyle/>
          <a:p>
            <a:pPr marL="0" marR="0" lvl="0" indent="0" algn="ctr" rtl="0">
              <a:lnSpc>
                <a:spcPct val="140014"/>
              </a:lnSpc>
              <a:spcBef>
                <a:spcPts val="0"/>
              </a:spcBef>
              <a:spcAft>
                <a:spcPts val="0"/>
              </a:spcAft>
              <a:buClr>
                <a:srgbClr val="000000"/>
              </a:buClr>
              <a:buSzPts val="2799"/>
              <a:buFont typeface="Arial"/>
              <a:buNone/>
            </a:pPr>
            <a:r>
              <a:rPr lang="en-US" sz="2799" b="1" i="0" u="none" strike="noStrike" cap="none">
                <a:solidFill>
                  <a:srgbClr val="24567B"/>
                </a:solidFill>
                <a:latin typeface="Nunito"/>
                <a:ea typeface="Nunito"/>
                <a:cs typeface="Nunito"/>
                <a:sym typeface="Nunito"/>
              </a:rPr>
              <a:t>  </a:t>
            </a:r>
            <a:endParaRPr sz="2800" b="1" i="0" u="none" strike="noStrike" cap="none">
              <a:solidFill>
                <a:srgbClr val="24567B"/>
              </a:solidFill>
              <a:latin typeface="Nunito"/>
              <a:ea typeface="Nunito"/>
              <a:cs typeface="Nunito"/>
              <a:sym typeface="Nunito"/>
            </a:endParaRPr>
          </a:p>
        </p:txBody>
      </p:sp>
      <p:sp>
        <p:nvSpPr>
          <p:cNvPr id="266" name="Google Shape;266;p11"/>
          <p:cNvSpPr txBox="1"/>
          <p:nvPr/>
        </p:nvSpPr>
        <p:spPr>
          <a:xfrm>
            <a:off x="1981200" y="1403882"/>
            <a:ext cx="14785023" cy="5518242"/>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rgbClr val="000000"/>
              </a:buClr>
              <a:buSzPts val="4000"/>
              <a:buFont typeface="Noto Sans"/>
              <a:buChar char="✔"/>
            </a:pPr>
            <a:r>
              <a:rPr lang="en-US" sz="4000" b="0" i="0" u="none" strike="noStrike" cap="none">
                <a:solidFill>
                  <a:srgbClr val="000000"/>
                </a:solidFill>
                <a:latin typeface="Arial"/>
                <a:ea typeface="Arial"/>
                <a:cs typeface="Arial"/>
                <a:sym typeface="Arial"/>
              </a:rPr>
              <a:t>Có óc sáng tạo, tư duy nhanh nhạy,...</a:t>
            </a:r>
            <a:r>
              <a:rPr lang="en-US" sz="4000" b="0" i="0" u="none" strike="noStrike" cap="none">
                <a:solidFill>
                  <a:schemeClr val="dk1"/>
                </a:solidFill>
                <a:latin typeface="Arial"/>
                <a:ea typeface="Arial"/>
                <a:cs typeface="Arial"/>
                <a:sym typeface="Arial"/>
              </a:rPr>
              <a:t>; </a:t>
            </a:r>
            <a:r>
              <a:rPr lang="en-US" sz="4000" b="0" i="0" u="none" strike="noStrike" cap="none">
                <a:solidFill>
                  <a:srgbClr val="000000"/>
                </a:solidFill>
                <a:latin typeface="Arial"/>
                <a:ea typeface="Arial"/>
                <a:cs typeface="Arial"/>
                <a:sym typeface="Arial"/>
              </a:rPr>
              <a:t>sức khoẻ tốt, cẩn thận, kiên trì; yêu thích công việc, đam mê máy móc và kĩ thuật; </a:t>
            </a:r>
            <a:endParaRPr sz="4000" b="0" i="0" u="none" strike="noStrike" cap="none">
              <a:solidFill>
                <a:schemeClr val="dk1"/>
              </a:solidFill>
              <a:latin typeface="Arial"/>
              <a:ea typeface="Arial"/>
              <a:cs typeface="Arial"/>
              <a:sym typeface="Arial"/>
            </a:endParaRPr>
          </a:p>
          <a:p>
            <a:pPr marL="571500" marR="0" lvl="0" indent="-571500" algn="just" rtl="0">
              <a:lnSpc>
                <a:spcPct val="150000"/>
              </a:lnSpc>
              <a:spcBef>
                <a:spcPts val="0"/>
              </a:spcBef>
              <a:spcAft>
                <a:spcPts val="0"/>
              </a:spcAft>
              <a:buClr>
                <a:srgbClr val="000000"/>
              </a:buClr>
              <a:buSzPts val="4000"/>
              <a:buFont typeface="Noto Sans"/>
              <a:buChar char="✔"/>
            </a:pPr>
            <a:r>
              <a:rPr lang="en-US" sz="4000" b="0" i="0" u="none" strike="noStrike" cap="none">
                <a:solidFill>
                  <a:srgbClr val="000000"/>
                </a:solidFill>
                <a:latin typeface="Arial"/>
                <a:ea typeface="Arial"/>
                <a:cs typeface="Arial"/>
                <a:sym typeface="Arial"/>
              </a:rPr>
              <a:t>Có tinh thần hợp tác tốt, khả năng làm việc theo nhóm và chịu được áp lực công việc cao; phản ứng nhanh nhạy để xử lí tình huống trong quá trình lao động; tuân thủ tuyệt đối an toàn lao động....</a:t>
            </a:r>
            <a:endParaRPr sz="4000" b="0" i="0" u="none" strike="noStrike" cap="none">
              <a:solidFill>
                <a:schemeClr val="dk1"/>
              </a:solidFill>
              <a:latin typeface="Arial"/>
              <a:ea typeface="Arial"/>
              <a:cs typeface="Arial"/>
              <a:sym typeface="Arial"/>
            </a:endParaRPr>
          </a:p>
        </p:txBody>
      </p:sp>
      <p:pic>
        <p:nvPicPr>
          <p:cNvPr id="267" name="Google Shape;267;p11" descr="Ngành Cơ Khí ô Tô Là Gì? Sinh Viên Tốt Nghiệp Ra Trường Sẽ Làm Gì?"/>
          <p:cNvPicPr preferRelativeResize="0"/>
          <p:nvPr/>
        </p:nvPicPr>
        <p:blipFill rotWithShape="1">
          <a:blip r:embed="rId3">
            <a:alphaModFix/>
          </a:blip>
          <a:srcRect/>
          <a:stretch/>
        </p:blipFill>
        <p:spPr>
          <a:xfrm>
            <a:off x="12854623" y="7125699"/>
            <a:ext cx="4492551" cy="2932994"/>
          </a:xfrm>
          <a:prstGeom prst="rect">
            <a:avLst/>
          </a:prstGeom>
          <a:noFill/>
          <a:ln>
            <a:noFill/>
          </a:ln>
        </p:spPr>
      </p:pic>
      <p:pic>
        <p:nvPicPr>
          <p:cNvPr id="268" name="Google Shape;268;p11"/>
          <p:cNvPicPr preferRelativeResize="0"/>
          <p:nvPr/>
        </p:nvPicPr>
        <p:blipFill rotWithShape="1">
          <a:blip r:embed="rId4">
            <a:alphaModFix/>
          </a:blip>
          <a:srcRect/>
          <a:stretch/>
        </p:blipFill>
        <p:spPr>
          <a:xfrm>
            <a:off x="0" y="7127439"/>
            <a:ext cx="3574143" cy="3327202"/>
          </a:xfrm>
          <a:prstGeom prst="rect">
            <a:avLst/>
          </a:prstGeom>
          <a:noFill/>
          <a:ln>
            <a:noFill/>
          </a:ln>
        </p:spPr>
      </p:pic>
      <p:pic>
        <p:nvPicPr>
          <p:cNvPr id="269" name="Google Shape;269;p11" descr="Những điều cần biết khi tìm việc làm cơ khí và các kỹ năng cần có"/>
          <p:cNvPicPr preferRelativeResize="0"/>
          <p:nvPr/>
        </p:nvPicPr>
        <p:blipFill rotWithShape="1">
          <a:blip r:embed="rId5">
            <a:alphaModFix/>
          </a:blip>
          <a:srcRect/>
          <a:stretch/>
        </p:blipFill>
        <p:spPr>
          <a:xfrm>
            <a:off x="8171402" y="6231477"/>
            <a:ext cx="4306583" cy="2871055"/>
          </a:xfrm>
          <a:prstGeom prst="rect">
            <a:avLst/>
          </a:prstGeom>
          <a:noFill/>
          <a:ln>
            <a:noFill/>
          </a:ln>
        </p:spPr>
      </p:pic>
      <p:pic>
        <p:nvPicPr>
          <p:cNvPr id="270" name="Google Shape;270;p11"/>
          <p:cNvPicPr preferRelativeResize="0"/>
          <p:nvPr/>
        </p:nvPicPr>
        <p:blipFill rotWithShape="1">
          <a:blip r:embed="rId6">
            <a:alphaModFix/>
          </a:blip>
          <a:srcRect/>
          <a:stretch/>
        </p:blipFill>
        <p:spPr>
          <a:xfrm>
            <a:off x="0" y="0"/>
            <a:ext cx="1857667" cy="1857667"/>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
                                            <p:txEl>
                                              <p:pRg st="0" end="0"/>
                                            </p:txEl>
                                          </p:spTgt>
                                        </p:tgtEl>
                                        <p:attrNameLst>
                                          <p:attrName>style.visibility</p:attrName>
                                        </p:attrNameLst>
                                      </p:cBhvr>
                                      <p:to>
                                        <p:strVal val="visible"/>
                                      </p:to>
                                    </p:set>
                                    <p:animEffect transition="in" filter="fade">
                                      <p:cBhvr>
                                        <p:cTn id="7" dur="500"/>
                                        <p:tgtEl>
                                          <p:spTgt spid="2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
                                            <p:txEl>
                                              <p:pRg st="1" end="1"/>
                                            </p:txEl>
                                          </p:spTgt>
                                        </p:tgtEl>
                                        <p:attrNameLst>
                                          <p:attrName>style.visibility</p:attrName>
                                        </p:attrNameLst>
                                      </p:cBhvr>
                                      <p:to>
                                        <p:strVal val="visible"/>
                                      </p:to>
                                    </p:set>
                                    <p:animEffect transition="in" filter="fade">
                                      <p:cBhvr>
                                        <p:cTn id="12" dur="500"/>
                                        <p:tgtEl>
                                          <p:spTgt spid="26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9"/>
                                        </p:tgtEl>
                                        <p:attrNameLst>
                                          <p:attrName>style.visibility</p:attrName>
                                        </p:attrNameLst>
                                      </p:cBhvr>
                                      <p:to>
                                        <p:strVal val="visible"/>
                                      </p:to>
                                    </p:set>
                                    <p:anim calcmode="lin" valueType="num">
                                      <p:cBhvr additive="base">
                                        <p:cTn id="17" dur="500"/>
                                        <p:tgtEl>
                                          <p:spTgt spid="26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7"/>
                                        </p:tgtEl>
                                        <p:attrNameLst>
                                          <p:attrName>style.visibility</p:attrName>
                                        </p:attrNameLst>
                                      </p:cBhvr>
                                      <p:to>
                                        <p:strVal val="visible"/>
                                      </p:to>
                                    </p:set>
                                    <p:anim calcmode="lin" valueType="num">
                                      <p:cBhvr additive="base">
                                        <p:cTn id="22" dur="500"/>
                                        <p:tgtEl>
                                          <p:spTgt spid="2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DADA"/>
        </a:solidFill>
        <a:effectLst/>
      </p:bgPr>
    </p:bg>
    <p:spTree>
      <p:nvGrpSpPr>
        <p:cNvPr id="1" name="Shape 274"/>
        <p:cNvGrpSpPr/>
        <p:nvPr/>
      </p:nvGrpSpPr>
      <p:grpSpPr>
        <a:xfrm>
          <a:off x="0" y="0"/>
          <a:ext cx="0" cy="0"/>
          <a:chOff x="0" y="0"/>
          <a:chExt cx="0" cy="0"/>
        </a:xfrm>
      </p:grpSpPr>
      <p:sp>
        <p:nvSpPr>
          <p:cNvPr id="275" name="Google Shape;275;p12"/>
          <p:cNvSpPr/>
          <p:nvPr/>
        </p:nvSpPr>
        <p:spPr>
          <a:xfrm>
            <a:off x="0" y="9369900"/>
            <a:ext cx="18312000" cy="955200"/>
          </a:xfrm>
          <a:prstGeom prst="rect">
            <a:avLst/>
          </a:prstGeom>
          <a:solidFill>
            <a:schemeClr val="accent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276" name="Google Shape;276;p12"/>
          <p:cNvSpPr/>
          <p:nvPr/>
        </p:nvSpPr>
        <p:spPr>
          <a:xfrm>
            <a:off x="0" y="262810"/>
            <a:ext cx="8514986" cy="914400"/>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Triển vọng của ngành cơ khí</a:t>
            </a:r>
            <a:endParaRPr/>
          </a:p>
        </p:txBody>
      </p:sp>
      <p:sp>
        <p:nvSpPr>
          <p:cNvPr id="277" name="Google Shape;277;p12"/>
          <p:cNvSpPr/>
          <p:nvPr/>
        </p:nvSpPr>
        <p:spPr>
          <a:xfrm>
            <a:off x="894986" y="1695075"/>
            <a:ext cx="7620000" cy="3733800"/>
          </a:xfrm>
          <a:prstGeom prst="rect">
            <a:avLst/>
          </a:prstGeom>
          <a:solidFill>
            <a:schemeClr val="lt1"/>
          </a:solidFill>
          <a:ln w="25400" cap="flat" cmpd="sng">
            <a:solidFill>
              <a:srgbClr val="395E89"/>
            </a:solidFill>
            <a:prstDash val="dot"/>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3600"/>
              <a:buFont typeface="Arial"/>
              <a:buNone/>
            </a:pPr>
            <a:r>
              <a:rPr lang="en-US" sz="3600" b="0" i="0" u="none" strike="noStrike" cap="none">
                <a:solidFill>
                  <a:schemeClr val="dk1"/>
                </a:solidFill>
                <a:latin typeface="Arial"/>
                <a:ea typeface="Arial"/>
                <a:cs typeface="Arial"/>
                <a:sym typeface="Arial"/>
              </a:rPr>
              <a:t>Ngành cơ khí có mặt hầu hết trong tất cả các lĩnh vực từ nhà máy xí nghiệp, gia công máy móc thiết bị, công trình đang thi công,...</a:t>
            </a:r>
            <a:endParaRPr sz="3600" b="0" i="0" u="none" strike="noStrike" cap="none">
              <a:solidFill>
                <a:schemeClr val="dk1"/>
              </a:solidFill>
              <a:latin typeface="Arial"/>
              <a:ea typeface="Arial"/>
              <a:cs typeface="Arial"/>
              <a:sym typeface="Arial"/>
            </a:endParaRPr>
          </a:p>
        </p:txBody>
      </p:sp>
      <p:sp>
        <p:nvSpPr>
          <p:cNvPr id="278" name="Google Shape;278;p12"/>
          <p:cNvSpPr/>
          <p:nvPr/>
        </p:nvSpPr>
        <p:spPr>
          <a:xfrm>
            <a:off x="9753600" y="1695075"/>
            <a:ext cx="7322290" cy="3733800"/>
          </a:xfrm>
          <a:prstGeom prst="rect">
            <a:avLst/>
          </a:prstGeom>
          <a:solidFill>
            <a:schemeClr val="lt1"/>
          </a:solidFill>
          <a:ln w="25400" cap="flat" cmpd="sng">
            <a:solidFill>
              <a:srgbClr val="395E89"/>
            </a:solidFill>
            <a:prstDash val="dot"/>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3600"/>
              <a:buFont typeface="Arial"/>
              <a:buNone/>
            </a:pPr>
            <a:r>
              <a:rPr lang="en-US" sz="3600" b="0" i="0" u="none" strike="noStrike" cap="none">
                <a:solidFill>
                  <a:schemeClr val="dk1"/>
                </a:solidFill>
                <a:latin typeface="Arial"/>
                <a:ea typeface="Arial"/>
                <a:cs typeface="Arial"/>
                <a:sym typeface="Arial"/>
              </a:rPr>
              <a:t>Có mặt trong các hoạt động sản xuất và sửa chữa các loại vật dụng gia đình thiết yếu, các phương tiện tham gia giao thông,... </a:t>
            </a:r>
            <a:endParaRPr sz="1400" b="0" i="0" u="none" strike="noStrike" cap="none">
              <a:solidFill>
                <a:srgbClr val="000000"/>
              </a:solidFill>
              <a:latin typeface="Arial"/>
              <a:ea typeface="Arial"/>
              <a:cs typeface="Arial"/>
              <a:sym typeface="Arial"/>
            </a:endParaRPr>
          </a:p>
        </p:txBody>
      </p:sp>
      <p:sp>
        <p:nvSpPr>
          <p:cNvPr id="279" name="Google Shape;279;p12" descr="Bộ Công Thương kiến nghị 'giải cứu' ngành sản xuất ô tô"/>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0" name="Google Shape;280;p12" descr="Bộ Công Thương kiến nghị 'giải cứu' ngành sản xuất ô tô"/>
          <p:cNvSpPr/>
          <p:nvPr/>
        </p:nvSpPr>
        <p:spPr>
          <a:xfrm>
            <a:off x="9144000" y="51435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1" name="Google Shape;281;p12" descr="Chất lượng dịch vụ bảo dưỡng các đại lý Toyota tại Tp.HCM"/>
          <p:cNvSpPr/>
          <p:nvPr/>
        </p:nvSpPr>
        <p:spPr>
          <a:xfrm>
            <a:off x="9296400" y="52959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2" name="Google Shape;282;p12" descr="Chất lượng dịch vụ bảo dưỡng các đại lý Toyota tại Tp.HCM"/>
          <p:cNvSpPr/>
          <p:nvPr/>
        </p:nvSpPr>
        <p:spPr>
          <a:xfrm>
            <a:off x="7500644" y="6821691"/>
            <a:ext cx="242518" cy="24251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83" name="Google Shape;283;p12" descr="Chất lượng dịch vụ bảo dưỡng các đại lý Toyota tại Tp.HCM"/>
          <p:cNvPicPr preferRelativeResize="0"/>
          <p:nvPr/>
        </p:nvPicPr>
        <p:blipFill rotWithShape="1">
          <a:blip r:embed="rId3">
            <a:alphaModFix/>
          </a:blip>
          <a:srcRect/>
          <a:stretch/>
        </p:blipFill>
        <p:spPr>
          <a:xfrm>
            <a:off x="11582400" y="5780093"/>
            <a:ext cx="6062956" cy="3410413"/>
          </a:xfrm>
          <a:prstGeom prst="rect">
            <a:avLst/>
          </a:prstGeom>
          <a:noFill/>
          <a:ln>
            <a:noFill/>
          </a:ln>
        </p:spPr>
      </p:pic>
      <p:pic>
        <p:nvPicPr>
          <p:cNvPr id="284" name="Google Shape;284;p12" descr="Ngành cơ khí đón &quot;sóng&quot; hội nhập"/>
          <p:cNvPicPr preferRelativeResize="0"/>
          <p:nvPr/>
        </p:nvPicPr>
        <p:blipFill rotWithShape="1">
          <a:blip r:embed="rId4">
            <a:alphaModFix/>
          </a:blip>
          <a:srcRect/>
          <a:stretch/>
        </p:blipFill>
        <p:spPr>
          <a:xfrm>
            <a:off x="3590926" y="5753099"/>
            <a:ext cx="5857874" cy="3545966"/>
          </a:xfrm>
          <a:prstGeom prst="rect">
            <a:avLst/>
          </a:prstGeom>
          <a:noFill/>
          <a:ln>
            <a:noFill/>
          </a:ln>
        </p:spPr>
      </p:pic>
      <p:pic>
        <p:nvPicPr>
          <p:cNvPr id="285" name="Google Shape;285;p12"/>
          <p:cNvPicPr preferRelativeResize="0"/>
          <p:nvPr/>
        </p:nvPicPr>
        <p:blipFill rotWithShape="1">
          <a:blip r:embed="rId5">
            <a:alphaModFix/>
          </a:blip>
          <a:srcRect/>
          <a:stretch/>
        </p:blipFill>
        <p:spPr>
          <a:xfrm>
            <a:off x="232229" y="7678500"/>
            <a:ext cx="1924801" cy="2646600"/>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6"/>
                                        </p:tgtEl>
                                        <p:attrNameLst>
                                          <p:attrName>style.visibility</p:attrName>
                                        </p:attrNameLst>
                                      </p:cBhvr>
                                      <p:to>
                                        <p:strVal val="visible"/>
                                      </p:to>
                                    </p:set>
                                    <p:animEffect transition="in" filter="fade">
                                      <p:cBhvr>
                                        <p:cTn id="7" dur="500"/>
                                        <p:tgtEl>
                                          <p:spTgt spid="2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7"/>
                                        </p:tgtEl>
                                        <p:attrNameLst>
                                          <p:attrName>style.visibility</p:attrName>
                                        </p:attrNameLst>
                                      </p:cBhvr>
                                      <p:to>
                                        <p:strVal val="visible"/>
                                      </p:to>
                                    </p:set>
                                    <p:animEffect transition="in" filter="fade">
                                      <p:cBhvr>
                                        <p:cTn id="12" dur="500"/>
                                        <p:tgtEl>
                                          <p:spTgt spid="2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8"/>
                                        </p:tgtEl>
                                        <p:attrNameLst>
                                          <p:attrName>style.visibility</p:attrName>
                                        </p:attrNameLst>
                                      </p:cBhvr>
                                      <p:to>
                                        <p:strVal val="visible"/>
                                      </p:to>
                                    </p:set>
                                    <p:animEffect transition="in" filter="fade">
                                      <p:cBhvr>
                                        <p:cTn id="17" dur="500"/>
                                        <p:tgtEl>
                                          <p:spTgt spid="27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4"/>
                                        </p:tgtEl>
                                        <p:attrNameLst>
                                          <p:attrName>style.visibility</p:attrName>
                                        </p:attrNameLst>
                                      </p:cBhvr>
                                      <p:to>
                                        <p:strVal val="visible"/>
                                      </p:to>
                                    </p:set>
                                    <p:animEffect transition="in" filter="fade">
                                      <p:cBhvr>
                                        <p:cTn id="22" dur="500"/>
                                        <p:tgtEl>
                                          <p:spTgt spid="28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3"/>
                                        </p:tgtEl>
                                        <p:attrNameLst>
                                          <p:attrName>style.visibility</p:attrName>
                                        </p:attrNameLst>
                                      </p:cBhvr>
                                      <p:to>
                                        <p:strVal val="visible"/>
                                      </p:to>
                                    </p:set>
                                    <p:animEffect transition="in" filter="fade">
                                      <p:cBhvr>
                                        <p:cTn id="27" dur="500"/>
                                        <p:tgtEl>
                                          <p:spTgt spid="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38CD5"/>
        </a:solidFill>
        <a:effectLst/>
      </p:bgPr>
    </p:bg>
    <p:spTree>
      <p:nvGrpSpPr>
        <p:cNvPr id="1" name="Shape 289"/>
        <p:cNvGrpSpPr/>
        <p:nvPr/>
      </p:nvGrpSpPr>
      <p:grpSpPr>
        <a:xfrm>
          <a:off x="0" y="0"/>
          <a:ext cx="0" cy="0"/>
          <a:chOff x="0" y="0"/>
          <a:chExt cx="0" cy="0"/>
        </a:xfrm>
      </p:grpSpPr>
      <p:sp>
        <p:nvSpPr>
          <p:cNvPr id="290" name="Google Shape;290;p13"/>
          <p:cNvSpPr/>
          <p:nvPr/>
        </p:nvSpPr>
        <p:spPr>
          <a:xfrm>
            <a:off x="1181099" y="901077"/>
            <a:ext cx="15849601" cy="8610600"/>
          </a:xfrm>
          <a:custGeom>
            <a:avLst/>
            <a:gdLst/>
            <a:ahLst/>
            <a:cxnLst/>
            <a:rect l="l" t="t" r="r" b="b"/>
            <a:pathLst>
              <a:path w="2517318" h="1276387" extrusionOk="0">
                <a:moveTo>
                  <a:pt x="2392858" y="1276387"/>
                </a:moveTo>
                <a:lnTo>
                  <a:pt x="124460" y="1276387"/>
                </a:lnTo>
                <a:cubicBezTo>
                  <a:pt x="55880" y="1276387"/>
                  <a:pt x="0" y="1220507"/>
                  <a:pt x="0" y="1151927"/>
                </a:cubicBezTo>
                <a:lnTo>
                  <a:pt x="0" y="124460"/>
                </a:lnTo>
                <a:cubicBezTo>
                  <a:pt x="0" y="55880"/>
                  <a:pt x="55880" y="0"/>
                  <a:pt x="124460" y="0"/>
                </a:cubicBezTo>
                <a:lnTo>
                  <a:pt x="2392858" y="0"/>
                </a:lnTo>
                <a:cubicBezTo>
                  <a:pt x="2461439" y="0"/>
                  <a:pt x="2517318" y="55880"/>
                  <a:pt x="2517318" y="124460"/>
                </a:cubicBezTo>
                <a:lnTo>
                  <a:pt x="2517318" y="1151927"/>
                </a:lnTo>
                <a:cubicBezTo>
                  <a:pt x="2517318" y="1220507"/>
                  <a:pt x="2461439" y="1276387"/>
                  <a:pt x="2392858" y="127638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91" name="Google Shape;291;p13"/>
          <p:cNvPicPr preferRelativeResize="0"/>
          <p:nvPr/>
        </p:nvPicPr>
        <p:blipFill rotWithShape="1">
          <a:blip r:embed="rId3">
            <a:alphaModFix/>
          </a:blip>
          <a:srcRect/>
          <a:stretch/>
        </p:blipFill>
        <p:spPr>
          <a:xfrm>
            <a:off x="16184205" y="518283"/>
            <a:ext cx="1692989" cy="1313402"/>
          </a:xfrm>
          <a:prstGeom prst="rect">
            <a:avLst/>
          </a:prstGeom>
          <a:noFill/>
          <a:ln>
            <a:noFill/>
          </a:ln>
        </p:spPr>
      </p:pic>
      <p:sp>
        <p:nvSpPr>
          <p:cNvPr id="292" name="Google Shape;292;p13"/>
          <p:cNvSpPr txBox="1"/>
          <p:nvPr/>
        </p:nvSpPr>
        <p:spPr>
          <a:xfrm>
            <a:off x="3250412" y="1096199"/>
            <a:ext cx="12672112"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C00000"/>
                </a:solidFill>
                <a:latin typeface="Arial"/>
                <a:ea typeface="Arial"/>
                <a:cs typeface="Arial"/>
                <a:sym typeface="Arial"/>
              </a:rPr>
              <a:t>2. Nghề thuộc ngành điện, điện tử và viễn thông</a:t>
            </a:r>
            <a:endParaRPr sz="4000" b="0" i="0" u="none" strike="noStrike" cap="none">
              <a:solidFill>
                <a:srgbClr val="C00000"/>
              </a:solidFill>
              <a:latin typeface="Arial"/>
              <a:ea typeface="Arial"/>
              <a:cs typeface="Arial"/>
              <a:sym typeface="Arial"/>
            </a:endParaRPr>
          </a:p>
        </p:txBody>
      </p:sp>
      <p:sp>
        <p:nvSpPr>
          <p:cNvPr id="293" name="Google Shape;293;p13" descr="Ngành Kỹ thuật cơ khí cần tố chất gì?"/>
          <p:cNvSpPr/>
          <p:nvPr/>
        </p:nvSpPr>
        <p:spPr>
          <a:xfrm>
            <a:off x="5881687" y="7415749"/>
            <a:ext cx="532486" cy="5324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4" name="Google Shape;294;p13"/>
          <p:cNvSpPr txBox="1"/>
          <p:nvPr/>
        </p:nvSpPr>
        <p:spPr>
          <a:xfrm>
            <a:off x="3742519" y="2411732"/>
            <a:ext cx="12180005" cy="18249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000"/>
              <a:buFont typeface="Arial"/>
              <a:buNone/>
            </a:pPr>
            <a:r>
              <a:rPr lang="en-US" sz="4000" b="0" i="0" u="none" strike="noStrike" cap="none">
                <a:solidFill>
                  <a:schemeClr val="dk1"/>
                </a:solidFill>
                <a:latin typeface="Arial"/>
                <a:ea typeface="Arial"/>
                <a:cs typeface="Arial"/>
                <a:sym typeface="Arial"/>
              </a:rPr>
              <a:t>Kể tên một số nghề nghiệp thuộc ngành điện, điện tử và viễn thông mà em biết.</a:t>
            </a:r>
            <a:r>
              <a:rPr lang="en-US" sz="4000" b="1" i="0" u="none" strike="noStrike" cap="none">
                <a:solidFill>
                  <a:schemeClr val="dk1"/>
                </a:solidFill>
                <a:latin typeface="Arial"/>
                <a:ea typeface="Arial"/>
                <a:cs typeface="Arial"/>
                <a:sym typeface="Arial"/>
              </a:rPr>
              <a:t> </a:t>
            </a:r>
            <a:endParaRPr sz="4000" b="0" i="0" u="none" strike="noStrike" cap="none">
              <a:solidFill>
                <a:schemeClr val="dk1"/>
              </a:solidFill>
              <a:latin typeface="Arial"/>
              <a:ea typeface="Arial"/>
              <a:cs typeface="Arial"/>
              <a:sym typeface="Arial"/>
            </a:endParaRPr>
          </a:p>
        </p:txBody>
      </p:sp>
      <p:pic>
        <p:nvPicPr>
          <p:cNvPr id="295" name="Google Shape;295;p13"/>
          <p:cNvPicPr preferRelativeResize="0"/>
          <p:nvPr/>
        </p:nvPicPr>
        <p:blipFill rotWithShape="1">
          <a:blip r:embed="rId4">
            <a:alphaModFix/>
          </a:blip>
          <a:srcRect/>
          <a:stretch/>
        </p:blipFill>
        <p:spPr>
          <a:xfrm>
            <a:off x="272686" y="7550980"/>
            <a:ext cx="2057400" cy="2587924"/>
          </a:xfrm>
          <a:prstGeom prst="rect">
            <a:avLst/>
          </a:prstGeom>
          <a:noFill/>
          <a:ln>
            <a:noFill/>
          </a:ln>
        </p:spPr>
      </p:pic>
      <p:pic>
        <p:nvPicPr>
          <p:cNvPr id="296" name="Google Shape;296;p13"/>
          <p:cNvPicPr preferRelativeResize="0"/>
          <p:nvPr/>
        </p:nvPicPr>
        <p:blipFill rotWithShape="1">
          <a:blip r:embed="rId5">
            <a:alphaModFix/>
          </a:blip>
          <a:srcRect/>
          <a:stretch/>
        </p:blipFill>
        <p:spPr>
          <a:xfrm>
            <a:off x="2383619" y="2472694"/>
            <a:ext cx="1263297" cy="1153154"/>
          </a:xfrm>
          <a:prstGeom prst="rect">
            <a:avLst/>
          </a:prstGeom>
          <a:noFill/>
          <a:ln>
            <a:noFill/>
          </a:ln>
        </p:spPr>
      </p:pic>
      <p:sp>
        <p:nvSpPr>
          <p:cNvPr id="297" name="Google Shape;297;p13"/>
          <p:cNvSpPr txBox="1"/>
          <p:nvPr/>
        </p:nvSpPr>
        <p:spPr>
          <a:xfrm>
            <a:off x="1752600" y="4919604"/>
            <a:ext cx="6977497" cy="1754286"/>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rgbClr val="000000"/>
              </a:buClr>
              <a:buSzPts val="3600"/>
              <a:buFont typeface="Noto Sans"/>
              <a:buChar char="⮚"/>
            </a:pPr>
            <a:r>
              <a:rPr lang="en-US" sz="3600" b="0" i="1" u="none" strike="noStrike" cap="none">
                <a:solidFill>
                  <a:srgbClr val="974806"/>
                </a:solidFill>
                <a:latin typeface="Arial"/>
                <a:ea typeface="Arial"/>
                <a:cs typeface="Arial"/>
                <a:sym typeface="Arial"/>
              </a:rPr>
              <a:t>Kĩ thuật lắp đặt điện và điều khiển trong công nghiệp; </a:t>
            </a:r>
            <a:endParaRPr sz="3600" b="0" i="1" u="none" strike="noStrike" cap="none">
              <a:solidFill>
                <a:srgbClr val="974806"/>
              </a:solidFill>
              <a:latin typeface="Arial"/>
              <a:ea typeface="Arial"/>
              <a:cs typeface="Arial"/>
              <a:sym typeface="Arial"/>
            </a:endParaRPr>
          </a:p>
        </p:txBody>
      </p:sp>
      <p:sp>
        <p:nvSpPr>
          <p:cNvPr id="298" name="Google Shape;298;p13"/>
          <p:cNvSpPr txBox="1"/>
          <p:nvPr/>
        </p:nvSpPr>
        <p:spPr>
          <a:xfrm>
            <a:off x="2669721" y="6589913"/>
            <a:ext cx="7162800" cy="1754286"/>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rgbClr val="000000"/>
              </a:buClr>
              <a:buSzPts val="3600"/>
              <a:buFont typeface="Noto Sans"/>
              <a:buChar char="⮚"/>
            </a:pPr>
            <a:r>
              <a:rPr lang="en-US" sz="3600" b="0" i="1" u="none" strike="noStrike" cap="none">
                <a:solidFill>
                  <a:srgbClr val="974806"/>
                </a:solidFill>
                <a:latin typeface="Arial"/>
                <a:ea typeface="Arial"/>
                <a:cs typeface="Arial"/>
                <a:sym typeface="Arial"/>
              </a:rPr>
              <a:t>Vận hành nhà máy điện gió, điện mặt trời...</a:t>
            </a:r>
            <a:endParaRPr sz="3600" b="0" i="1" u="none" strike="noStrike" cap="none">
              <a:solidFill>
                <a:srgbClr val="974806"/>
              </a:solidFill>
              <a:latin typeface="Arial"/>
              <a:ea typeface="Arial"/>
              <a:cs typeface="Arial"/>
              <a:sym typeface="Arial"/>
            </a:endParaRPr>
          </a:p>
        </p:txBody>
      </p:sp>
      <p:sp>
        <p:nvSpPr>
          <p:cNvPr id="299" name="Google Shape;299;p13"/>
          <p:cNvSpPr txBox="1"/>
          <p:nvPr/>
        </p:nvSpPr>
        <p:spPr>
          <a:xfrm>
            <a:off x="3752074" y="8378671"/>
            <a:ext cx="9144000" cy="923289"/>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rgbClr val="000000"/>
              </a:buClr>
              <a:buSzPts val="3600"/>
              <a:buFont typeface="Noto Sans"/>
              <a:buChar char="⮚"/>
            </a:pPr>
            <a:r>
              <a:rPr lang="en-US" sz="3600" b="0" i="1" u="none" strike="noStrike" cap="none">
                <a:solidFill>
                  <a:srgbClr val="974806"/>
                </a:solidFill>
                <a:latin typeface="Arial"/>
                <a:ea typeface="Arial"/>
                <a:cs typeface="Arial"/>
                <a:sym typeface="Arial"/>
              </a:rPr>
              <a:t>Hệ thống điện; </a:t>
            </a:r>
            <a:endParaRPr sz="3600" b="0" i="1" u="none" strike="noStrike" cap="none">
              <a:solidFill>
                <a:srgbClr val="974806"/>
              </a:solidFill>
              <a:latin typeface="Arial"/>
              <a:ea typeface="Arial"/>
              <a:cs typeface="Arial"/>
              <a:sym typeface="Arial"/>
            </a:endParaRPr>
          </a:p>
        </p:txBody>
      </p:sp>
      <p:pic>
        <p:nvPicPr>
          <p:cNvPr id="300" name="Google Shape;300;p13" descr="Mô tả công việc thợ điện - JobsGO Blog"/>
          <p:cNvPicPr preferRelativeResize="0"/>
          <p:nvPr/>
        </p:nvPicPr>
        <p:blipFill rotWithShape="1">
          <a:blip r:embed="rId6">
            <a:alphaModFix/>
          </a:blip>
          <a:srcRect/>
          <a:stretch/>
        </p:blipFill>
        <p:spPr>
          <a:xfrm>
            <a:off x="10421171" y="4351436"/>
            <a:ext cx="3945540" cy="2639128"/>
          </a:xfrm>
          <a:prstGeom prst="rect">
            <a:avLst/>
          </a:prstGeom>
          <a:noFill/>
          <a:ln>
            <a:noFill/>
          </a:ln>
        </p:spPr>
      </p:pic>
      <p:pic>
        <p:nvPicPr>
          <p:cNvPr id="301" name="Google Shape;301;p13" descr="Yêu cầu và điều kiện làm việc của nghề điện dân dụng - Htsolarxanh"/>
          <p:cNvPicPr preferRelativeResize="0"/>
          <p:nvPr/>
        </p:nvPicPr>
        <p:blipFill rotWithShape="1">
          <a:blip r:embed="rId7">
            <a:alphaModFix/>
          </a:blip>
          <a:srcRect/>
          <a:stretch/>
        </p:blipFill>
        <p:spPr>
          <a:xfrm>
            <a:off x="12881703" y="7318721"/>
            <a:ext cx="3829351" cy="2626935"/>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2">
                                            <p:txEl>
                                              <p:pRg st="0" end="0"/>
                                            </p:txEl>
                                          </p:spTgt>
                                        </p:tgtEl>
                                        <p:attrNameLst>
                                          <p:attrName>style.visibility</p:attrName>
                                        </p:attrNameLst>
                                      </p:cBhvr>
                                      <p:to>
                                        <p:strVal val="visible"/>
                                      </p:to>
                                    </p:set>
                                    <p:animEffect transition="in" filter="fade">
                                      <p:cBhvr>
                                        <p:cTn id="7" dur="500"/>
                                        <p:tgtEl>
                                          <p:spTgt spid="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
                                        </p:tgtEl>
                                        <p:attrNameLst>
                                          <p:attrName>style.visibility</p:attrName>
                                        </p:attrNameLst>
                                      </p:cBhvr>
                                      <p:to>
                                        <p:strVal val="visible"/>
                                      </p:to>
                                    </p:set>
                                    <p:animEffect transition="in" filter="fade">
                                      <p:cBhvr>
                                        <p:cTn id="12" dur="500"/>
                                        <p:tgtEl>
                                          <p:spTgt spid="29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4">
                                            <p:txEl>
                                              <p:pRg st="0" end="0"/>
                                            </p:txEl>
                                          </p:spTgt>
                                        </p:tgtEl>
                                        <p:attrNameLst>
                                          <p:attrName>style.visibility</p:attrName>
                                        </p:attrNameLst>
                                      </p:cBhvr>
                                      <p:to>
                                        <p:strVal val="visible"/>
                                      </p:to>
                                    </p:set>
                                    <p:animEffect transition="in" filter="fade">
                                      <p:cBhvr>
                                        <p:cTn id="17" dur="500"/>
                                        <p:tgtEl>
                                          <p:spTgt spid="29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7">
                                            <p:txEl>
                                              <p:pRg st="0" end="0"/>
                                            </p:txEl>
                                          </p:spTgt>
                                        </p:tgtEl>
                                        <p:attrNameLst>
                                          <p:attrName>style.visibility</p:attrName>
                                        </p:attrNameLst>
                                      </p:cBhvr>
                                      <p:to>
                                        <p:strVal val="visible"/>
                                      </p:to>
                                    </p:set>
                                    <p:animEffect transition="in" filter="fade">
                                      <p:cBhvr>
                                        <p:cTn id="22" dur="500"/>
                                        <p:tgtEl>
                                          <p:spTgt spid="29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8">
                                            <p:txEl>
                                              <p:pRg st="0" end="0"/>
                                            </p:txEl>
                                          </p:spTgt>
                                        </p:tgtEl>
                                        <p:attrNameLst>
                                          <p:attrName>style.visibility</p:attrName>
                                        </p:attrNameLst>
                                      </p:cBhvr>
                                      <p:to>
                                        <p:strVal val="visible"/>
                                      </p:to>
                                    </p:set>
                                    <p:animEffect transition="in" filter="fade">
                                      <p:cBhvr>
                                        <p:cTn id="27" dur="500"/>
                                        <p:tgtEl>
                                          <p:spTgt spid="29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99">
                                            <p:txEl>
                                              <p:pRg st="0" end="0"/>
                                            </p:txEl>
                                          </p:spTgt>
                                        </p:tgtEl>
                                        <p:attrNameLst>
                                          <p:attrName>style.visibility</p:attrName>
                                        </p:attrNameLst>
                                      </p:cBhvr>
                                      <p:to>
                                        <p:strVal val="visible"/>
                                      </p:to>
                                    </p:set>
                                    <p:animEffect transition="in" filter="fade">
                                      <p:cBhvr>
                                        <p:cTn id="32" dur="500"/>
                                        <p:tgtEl>
                                          <p:spTgt spid="29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0"/>
                                        </p:tgtEl>
                                        <p:attrNameLst>
                                          <p:attrName>style.visibility</p:attrName>
                                        </p:attrNameLst>
                                      </p:cBhvr>
                                      <p:to>
                                        <p:strVal val="visible"/>
                                      </p:to>
                                    </p:set>
                                    <p:animEffect transition="in" filter="fade">
                                      <p:cBhvr>
                                        <p:cTn id="37" dur="500"/>
                                        <p:tgtEl>
                                          <p:spTgt spid="30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1"/>
                                        </p:tgtEl>
                                        <p:attrNameLst>
                                          <p:attrName>style.visibility</p:attrName>
                                        </p:attrNameLst>
                                      </p:cBhvr>
                                      <p:to>
                                        <p:strVal val="visible"/>
                                      </p:to>
                                    </p:set>
                                    <p:animEffect transition="in" filter="fade">
                                      <p:cBhvr>
                                        <p:cTn id="42" dur="500"/>
                                        <p:tgtEl>
                                          <p:spTgt spid="3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9593"/>
        </a:solidFill>
        <a:effectLst/>
      </p:bgPr>
    </p:bg>
    <p:spTree>
      <p:nvGrpSpPr>
        <p:cNvPr id="1" name="Shape 305"/>
        <p:cNvGrpSpPr/>
        <p:nvPr/>
      </p:nvGrpSpPr>
      <p:grpSpPr>
        <a:xfrm>
          <a:off x="0" y="0"/>
          <a:ext cx="0" cy="0"/>
          <a:chOff x="0" y="0"/>
          <a:chExt cx="0" cy="0"/>
        </a:xfrm>
      </p:grpSpPr>
      <p:pic>
        <p:nvPicPr>
          <p:cNvPr id="306" name="Google Shape;306;p14"/>
          <p:cNvPicPr preferRelativeResize="0"/>
          <p:nvPr/>
        </p:nvPicPr>
        <p:blipFill rotWithShape="1">
          <a:blip r:embed="rId3">
            <a:alphaModFix/>
          </a:blip>
          <a:srcRect/>
          <a:stretch/>
        </p:blipFill>
        <p:spPr>
          <a:xfrm>
            <a:off x="335648" y="8761659"/>
            <a:ext cx="1446267" cy="1225711"/>
          </a:xfrm>
          <a:prstGeom prst="rect">
            <a:avLst/>
          </a:prstGeom>
          <a:noFill/>
          <a:ln>
            <a:noFill/>
          </a:ln>
        </p:spPr>
      </p:pic>
      <p:pic>
        <p:nvPicPr>
          <p:cNvPr id="307" name="Google Shape;307;p14"/>
          <p:cNvPicPr preferRelativeResize="0"/>
          <p:nvPr/>
        </p:nvPicPr>
        <p:blipFill rotWithShape="1">
          <a:blip r:embed="rId4">
            <a:alphaModFix amt="75000"/>
          </a:blip>
          <a:srcRect/>
          <a:stretch/>
        </p:blipFill>
        <p:spPr>
          <a:xfrm>
            <a:off x="16480404" y="277895"/>
            <a:ext cx="1798303" cy="1503978"/>
          </a:xfrm>
          <a:prstGeom prst="rect">
            <a:avLst/>
          </a:prstGeom>
          <a:noFill/>
          <a:ln>
            <a:noFill/>
          </a:ln>
        </p:spPr>
      </p:pic>
      <p:sp>
        <p:nvSpPr>
          <p:cNvPr id="308" name="Google Shape;308;p14"/>
          <p:cNvSpPr/>
          <p:nvPr/>
        </p:nvSpPr>
        <p:spPr>
          <a:xfrm>
            <a:off x="2895600" y="857006"/>
            <a:ext cx="13404112" cy="2422106"/>
          </a:xfrm>
          <a:prstGeom prst="roundRect">
            <a:avLst>
              <a:gd name="adj" fmla="val 16667"/>
            </a:avLst>
          </a:prstGeom>
          <a:solidFill>
            <a:schemeClr val="lt1"/>
          </a:solidFill>
          <a:ln w="19050" cap="flat" cmpd="sng">
            <a:solidFill>
              <a:schemeClr val="dk1"/>
            </a:solidFill>
            <a:prstDash val="dot"/>
            <a:round/>
            <a:headEnd type="none" w="sm" len="sm"/>
            <a:tailEnd type="none" w="sm" len="sm"/>
          </a:ln>
        </p:spPr>
        <p:txBody>
          <a:bodyPr spcFirstLastPara="1" wrap="square" lIns="182850" tIns="731500" rIns="182850" bIns="182850" anchor="ctr" anchorCtr="0">
            <a:noAutofit/>
          </a:bodyPr>
          <a:lstStyle/>
          <a:p>
            <a:pPr marL="0" marR="0" lvl="0" indent="0" algn="ctr" rtl="0">
              <a:lnSpc>
                <a:spcPct val="150000"/>
              </a:lnSpc>
              <a:spcBef>
                <a:spcPts val="0"/>
              </a:spcBef>
              <a:spcAft>
                <a:spcPts val="0"/>
              </a:spcAft>
              <a:buClr>
                <a:srgbClr val="000000"/>
              </a:buClr>
              <a:buSzPts val="4000"/>
              <a:buFont typeface="Arial"/>
              <a:buNone/>
            </a:pPr>
            <a:r>
              <a:rPr lang="en-US" sz="4000" b="0" i="0" u="none" strike="noStrike" cap="none">
                <a:solidFill>
                  <a:schemeClr val="dk1"/>
                </a:solidFill>
                <a:latin typeface="Arial"/>
                <a:ea typeface="Arial"/>
                <a:cs typeface="Arial"/>
                <a:sym typeface="Arial"/>
              </a:rPr>
              <a:t>Hãy giới thiệu chung nghề thuộc ngành điện, điện tử và viễn thông, yêu cầu và triển vọng phát triển của ngành.</a:t>
            </a:r>
            <a:endParaRPr sz="4000" b="0" i="0" u="none" strike="noStrike" cap="none">
              <a:solidFill>
                <a:srgbClr val="0C0910"/>
              </a:solidFill>
              <a:latin typeface="Arial"/>
              <a:ea typeface="Arial"/>
              <a:cs typeface="Arial"/>
              <a:sym typeface="Arial"/>
            </a:endParaRPr>
          </a:p>
        </p:txBody>
      </p:sp>
      <p:sp>
        <p:nvSpPr>
          <p:cNvPr id="309" name="Google Shape;309;p14"/>
          <p:cNvSpPr/>
          <p:nvPr/>
        </p:nvSpPr>
        <p:spPr>
          <a:xfrm>
            <a:off x="8686800" y="548052"/>
            <a:ext cx="2398024" cy="731438"/>
          </a:xfrm>
          <a:custGeom>
            <a:avLst/>
            <a:gdLst/>
            <a:ahLst/>
            <a:cxnLst/>
            <a:rect l="l" t="t" r="r" b="b"/>
            <a:pathLst>
              <a:path w="179154" h="51257" extrusionOk="0">
                <a:moveTo>
                  <a:pt x="166009" y="25694"/>
                </a:moveTo>
                <a:lnTo>
                  <a:pt x="177189" y="15157"/>
                </a:lnTo>
                <a:lnTo>
                  <a:pt x="167057" y="8549"/>
                </a:lnTo>
                <a:lnTo>
                  <a:pt x="177022" y="72"/>
                </a:lnTo>
                <a:lnTo>
                  <a:pt x="1155" y="0"/>
                </a:lnTo>
                <a:lnTo>
                  <a:pt x="10013" y="7501"/>
                </a:lnTo>
                <a:lnTo>
                  <a:pt x="0" y="16586"/>
                </a:lnTo>
                <a:lnTo>
                  <a:pt x="10085" y="23670"/>
                </a:lnTo>
                <a:lnTo>
                  <a:pt x="203" y="32945"/>
                </a:lnTo>
                <a:lnTo>
                  <a:pt x="11192" y="39243"/>
                </a:lnTo>
                <a:lnTo>
                  <a:pt x="1131" y="51197"/>
                </a:lnTo>
                <a:lnTo>
                  <a:pt x="177011" y="51256"/>
                </a:lnTo>
                <a:lnTo>
                  <a:pt x="166116" y="42077"/>
                </a:lnTo>
                <a:lnTo>
                  <a:pt x="179154" y="33504"/>
                </a:lnTo>
                <a:close/>
              </a:path>
            </a:pathLst>
          </a:custGeom>
          <a:solidFill>
            <a:srgbClr val="363066"/>
          </a:solidFill>
          <a:ln>
            <a:noFill/>
          </a:ln>
        </p:spPr>
        <p:txBody>
          <a:bodyPr spcFirstLastPara="1" wrap="square" lIns="182850" tIns="182850" rIns="182850" bIns="18285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rgbClr val="FFFFFF"/>
                </a:solidFill>
                <a:latin typeface="Calibri"/>
                <a:ea typeface="Calibri"/>
                <a:cs typeface="Calibri"/>
                <a:sym typeface="Calibri"/>
              </a:rPr>
              <a:t>???</a:t>
            </a:r>
            <a:endParaRPr sz="4000" b="0" i="0" u="none" strike="noStrike" cap="none">
              <a:solidFill>
                <a:srgbClr val="FFFFFF"/>
              </a:solidFill>
              <a:latin typeface="Calibri"/>
              <a:ea typeface="Calibri"/>
              <a:cs typeface="Calibri"/>
              <a:sym typeface="Calibri"/>
            </a:endParaRPr>
          </a:p>
        </p:txBody>
      </p:sp>
      <p:sp>
        <p:nvSpPr>
          <p:cNvPr id="310" name="Google Shape;310;p14"/>
          <p:cNvSpPr/>
          <p:nvPr/>
        </p:nvSpPr>
        <p:spPr>
          <a:xfrm>
            <a:off x="1256533" y="4040162"/>
            <a:ext cx="10554467" cy="5162076"/>
          </a:xfrm>
          <a:prstGeom prst="snip1Rect">
            <a:avLst>
              <a:gd name="adj" fmla="val 16667"/>
            </a:avLst>
          </a:prstGeom>
          <a:solidFill>
            <a:schemeClr val="lt1"/>
          </a:solidFill>
          <a:ln w="19050" cap="flat" cmpd="sng">
            <a:solidFill>
              <a:srgbClr val="4F6128"/>
            </a:solidFill>
            <a:prstDash val="dot"/>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   </a:t>
            </a:r>
            <a:endParaRPr sz="3600" b="0" i="0" u="none" strike="noStrike" cap="none">
              <a:solidFill>
                <a:schemeClr val="lt1"/>
              </a:solidFill>
              <a:latin typeface="Arial"/>
              <a:ea typeface="Arial"/>
              <a:cs typeface="Arial"/>
              <a:sym typeface="Arial"/>
            </a:endParaRPr>
          </a:p>
        </p:txBody>
      </p:sp>
      <p:sp>
        <p:nvSpPr>
          <p:cNvPr id="311" name="Google Shape;311;p14"/>
          <p:cNvSpPr txBox="1"/>
          <p:nvPr/>
        </p:nvSpPr>
        <p:spPr>
          <a:xfrm>
            <a:off x="1618100" y="4542265"/>
            <a:ext cx="9831332" cy="415787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Điện, điện tử và viễn thông là nhóm ngành đào tạo tập trung vào việc áp dụng các nguyên lí của toán học và khoa học để thiết kế, phát triển và đánh giá vận hành hệ thống điện, điện tử và viễn thông. </a:t>
            </a:r>
            <a:endParaRPr sz="3600" b="0" i="0" u="none" strike="noStrike" cap="none">
              <a:solidFill>
                <a:schemeClr val="dk1"/>
              </a:solidFill>
              <a:latin typeface="Calibri"/>
              <a:ea typeface="Calibri"/>
              <a:cs typeface="Calibri"/>
              <a:sym typeface="Calibri"/>
            </a:endParaRPr>
          </a:p>
        </p:txBody>
      </p:sp>
      <p:pic>
        <p:nvPicPr>
          <p:cNvPr id="312" name="Google Shape;312;p14" descr="Học cao đẳng kỹ thuật điện tử - truyền thông ở đâu ? - Cao đẳng Công nghệ  và Thương mại Hà Nội"/>
          <p:cNvPicPr preferRelativeResize="0"/>
          <p:nvPr/>
        </p:nvPicPr>
        <p:blipFill rotWithShape="1">
          <a:blip r:embed="rId5">
            <a:alphaModFix/>
          </a:blip>
          <a:srcRect/>
          <a:stretch/>
        </p:blipFill>
        <p:spPr>
          <a:xfrm>
            <a:off x="12696081" y="4381500"/>
            <a:ext cx="4859511" cy="4157870"/>
          </a:xfrm>
          <a:prstGeom prst="rect">
            <a:avLst/>
          </a:prstGeom>
          <a:noFill/>
          <a:ln>
            <a:noFill/>
          </a:ln>
        </p:spPr>
      </p:pic>
      <p:pic>
        <p:nvPicPr>
          <p:cNvPr id="313" name="Google Shape;313;p14"/>
          <p:cNvPicPr preferRelativeResize="0"/>
          <p:nvPr/>
        </p:nvPicPr>
        <p:blipFill rotWithShape="1">
          <a:blip r:embed="rId6">
            <a:alphaModFix/>
          </a:blip>
          <a:srcRect/>
          <a:stretch/>
        </p:blipFill>
        <p:spPr>
          <a:xfrm rot="-5691800">
            <a:off x="402866" y="446179"/>
            <a:ext cx="1707334" cy="2117623"/>
          </a:xfrm>
          <a:prstGeom prst="rect">
            <a:avLst/>
          </a:prstGeom>
          <a:noFill/>
          <a:ln>
            <a:noFill/>
          </a:ln>
        </p:spPr>
      </p:pic>
      <p:sp>
        <p:nvSpPr>
          <p:cNvPr id="314" name="Google Shape;314;p14"/>
          <p:cNvSpPr/>
          <p:nvPr/>
        </p:nvSpPr>
        <p:spPr>
          <a:xfrm>
            <a:off x="5694218" y="3480044"/>
            <a:ext cx="1011382" cy="923676"/>
          </a:xfrm>
          <a:prstGeom prst="downArrow">
            <a:avLst>
              <a:gd name="adj1" fmla="val 50000"/>
              <a:gd name="adj2" fmla="val 50000"/>
            </a:avLst>
          </a:prstGeom>
          <a:solidFill>
            <a:srgbClr val="FFC000"/>
          </a:solidFill>
          <a:ln w="254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500"/>
                                        <p:tgtEl>
                                          <p:spTgt spid="309"/>
                                        </p:tgtEl>
                                      </p:cBhvr>
                                    </p:animEffect>
                                  </p:childTnLst>
                                </p:cTn>
                              </p:par>
                              <p:par>
                                <p:cTn id="8" presetID="10" presetClass="entr" presetSubtype="0" fill="hold" nodeType="withEffect">
                                  <p:stCondLst>
                                    <p:cond delay="0"/>
                                  </p:stCondLst>
                                  <p:childTnLst>
                                    <p:set>
                                      <p:cBhvr>
                                        <p:cTn id="9" dur="1" fill="hold">
                                          <p:stCondLst>
                                            <p:cond delay="0"/>
                                          </p:stCondLst>
                                        </p:cTn>
                                        <p:tgtEl>
                                          <p:spTgt spid="308"/>
                                        </p:tgtEl>
                                        <p:attrNameLst>
                                          <p:attrName>style.visibility</p:attrName>
                                        </p:attrNameLst>
                                      </p:cBhvr>
                                      <p:to>
                                        <p:strVal val="visible"/>
                                      </p:to>
                                    </p:set>
                                    <p:animEffect transition="in" filter="fade">
                                      <p:cBhvr>
                                        <p:cTn id="10" dur="500"/>
                                        <p:tgtEl>
                                          <p:spTgt spid="30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8">
                                            <p:txEl>
                                              <p:pRg st="0" end="0"/>
                                            </p:txEl>
                                          </p:spTgt>
                                        </p:tgtEl>
                                        <p:attrNameLst>
                                          <p:attrName>style.visibility</p:attrName>
                                        </p:attrNameLst>
                                      </p:cBhvr>
                                      <p:to>
                                        <p:strVal val="visible"/>
                                      </p:to>
                                    </p:set>
                                    <p:animEffect transition="in" filter="fade">
                                      <p:cBhvr>
                                        <p:cTn id="15" dur="500"/>
                                        <p:tgtEl>
                                          <p:spTgt spid="30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4"/>
                                        </p:tgtEl>
                                        <p:attrNameLst>
                                          <p:attrName>style.visibility</p:attrName>
                                        </p:attrNameLst>
                                      </p:cBhvr>
                                      <p:to>
                                        <p:strVal val="visible"/>
                                      </p:to>
                                    </p:set>
                                    <p:animEffect transition="in" filter="fade">
                                      <p:cBhvr>
                                        <p:cTn id="20" dur="500"/>
                                        <p:tgtEl>
                                          <p:spTgt spid="3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0"/>
                                        </p:tgtEl>
                                        <p:attrNameLst>
                                          <p:attrName>style.visibility</p:attrName>
                                        </p:attrNameLst>
                                      </p:cBhvr>
                                      <p:to>
                                        <p:strVal val="visible"/>
                                      </p:to>
                                    </p:set>
                                    <p:animEffect transition="in" filter="fade">
                                      <p:cBhvr>
                                        <p:cTn id="25" dur="500"/>
                                        <p:tgtEl>
                                          <p:spTgt spid="3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1"/>
                                        </p:tgtEl>
                                        <p:attrNameLst>
                                          <p:attrName>style.visibility</p:attrName>
                                        </p:attrNameLst>
                                      </p:cBhvr>
                                      <p:to>
                                        <p:strVal val="visible"/>
                                      </p:to>
                                    </p:set>
                                    <p:animEffect transition="in" filter="fade">
                                      <p:cBhvr>
                                        <p:cTn id="30" dur="500"/>
                                        <p:tgtEl>
                                          <p:spTgt spid="3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2"/>
                                        </p:tgtEl>
                                        <p:attrNameLst>
                                          <p:attrName>style.visibility</p:attrName>
                                        </p:attrNameLst>
                                      </p:cBhvr>
                                      <p:to>
                                        <p:strVal val="visible"/>
                                      </p:to>
                                    </p:set>
                                    <p:animEffect transition="in" filter="fade">
                                      <p:cBhvr>
                                        <p:cTn id="35" dur="5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15"/>
          <p:cNvSpPr txBox="1"/>
          <p:nvPr/>
        </p:nvSpPr>
        <p:spPr>
          <a:xfrm>
            <a:off x="-268267" y="861537"/>
            <a:ext cx="7614922" cy="920188"/>
          </a:xfrm>
          <a:prstGeom prst="rect">
            <a:avLst/>
          </a:prstGeom>
          <a:noFill/>
          <a:ln>
            <a:noFill/>
          </a:ln>
        </p:spPr>
        <p:txBody>
          <a:bodyPr spcFirstLastPara="1" wrap="square" lIns="0" tIns="0" rIns="0" bIns="0" anchor="t" anchorCtr="0">
            <a:spAutoFit/>
          </a:bodyPr>
          <a:lstStyle/>
          <a:p>
            <a:pPr marL="0" marR="0" lvl="0" indent="0" algn="ctr" rtl="0">
              <a:lnSpc>
                <a:spcPct val="186045"/>
              </a:lnSpc>
              <a:spcBef>
                <a:spcPts val="0"/>
              </a:spcBef>
              <a:spcAft>
                <a:spcPts val="0"/>
              </a:spcAft>
              <a:buClr>
                <a:srgbClr val="000000"/>
              </a:buClr>
              <a:buSzPts val="4400"/>
              <a:buFont typeface="Arial"/>
              <a:buNone/>
            </a:pPr>
            <a:endParaRPr sz="4400" b="1" i="0" u="none" strike="noStrike" cap="none">
              <a:solidFill>
                <a:schemeClr val="lt1"/>
              </a:solidFill>
              <a:latin typeface="Arial"/>
              <a:ea typeface="Arial"/>
              <a:cs typeface="Arial"/>
              <a:sym typeface="Arial"/>
            </a:endParaRPr>
          </a:p>
        </p:txBody>
      </p:sp>
      <p:pic>
        <p:nvPicPr>
          <p:cNvPr id="320" name="Google Shape;320;p15"/>
          <p:cNvPicPr preferRelativeResize="0"/>
          <p:nvPr/>
        </p:nvPicPr>
        <p:blipFill rotWithShape="1">
          <a:blip r:embed="rId3">
            <a:alphaModFix amt="61000"/>
          </a:blip>
          <a:srcRect/>
          <a:stretch/>
        </p:blipFill>
        <p:spPr>
          <a:xfrm rot="754052">
            <a:off x="149414" y="7331004"/>
            <a:ext cx="4238090" cy="4114800"/>
          </a:xfrm>
          <a:prstGeom prst="rect">
            <a:avLst/>
          </a:prstGeom>
          <a:noFill/>
          <a:ln>
            <a:noFill/>
          </a:ln>
        </p:spPr>
      </p:pic>
      <p:sp>
        <p:nvSpPr>
          <p:cNvPr id="321" name="Google Shape;321;p15"/>
          <p:cNvSpPr/>
          <p:nvPr/>
        </p:nvSpPr>
        <p:spPr>
          <a:xfrm>
            <a:off x="452596" y="2749250"/>
            <a:ext cx="6173196" cy="6842019"/>
          </a:xfrm>
          <a:custGeom>
            <a:avLst/>
            <a:gdLst/>
            <a:ahLst/>
            <a:cxnLst/>
            <a:rect l="l" t="t" r="r" b="b"/>
            <a:pathLst>
              <a:path w="5487056" h="2786749" extrusionOk="0">
                <a:moveTo>
                  <a:pt x="5362596" y="2786749"/>
                </a:moveTo>
                <a:lnTo>
                  <a:pt x="124460" y="2786749"/>
                </a:lnTo>
                <a:cubicBezTo>
                  <a:pt x="55880" y="2786749"/>
                  <a:pt x="0" y="2730869"/>
                  <a:pt x="0" y="2662288"/>
                </a:cubicBezTo>
                <a:lnTo>
                  <a:pt x="0" y="124460"/>
                </a:lnTo>
                <a:cubicBezTo>
                  <a:pt x="0" y="55880"/>
                  <a:pt x="55880" y="0"/>
                  <a:pt x="124460" y="0"/>
                </a:cubicBezTo>
                <a:lnTo>
                  <a:pt x="5362596" y="0"/>
                </a:lnTo>
                <a:cubicBezTo>
                  <a:pt x="5431176" y="0"/>
                  <a:pt x="5487056" y="55880"/>
                  <a:pt x="5487056" y="124460"/>
                </a:cubicBezTo>
                <a:lnTo>
                  <a:pt x="5487056" y="2662289"/>
                </a:lnTo>
                <a:cubicBezTo>
                  <a:pt x="5487056" y="2730869"/>
                  <a:pt x="5431176" y="2786749"/>
                  <a:pt x="5362596" y="2786749"/>
                </a:cubicBezTo>
                <a:close/>
              </a:path>
            </a:pathLst>
          </a:custGeom>
          <a:solidFill>
            <a:srgbClr val="538C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22" name="Google Shape;322;p15"/>
          <p:cNvGrpSpPr/>
          <p:nvPr/>
        </p:nvGrpSpPr>
        <p:grpSpPr>
          <a:xfrm>
            <a:off x="6704965" y="345776"/>
            <a:ext cx="5683867" cy="1457773"/>
            <a:chOff x="0" y="0"/>
            <a:chExt cx="10820400" cy="10989733"/>
          </a:xfrm>
        </p:grpSpPr>
        <p:sp>
          <p:nvSpPr>
            <p:cNvPr id="323" name="Google Shape;323;p15"/>
            <p:cNvSpPr/>
            <p:nvPr/>
          </p:nvSpPr>
          <p:spPr>
            <a:xfrm>
              <a:off x="0" y="0"/>
              <a:ext cx="10820400" cy="10989733"/>
            </a:xfrm>
            <a:custGeom>
              <a:avLst/>
              <a:gdLst/>
              <a:ahLst/>
              <a:cxnLst/>
              <a:rect l="l" t="t" r="r" b="b"/>
              <a:pathLst>
                <a:path w="2748044" h="2791049" extrusionOk="0">
                  <a:moveTo>
                    <a:pt x="2623584" y="2791049"/>
                  </a:moveTo>
                  <a:lnTo>
                    <a:pt x="124460" y="2791049"/>
                  </a:lnTo>
                  <a:cubicBezTo>
                    <a:pt x="55880" y="2791049"/>
                    <a:pt x="0" y="2735169"/>
                    <a:pt x="0" y="2666589"/>
                  </a:cubicBezTo>
                  <a:lnTo>
                    <a:pt x="0" y="124460"/>
                  </a:lnTo>
                  <a:cubicBezTo>
                    <a:pt x="0" y="55880"/>
                    <a:pt x="55880" y="0"/>
                    <a:pt x="124460" y="0"/>
                  </a:cubicBezTo>
                  <a:lnTo>
                    <a:pt x="2623584" y="0"/>
                  </a:lnTo>
                  <a:cubicBezTo>
                    <a:pt x="2692164" y="0"/>
                    <a:pt x="2748044" y="55880"/>
                    <a:pt x="2748044" y="124460"/>
                  </a:cubicBezTo>
                  <a:lnTo>
                    <a:pt x="2748044" y="2666589"/>
                  </a:lnTo>
                  <a:cubicBezTo>
                    <a:pt x="2748044" y="2735169"/>
                    <a:pt x="2692164" y="2791049"/>
                    <a:pt x="2623584" y="2791049"/>
                  </a:cubicBezTo>
                  <a:close/>
                </a:path>
              </a:pathLst>
            </a:custGeom>
            <a:solidFill>
              <a:srgbClr val="9B31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5"/>
            <p:cNvSpPr/>
            <p:nvPr/>
          </p:nvSpPr>
          <p:spPr>
            <a:xfrm>
              <a:off x="9312322" y="9481655"/>
              <a:ext cx="1508078" cy="1508078"/>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9B3131"/>
            </a:solidFill>
            <a:ln>
              <a:noFill/>
            </a:ln>
          </p:spPr>
        </p:sp>
        <p:sp>
          <p:nvSpPr>
            <p:cNvPr id="325" name="Google Shape;325;p15"/>
            <p:cNvSpPr/>
            <p:nvPr/>
          </p:nvSpPr>
          <p:spPr>
            <a:xfrm>
              <a:off x="9312322" y="0"/>
              <a:ext cx="1508078" cy="1508078"/>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9B3131"/>
            </a:solidFill>
            <a:ln>
              <a:noFill/>
            </a:ln>
          </p:spPr>
        </p:sp>
      </p:grpSp>
      <p:sp>
        <p:nvSpPr>
          <p:cNvPr id="326" name="Google Shape;326;p15"/>
          <p:cNvSpPr txBox="1"/>
          <p:nvPr/>
        </p:nvSpPr>
        <p:spPr>
          <a:xfrm>
            <a:off x="4549733" y="160616"/>
            <a:ext cx="10012680" cy="997774"/>
          </a:xfrm>
          <a:prstGeom prst="rect">
            <a:avLst/>
          </a:prstGeom>
          <a:noFill/>
          <a:ln>
            <a:noFill/>
          </a:ln>
        </p:spPr>
        <p:txBody>
          <a:bodyPr spcFirstLastPara="1" wrap="square" lIns="91425" tIns="45700" rIns="91425" bIns="45700" anchor="t" anchorCtr="0">
            <a:spAutoFit/>
          </a:bodyPr>
          <a:lstStyle/>
          <a:p>
            <a:pPr marL="0" marR="0" lvl="0" indent="0" algn="ctr" rtl="0">
              <a:lnSpc>
                <a:spcPct val="20465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Yêu cầu của ngành </a:t>
            </a:r>
            <a:endParaRPr sz="4000" b="1" i="0" u="none" strike="noStrike" cap="none">
              <a:solidFill>
                <a:schemeClr val="lt1"/>
              </a:solidFill>
              <a:latin typeface="Arial"/>
              <a:ea typeface="Arial"/>
              <a:cs typeface="Arial"/>
              <a:sym typeface="Arial"/>
            </a:endParaRPr>
          </a:p>
        </p:txBody>
      </p:sp>
      <p:pic>
        <p:nvPicPr>
          <p:cNvPr id="327" name="Google Shape;327;p15"/>
          <p:cNvPicPr preferRelativeResize="0"/>
          <p:nvPr/>
        </p:nvPicPr>
        <p:blipFill rotWithShape="1">
          <a:blip r:embed="rId4">
            <a:alphaModFix/>
          </a:blip>
          <a:srcRect/>
          <a:stretch/>
        </p:blipFill>
        <p:spPr>
          <a:xfrm rot="-245270">
            <a:off x="839556" y="214038"/>
            <a:ext cx="1483831" cy="1837562"/>
          </a:xfrm>
          <a:prstGeom prst="rect">
            <a:avLst/>
          </a:prstGeom>
          <a:noFill/>
          <a:ln>
            <a:noFill/>
          </a:ln>
        </p:spPr>
      </p:pic>
      <p:pic>
        <p:nvPicPr>
          <p:cNvPr id="328" name="Google Shape;328;p15"/>
          <p:cNvPicPr preferRelativeResize="0"/>
          <p:nvPr/>
        </p:nvPicPr>
        <p:blipFill rotWithShape="1">
          <a:blip r:embed="rId5">
            <a:alphaModFix/>
          </a:blip>
          <a:srcRect/>
          <a:stretch/>
        </p:blipFill>
        <p:spPr>
          <a:xfrm>
            <a:off x="14728530" y="148167"/>
            <a:ext cx="1910298" cy="1852990"/>
          </a:xfrm>
          <a:prstGeom prst="rect">
            <a:avLst/>
          </a:prstGeom>
          <a:noFill/>
          <a:ln>
            <a:noFill/>
          </a:ln>
        </p:spPr>
      </p:pic>
      <p:sp>
        <p:nvSpPr>
          <p:cNvPr id="329" name="Google Shape;329;p15"/>
          <p:cNvSpPr/>
          <p:nvPr/>
        </p:nvSpPr>
        <p:spPr>
          <a:xfrm>
            <a:off x="13129721" y="2749250"/>
            <a:ext cx="4917808" cy="6842018"/>
          </a:xfrm>
          <a:custGeom>
            <a:avLst/>
            <a:gdLst/>
            <a:ahLst/>
            <a:cxnLst/>
            <a:rect l="l" t="t" r="r" b="b"/>
            <a:pathLst>
              <a:path w="5487056" h="2786749" extrusionOk="0">
                <a:moveTo>
                  <a:pt x="5362596" y="2786749"/>
                </a:moveTo>
                <a:lnTo>
                  <a:pt x="124460" y="2786749"/>
                </a:lnTo>
                <a:cubicBezTo>
                  <a:pt x="55880" y="2786749"/>
                  <a:pt x="0" y="2730869"/>
                  <a:pt x="0" y="2662288"/>
                </a:cubicBezTo>
                <a:lnTo>
                  <a:pt x="0" y="124460"/>
                </a:lnTo>
                <a:cubicBezTo>
                  <a:pt x="0" y="55880"/>
                  <a:pt x="55880" y="0"/>
                  <a:pt x="124460" y="0"/>
                </a:cubicBezTo>
                <a:lnTo>
                  <a:pt x="5362596" y="0"/>
                </a:lnTo>
                <a:cubicBezTo>
                  <a:pt x="5431176" y="0"/>
                  <a:pt x="5487056" y="55880"/>
                  <a:pt x="5487056" y="124460"/>
                </a:cubicBezTo>
                <a:lnTo>
                  <a:pt x="5487056" y="2662289"/>
                </a:lnTo>
                <a:cubicBezTo>
                  <a:pt x="5487056" y="2730869"/>
                  <a:pt x="5431176" y="2786749"/>
                  <a:pt x="5362596" y="2786749"/>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5"/>
          <p:cNvSpPr/>
          <p:nvPr/>
        </p:nvSpPr>
        <p:spPr>
          <a:xfrm>
            <a:off x="7130275" y="2723896"/>
            <a:ext cx="5519812" cy="6842018"/>
          </a:xfrm>
          <a:custGeom>
            <a:avLst/>
            <a:gdLst/>
            <a:ahLst/>
            <a:cxnLst/>
            <a:rect l="l" t="t" r="r" b="b"/>
            <a:pathLst>
              <a:path w="5487056" h="2786749" extrusionOk="0">
                <a:moveTo>
                  <a:pt x="5362596" y="2786749"/>
                </a:moveTo>
                <a:lnTo>
                  <a:pt x="124460" y="2786749"/>
                </a:lnTo>
                <a:cubicBezTo>
                  <a:pt x="55880" y="2786749"/>
                  <a:pt x="0" y="2730869"/>
                  <a:pt x="0" y="2662288"/>
                </a:cubicBezTo>
                <a:lnTo>
                  <a:pt x="0" y="124460"/>
                </a:lnTo>
                <a:cubicBezTo>
                  <a:pt x="0" y="55880"/>
                  <a:pt x="55880" y="0"/>
                  <a:pt x="124460" y="0"/>
                </a:cubicBezTo>
                <a:lnTo>
                  <a:pt x="5362596" y="0"/>
                </a:lnTo>
                <a:cubicBezTo>
                  <a:pt x="5431176" y="0"/>
                  <a:pt x="5487056" y="55880"/>
                  <a:pt x="5487056" y="124460"/>
                </a:cubicBezTo>
                <a:lnTo>
                  <a:pt x="5487056" y="2662289"/>
                </a:lnTo>
                <a:cubicBezTo>
                  <a:pt x="5487056" y="2730869"/>
                  <a:pt x="5431176" y="2786749"/>
                  <a:pt x="5362596" y="2786749"/>
                </a:cubicBezTo>
                <a:close/>
              </a:path>
            </a:pathLst>
          </a:custGeom>
          <a:solidFill>
            <a:srgbClr val="D995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5"/>
          <p:cNvSpPr txBox="1"/>
          <p:nvPr/>
        </p:nvSpPr>
        <p:spPr>
          <a:xfrm>
            <a:off x="606365" y="3215057"/>
            <a:ext cx="5865657" cy="591040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Có hiểu biết về các thiết bị điện, biết điều khiển bộ thiết bị lập trình điện tử trong sản xuất công nghiệp, biết thiết kế hệ thống đa phương tiện, phát thanh truyền hình, sử dụng các thiết bị do kiểm, lắp ráp mạch điện, điện tử;</a:t>
            </a:r>
            <a:endParaRPr sz="3200" b="0" i="0" u="none" strike="noStrike" cap="none">
              <a:solidFill>
                <a:schemeClr val="lt1"/>
              </a:solidFill>
              <a:latin typeface="Arial"/>
              <a:ea typeface="Arial"/>
              <a:cs typeface="Arial"/>
              <a:sym typeface="Arial"/>
            </a:endParaRPr>
          </a:p>
        </p:txBody>
      </p:sp>
      <p:sp>
        <p:nvSpPr>
          <p:cNvPr id="332" name="Google Shape;332;p15"/>
          <p:cNvSpPr txBox="1"/>
          <p:nvPr/>
        </p:nvSpPr>
        <p:spPr>
          <a:xfrm>
            <a:off x="7325873" y="3456325"/>
            <a:ext cx="5250874" cy="517173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Phân tích, giải quyết những vấn đề về kĩ thuật chuyên môn, sử dụng các phần mềm phục vụ thiết kế, mô phỏng; tự học, tự bồi dưỡng nâng cao trình độ chuyên môn; </a:t>
            </a:r>
            <a:endParaRPr sz="3200" b="0" i="0" u="none" strike="noStrike" cap="none">
              <a:solidFill>
                <a:schemeClr val="dk1"/>
              </a:solidFill>
              <a:latin typeface="Arial"/>
              <a:ea typeface="Arial"/>
              <a:cs typeface="Arial"/>
              <a:sym typeface="Arial"/>
            </a:endParaRPr>
          </a:p>
        </p:txBody>
      </p:sp>
      <p:sp>
        <p:nvSpPr>
          <p:cNvPr id="333" name="Google Shape;333;p15"/>
          <p:cNvSpPr txBox="1"/>
          <p:nvPr/>
        </p:nvSpPr>
        <p:spPr>
          <a:xfrm>
            <a:off x="13340208" y="3934486"/>
            <a:ext cx="4547628" cy="447154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3200"/>
              <a:buFont typeface="Arial"/>
              <a:buNone/>
            </a:pPr>
            <a:r>
              <a:rPr lang="en-US" sz="3200" b="0" i="0" u="none" strike="noStrike" cap="none">
                <a:solidFill>
                  <a:schemeClr val="dk1"/>
                </a:solidFill>
                <a:latin typeface="Arial"/>
                <a:ea typeface="Arial"/>
                <a:cs typeface="Arial"/>
                <a:sym typeface="Arial"/>
              </a:rPr>
              <a:t>Có óc sáng tạo, tư duy nhanh; Có sức khoẻ tốt, cẩn thận, tỉ mỉ; bình tĩnh, phản ứng nhanh nhạy, sáng tạo; </a:t>
            </a:r>
            <a:endParaRPr sz="3200" b="0" i="0" u="none" strike="noStrike" cap="none">
              <a:solidFill>
                <a:schemeClr val="dk1"/>
              </a:solidFill>
              <a:latin typeface="Arial"/>
              <a:ea typeface="Arial"/>
              <a:cs typeface="Arial"/>
              <a:sym typeface="Arial"/>
            </a:endParaRPr>
          </a:p>
          <a:p>
            <a:pPr marL="457200" marR="0" lvl="0" indent="-254000" algn="just" rtl="0">
              <a:lnSpc>
                <a:spcPct val="150000"/>
              </a:lnSpc>
              <a:spcBef>
                <a:spcPts val="300"/>
              </a:spcBef>
              <a:spcAft>
                <a:spcPts val="0"/>
              </a:spcAft>
              <a:buClr>
                <a:schemeClr val="dk1"/>
              </a:buClr>
              <a:buSzPts val="3200"/>
              <a:buFont typeface="Noto Sans"/>
              <a:buNone/>
            </a:pPr>
            <a:endParaRPr sz="3200" b="0" i="0" u="none" strike="noStrike" cap="none">
              <a:solidFill>
                <a:schemeClr val="dk1"/>
              </a:solidFill>
              <a:latin typeface="Arial"/>
              <a:ea typeface="Arial"/>
              <a:cs typeface="Arial"/>
              <a:sym typeface="Arial"/>
            </a:endParaRPr>
          </a:p>
        </p:txBody>
      </p:sp>
      <p:cxnSp>
        <p:nvCxnSpPr>
          <p:cNvPr id="334" name="Google Shape;334;p15"/>
          <p:cNvCxnSpPr/>
          <p:nvPr/>
        </p:nvCxnSpPr>
        <p:spPr>
          <a:xfrm flipH="1">
            <a:off x="4203346" y="1844740"/>
            <a:ext cx="2391240" cy="1046767"/>
          </a:xfrm>
          <a:prstGeom prst="straightConnector1">
            <a:avLst/>
          </a:prstGeom>
          <a:noFill/>
          <a:ln w="57150" cap="flat" cmpd="sng">
            <a:solidFill>
              <a:schemeClr val="dk1"/>
            </a:solidFill>
            <a:prstDash val="solid"/>
            <a:round/>
            <a:headEnd type="none" w="sm" len="sm"/>
            <a:tailEnd type="triangle" w="med" len="med"/>
          </a:ln>
        </p:spPr>
      </p:cxnSp>
      <p:cxnSp>
        <p:nvCxnSpPr>
          <p:cNvPr id="335" name="Google Shape;335;p15"/>
          <p:cNvCxnSpPr/>
          <p:nvPr/>
        </p:nvCxnSpPr>
        <p:spPr>
          <a:xfrm>
            <a:off x="9711362" y="1961736"/>
            <a:ext cx="42021" cy="1164215"/>
          </a:xfrm>
          <a:prstGeom prst="straightConnector1">
            <a:avLst/>
          </a:prstGeom>
          <a:noFill/>
          <a:ln w="57150" cap="flat" cmpd="sng">
            <a:solidFill>
              <a:schemeClr val="dk1"/>
            </a:solidFill>
            <a:prstDash val="solid"/>
            <a:round/>
            <a:headEnd type="none" w="sm" len="sm"/>
            <a:tailEnd type="triangle" w="med" len="med"/>
          </a:ln>
        </p:spPr>
      </p:cxnSp>
      <p:cxnSp>
        <p:nvCxnSpPr>
          <p:cNvPr id="336" name="Google Shape;336;p15"/>
          <p:cNvCxnSpPr/>
          <p:nvPr/>
        </p:nvCxnSpPr>
        <p:spPr>
          <a:xfrm>
            <a:off x="12388832" y="1821453"/>
            <a:ext cx="2698768" cy="1075708"/>
          </a:xfrm>
          <a:prstGeom prst="straightConnector1">
            <a:avLst/>
          </a:prstGeom>
          <a:noFill/>
          <a:ln w="57150" cap="flat" cmpd="sng">
            <a:solidFill>
              <a:schemeClr val="dk1"/>
            </a:solidFill>
            <a:prstDash val="solid"/>
            <a:round/>
            <a:headEnd type="none" w="sm" len="sm"/>
            <a:tailEnd type="triangle" w="med" len="med"/>
          </a:ln>
        </p:spPr>
      </p:cxnSp>
      <p:pic>
        <p:nvPicPr>
          <p:cNvPr id="337" name="Google Shape;337;p15"/>
          <p:cNvPicPr preferRelativeResize="0"/>
          <p:nvPr/>
        </p:nvPicPr>
        <p:blipFill rotWithShape="1">
          <a:blip r:embed="rId6">
            <a:alphaModFix/>
          </a:blip>
          <a:srcRect/>
          <a:stretch/>
        </p:blipFill>
        <p:spPr>
          <a:xfrm>
            <a:off x="15976274" y="8050260"/>
            <a:ext cx="2057400" cy="2057400"/>
          </a:xfrm>
          <a:prstGeom prst="rect">
            <a:avLst/>
          </a:prstGeom>
          <a:noFill/>
          <a:ln>
            <a:noFill/>
          </a:ln>
        </p:spPr>
      </p:pic>
      <p:pic>
        <p:nvPicPr>
          <p:cNvPr id="338" name="Google Shape;338;p15"/>
          <p:cNvPicPr preferRelativeResize="0"/>
          <p:nvPr/>
        </p:nvPicPr>
        <p:blipFill rotWithShape="1">
          <a:blip r:embed="rId7">
            <a:alphaModFix/>
          </a:blip>
          <a:srcRect/>
          <a:stretch/>
        </p:blipFill>
        <p:spPr>
          <a:xfrm rot="-3066247">
            <a:off x="308603" y="1746936"/>
            <a:ext cx="907690" cy="1350727"/>
          </a:xfrm>
          <a:prstGeom prst="rect">
            <a:avLst/>
          </a:prstGeom>
          <a:noFill/>
          <a:ln>
            <a:noFill/>
          </a:ln>
        </p:spPr>
      </p:pic>
      <p:pic>
        <p:nvPicPr>
          <p:cNvPr id="339" name="Google Shape;339;p15"/>
          <p:cNvPicPr preferRelativeResize="0"/>
          <p:nvPr/>
        </p:nvPicPr>
        <p:blipFill rotWithShape="1">
          <a:blip r:embed="rId8">
            <a:alphaModFix/>
          </a:blip>
          <a:srcRect/>
          <a:stretch/>
        </p:blipFill>
        <p:spPr>
          <a:xfrm rot="-4431845">
            <a:off x="6704936" y="2101063"/>
            <a:ext cx="1063269" cy="1063269"/>
          </a:xfrm>
          <a:prstGeom prst="rect">
            <a:avLst/>
          </a:prstGeom>
          <a:noFill/>
          <a:ln>
            <a:noFill/>
          </a:ln>
        </p:spPr>
      </p:pic>
      <p:pic>
        <p:nvPicPr>
          <p:cNvPr id="340" name="Google Shape;340;p15"/>
          <p:cNvPicPr preferRelativeResize="0"/>
          <p:nvPr/>
        </p:nvPicPr>
        <p:blipFill rotWithShape="1">
          <a:blip r:embed="rId9">
            <a:alphaModFix/>
          </a:blip>
          <a:srcRect/>
          <a:stretch/>
        </p:blipFill>
        <p:spPr>
          <a:xfrm rot="-6473743">
            <a:off x="12553884" y="2417078"/>
            <a:ext cx="1351740" cy="1002746"/>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2"/>
                                        </p:tgtEl>
                                        <p:attrNameLst>
                                          <p:attrName>style.visibility</p:attrName>
                                        </p:attrNameLst>
                                      </p:cBhvr>
                                      <p:to>
                                        <p:strVal val="visible"/>
                                      </p:to>
                                    </p:set>
                                    <p:animEffect transition="in" filter="fade">
                                      <p:cBhvr>
                                        <p:cTn id="7" dur="500"/>
                                        <p:tgtEl>
                                          <p:spTgt spid="322"/>
                                        </p:tgtEl>
                                      </p:cBhvr>
                                    </p:animEffect>
                                  </p:childTnLst>
                                </p:cTn>
                              </p:par>
                              <p:par>
                                <p:cTn id="8" presetID="10" presetClass="entr" presetSubtype="0" fill="hold" nodeType="withEffect">
                                  <p:stCondLst>
                                    <p:cond delay="0"/>
                                  </p:stCondLst>
                                  <p:childTnLst>
                                    <p:set>
                                      <p:cBhvr>
                                        <p:cTn id="9" dur="1" fill="hold">
                                          <p:stCondLst>
                                            <p:cond delay="0"/>
                                          </p:stCondLst>
                                        </p:cTn>
                                        <p:tgtEl>
                                          <p:spTgt spid="326"/>
                                        </p:tgtEl>
                                        <p:attrNameLst>
                                          <p:attrName>style.visibility</p:attrName>
                                        </p:attrNameLst>
                                      </p:cBhvr>
                                      <p:to>
                                        <p:strVal val="visible"/>
                                      </p:to>
                                    </p:set>
                                    <p:animEffect transition="in" filter="fade">
                                      <p:cBhvr>
                                        <p:cTn id="10" dur="500"/>
                                        <p:tgtEl>
                                          <p:spTgt spid="3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34"/>
                                        </p:tgtEl>
                                        <p:attrNameLst>
                                          <p:attrName>style.visibility</p:attrName>
                                        </p:attrNameLst>
                                      </p:cBhvr>
                                      <p:to>
                                        <p:strVal val="visible"/>
                                      </p:to>
                                    </p:set>
                                    <p:animEffect transition="in" filter="fade">
                                      <p:cBhvr>
                                        <p:cTn id="15" dur="500"/>
                                        <p:tgtEl>
                                          <p:spTgt spid="33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38"/>
                                        </p:tgtEl>
                                        <p:attrNameLst>
                                          <p:attrName>style.visibility</p:attrName>
                                        </p:attrNameLst>
                                      </p:cBhvr>
                                      <p:to>
                                        <p:strVal val="visible"/>
                                      </p:to>
                                    </p:set>
                                    <p:animEffect transition="in" filter="fade">
                                      <p:cBhvr>
                                        <p:cTn id="20" dur="911"/>
                                        <p:tgtEl>
                                          <p:spTgt spid="33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1"/>
                                        </p:tgtEl>
                                        <p:attrNameLst>
                                          <p:attrName>style.visibility</p:attrName>
                                        </p:attrNameLst>
                                      </p:cBhvr>
                                      <p:to>
                                        <p:strVal val="visible"/>
                                      </p:to>
                                    </p:set>
                                    <p:animEffect transition="in" filter="fade">
                                      <p:cBhvr>
                                        <p:cTn id="25" dur="500"/>
                                        <p:tgtEl>
                                          <p:spTgt spid="32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31">
                                            <p:txEl>
                                              <p:pRg st="0" end="0"/>
                                            </p:txEl>
                                          </p:spTgt>
                                        </p:tgtEl>
                                        <p:attrNameLst>
                                          <p:attrName>style.visibility</p:attrName>
                                        </p:attrNameLst>
                                      </p:cBhvr>
                                      <p:to>
                                        <p:strVal val="visible"/>
                                      </p:to>
                                    </p:set>
                                    <p:animEffect transition="in" filter="fade">
                                      <p:cBhvr>
                                        <p:cTn id="30" dur="500"/>
                                        <p:tgtEl>
                                          <p:spTgt spid="33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35"/>
                                        </p:tgtEl>
                                        <p:attrNameLst>
                                          <p:attrName>style.visibility</p:attrName>
                                        </p:attrNameLst>
                                      </p:cBhvr>
                                      <p:to>
                                        <p:strVal val="visible"/>
                                      </p:to>
                                    </p:set>
                                    <p:animEffect transition="in" filter="fade">
                                      <p:cBhvr>
                                        <p:cTn id="35" dur="500"/>
                                        <p:tgtEl>
                                          <p:spTgt spid="33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30"/>
                                        </p:tgtEl>
                                        <p:attrNameLst>
                                          <p:attrName>style.visibility</p:attrName>
                                        </p:attrNameLst>
                                      </p:cBhvr>
                                      <p:to>
                                        <p:strVal val="visible"/>
                                      </p:to>
                                    </p:set>
                                    <p:anim calcmode="lin" valueType="num">
                                      <p:cBhvr additive="base">
                                        <p:cTn id="40" dur="500"/>
                                        <p:tgtEl>
                                          <p:spTgt spid="33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39"/>
                                        </p:tgtEl>
                                        <p:attrNameLst>
                                          <p:attrName>style.visibility</p:attrName>
                                        </p:attrNameLst>
                                      </p:cBhvr>
                                      <p:to>
                                        <p:strVal val="visible"/>
                                      </p:to>
                                    </p:set>
                                    <p:animEffect transition="in" filter="fade">
                                      <p:cBhvr>
                                        <p:cTn id="45" dur="911"/>
                                        <p:tgtEl>
                                          <p:spTgt spid="33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2">
                                            <p:txEl>
                                              <p:pRg st="0" end="0"/>
                                            </p:txEl>
                                          </p:spTgt>
                                        </p:tgtEl>
                                        <p:attrNameLst>
                                          <p:attrName>style.visibility</p:attrName>
                                        </p:attrNameLst>
                                      </p:cBhvr>
                                      <p:to>
                                        <p:strVal val="visible"/>
                                      </p:to>
                                    </p:set>
                                    <p:animEffect transition="in" filter="fade">
                                      <p:cBhvr>
                                        <p:cTn id="50" dur="500"/>
                                        <p:tgtEl>
                                          <p:spTgt spid="332">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36"/>
                                        </p:tgtEl>
                                        <p:attrNameLst>
                                          <p:attrName>style.visibility</p:attrName>
                                        </p:attrNameLst>
                                      </p:cBhvr>
                                      <p:to>
                                        <p:strVal val="visible"/>
                                      </p:to>
                                    </p:set>
                                    <p:animEffect transition="in" filter="fade">
                                      <p:cBhvr>
                                        <p:cTn id="55" dur="500"/>
                                        <p:tgtEl>
                                          <p:spTgt spid="33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40"/>
                                        </p:tgtEl>
                                        <p:attrNameLst>
                                          <p:attrName>style.visibility</p:attrName>
                                        </p:attrNameLst>
                                      </p:cBhvr>
                                      <p:to>
                                        <p:strVal val="visible"/>
                                      </p:to>
                                    </p:set>
                                    <p:animEffect transition="in" filter="fade">
                                      <p:cBhvr>
                                        <p:cTn id="60" dur="911"/>
                                        <p:tgtEl>
                                          <p:spTgt spid="340"/>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29"/>
                                        </p:tgtEl>
                                        <p:attrNameLst>
                                          <p:attrName>style.visibility</p:attrName>
                                        </p:attrNameLst>
                                      </p:cBhvr>
                                      <p:to>
                                        <p:strVal val="visible"/>
                                      </p:to>
                                    </p:set>
                                    <p:animEffect transition="in" filter="fade">
                                      <p:cBhvr>
                                        <p:cTn id="65" dur="500"/>
                                        <p:tgtEl>
                                          <p:spTgt spid="329"/>
                                        </p:tgtEl>
                                      </p:cBhvr>
                                    </p:animEffect>
                                  </p:childTnLst>
                                </p:cTn>
                              </p:par>
                            </p:childTnLst>
                          </p:cTn>
                        </p:par>
                      </p:childTnLst>
                    </p:cTn>
                  </p:par>
                  <p:par>
                    <p:cTn id="66" fill="hold">
                      <p:stCondLst>
                        <p:cond delay="indefinite"/>
                      </p:stCondLst>
                      <p:childTnLst>
                        <p:par>
                          <p:cTn id="67" fill="hold">
                            <p:stCondLst>
                              <p:cond delay="0"/>
                            </p:stCondLst>
                            <p:childTnLst>
                              <p:par>
                                <p:cTn id="68" presetID="23" presetClass="entr" presetSubtype="16" fill="hold" nodeType="clickEffect">
                                  <p:stCondLst>
                                    <p:cond delay="0"/>
                                  </p:stCondLst>
                                  <p:childTnLst>
                                    <p:set>
                                      <p:cBhvr>
                                        <p:cTn id="69" dur="1" fill="hold">
                                          <p:stCondLst>
                                            <p:cond delay="0"/>
                                          </p:stCondLst>
                                        </p:cTn>
                                        <p:tgtEl>
                                          <p:spTgt spid="333">
                                            <p:txEl>
                                              <p:pRg st="0" end="0"/>
                                            </p:txEl>
                                          </p:spTgt>
                                        </p:tgtEl>
                                        <p:attrNameLst>
                                          <p:attrName>style.visibility</p:attrName>
                                        </p:attrNameLst>
                                      </p:cBhvr>
                                      <p:to>
                                        <p:strVal val="visible"/>
                                      </p:to>
                                    </p:set>
                                    <p:anim calcmode="lin" valueType="num">
                                      <p:cBhvr additive="base">
                                        <p:cTn id="70" dur="500"/>
                                        <p:tgtEl>
                                          <p:spTgt spid="333">
                                            <p:txEl>
                                              <p:pRg st="0" end="0"/>
                                            </p:txEl>
                                          </p:spTgt>
                                        </p:tgtEl>
                                        <p:attrNameLst>
                                          <p:attrName>ppt_w</p:attrName>
                                        </p:attrNameLst>
                                      </p:cBhvr>
                                      <p:tavLst>
                                        <p:tav tm="0">
                                          <p:val>
                                            <p:strVal val="0"/>
                                          </p:val>
                                        </p:tav>
                                        <p:tav tm="100000">
                                          <p:val>
                                            <p:strVal val="#ppt_w"/>
                                          </p:val>
                                        </p:tav>
                                      </p:tavLst>
                                    </p:anim>
                                    <p:anim calcmode="lin" valueType="num">
                                      <p:cBhvr additive="base">
                                        <p:cTn id="71" dur="500"/>
                                        <p:tgtEl>
                                          <p:spTgt spid="333">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23" presetClass="entr" presetSubtype="16" fill="hold" nodeType="clickEffect">
                                  <p:stCondLst>
                                    <p:cond delay="0"/>
                                  </p:stCondLst>
                                  <p:childTnLst>
                                    <p:set>
                                      <p:cBhvr>
                                        <p:cTn id="75" dur="1" fill="hold">
                                          <p:stCondLst>
                                            <p:cond delay="0"/>
                                          </p:stCondLst>
                                        </p:cTn>
                                        <p:tgtEl>
                                          <p:spTgt spid="333">
                                            <p:txEl>
                                              <p:pRg st="1" end="1"/>
                                            </p:txEl>
                                          </p:spTgt>
                                        </p:tgtEl>
                                        <p:attrNameLst>
                                          <p:attrName>style.visibility</p:attrName>
                                        </p:attrNameLst>
                                      </p:cBhvr>
                                      <p:to>
                                        <p:strVal val="visible"/>
                                      </p:to>
                                    </p:set>
                                    <p:anim calcmode="lin" valueType="num">
                                      <p:cBhvr additive="base">
                                        <p:cTn id="76" dur="500"/>
                                        <p:tgtEl>
                                          <p:spTgt spid="333">
                                            <p:txEl>
                                              <p:pRg st="1" end="1"/>
                                            </p:txEl>
                                          </p:spTgt>
                                        </p:tgtEl>
                                        <p:attrNameLst>
                                          <p:attrName>ppt_w</p:attrName>
                                        </p:attrNameLst>
                                      </p:cBhvr>
                                      <p:tavLst>
                                        <p:tav tm="0">
                                          <p:val>
                                            <p:strVal val="0"/>
                                          </p:val>
                                        </p:tav>
                                        <p:tav tm="100000">
                                          <p:val>
                                            <p:strVal val="#ppt_w"/>
                                          </p:val>
                                        </p:tav>
                                      </p:tavLst>
                                    </p:anim>
                                    <p:anim calcmode="lin" valueType="num">
                                      <p:cBhvr additive="base">
                                        <p:cTn id="77" dur="500"/>
                                        <p:tgtEl>
                                          <p:spTgt spid="333">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16"/>
          <p:cNvPicPr preferRelativeResize="0"/>
          <p:nvPr/>
        </p:nvPicPr>
        <p:blipFill rotWithShape="1">
          <a:blip r:embed="rId3">
            <a:alphaModFix/>
          </a:blip>
          <a:srcRect l="18" t="10625" b="10623"/>
          <a:stretch/>
        </p:blipFill>
        <p:spPr>
          <a:xfrm>
            <a:off x="0" y="0"/>
            <a:ext cx="18288000" cy="10287000"/>
          </a:xfrm>
          <a:prstGeom prst="rect">
            <a:avLst/>
          </a:prstGeom>
          <a:noFill/>
          <a:ln>
            <a:noFill/>
          </a:ln>
        </p:spPr>
      </p:pic>
      <p:pic>
        <p:nvPicPr>
          <p:cNvPr id="346" name="Google Shape;346;p16"/>
          <p:cNvPicPr preferRelativeResize="0"/>
          <p:nvPr/>
        </p:nvPicPr>
        <p:blipFill rotWithShape="1">
          <a:blip r:embed="rId4">
            <a:alphaModFix/>
          </a:blip>
          <a:srcRect l="25483"/>
          <a:stretch/>
        </p:blipFill>
        <p:spPr>
          <a:xfrm rot="5400000">
            <a:off x="5277649" y="-1985801"/>
            <a:ext cx="7437233" cy="15544800"/>
          </a:xfrm>
          <a:prstGeom prst="rect">
            <a:avLst/>
          </a:prstGeom>
          <a:noFill/>
          <a:ln>
            <a:noFill/>
          </a:ln>
        </p:spPr>
      </p:pic>
      <p:pic>
        <p:nvPicPr>
          <p:cNvPr id="347" name="Google Shape;347;p16"/>
          <p:cNvPicPr preferRelativeResize="0"/>
          <p:nvPr/>
        </p:nvPicPr>
        <p:blipFill rotWithShape="1">
          <a:blip r:embed="rId5">
            <a:alphaModFix/>
          </a:blip>
          <a:srcRect/>
          <a:stretch/>
        </p:blipFill>
        <p:spPr>
          <a:xfrm rot="-1892470">
            <a:off x="1055655" y="1477494"/>
            <a:ext cx="1086349" cy="1551927"/>
          </a:xfrm>
          <a:prstGeom prst="rect">
            <a:avLst/>
          </a:prstGeom>
          <a:noFill/>
          <a:ln>
            <a:noFill/>
          </a:ln>
        </p:spPr>
      </p:pic>
      <p:sp>
        <p:nvSpPr>
          <p:cNvPr id="348" name="Google Shape;348;p16"/>
          <p:cNvSpPr/>
          <p:nvPr/>
        </p:nvSpPr>
        <p:spPr>
          <a:xfrm>
            <a:off x="0" y="629985"/>
            <a:ext cx="7218218" cy="914400"/>
          </a:xfrm>
          <a:prstGeom prst="homePlat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lt1"/>
                </a:solidFill>
                <a:latin typeface="Arial"/>
                <a:ea typeface="Arial"/>
                <a:cs typeface="Arial"/>
                <a:sym typeface="Arial"/>
              </a:rPr>
              <a:t>Triển vọng phát triển</a:t>
            </a:r>
            <a:endParaRPr sz="4000" b="1" i="0" u="none" strike="noStrike" cap="none">
              <a:solidFill>
                <a:schemeClr val="lt1"/>
              </a:solidFill>
              <a:latin typeface="Arial"/>
              <a:ea typeface="Arial"/>
              <a:cs typeface="Arial"/>
              <a:sym typeface="Arial"/>
            </a:endParaRPr>
          </a:p>
        </p:txBody>
      </p:sp>
      <p:sp>
        <p:nvSpPr>
          <p:cNvPr id="349" name="Google Shape;349;p16"/>
          <p:cNvSpPr txBox="1"/>
          <p:nvPr/>
        </p:nvSpPr>
        <p:spPr>
          <a:xfrm>
            <a:off x="2052732" y="2599510"/>
            <a:ext cx="13887066" cy="4433073"/>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rgbClr val="000000"/>
              </a:buClr>
              <a:buSzPts val="3200"/>
              <a:buFont typeface="Noto Sans"/>
              <a:buChar char="❖"/>
            </a:pPr>
            <a:r>
              <a:rPr lang="en-US" sz="3200" b="0" i="0" u="none" strike="noStrike" cap="none">
                <a:solidFill>
                  <a:srgbClr val="000000"/>
                </a:solidFill>
                <a:latin typeface="Arial"/>
                <a:ea typeface="Arial"/>
                <a:cs typeface="Arial"/>
                <a:sym typeface="Arial"/>
              </a:rPr>
              <a:t>Sự phát triển của các thiết bị điện, điện tử và hệ thống mạng viễn thông, công nghệ vật liệu điện tử tiên tiến, các thiết bị thông minh, hệ thống mạng viễn thông phức tạp mang lại nhu cầu nhân lực ngày càng cao cho ngành diện, điện tử và viễn thông. </a:t>
            </a:r>
            <a:endParaRPr sz="3200" b="0" i="0" u="none" strike="noStrike" cap="none">
              <a:solidFill>
                <a:srgbClr val="000000"/>
              </a:solidFill>
              <a:latin typeface="Arial"/>
              <a:ea typeface="Arial"/>
              <a:cs typeface="Arial"/>
              <a:sym typeface="Arial"/>
            </a:endParaRPr>
          </a:p>
          <a:p>
            <a:pPr marL="571500" marR="0" lvl="0" indent="-571500" algn="just" rtl="0">
              <a:lnSpc>
                <a:spcPct val="150000"/>
              </a:lnSpc>
              <a:spcBef>
                <a:spcPts val="0"/>
              </a:spcBef>
              <a:spcAft>
                <a:spcPts val="0"/>
              </a:spcAft>
              <a:buClr>
                <a:srgbClr val="000000"/>
              </a:buClr>
              <a:buSzPts val="3200"/>
              <a:buFont typeface="Noto Sans"/>
              <a:buChar char="❖"/>
            </a:pPr>
            <a:r>
              <a:rPr lang="en-US" sz="3200" b="0" i="0" u="none" strike="noStrike" cap="none">
                <a:solidFill>
                  <a:srgbClr val="000000"/>
                </a:solidFill>
                <a:latin typeface="Arial"/>
                <a:ea typeface="Arial"/>
                <a:cs typeface="Arial"/>
                <a:sym typeface="Arial"/>
              </a:rPr>
              <a:t>Nhu cầu nguồn nhân lực ngành điện, diễn tử và viễn thông không chỉ phục vụ trong nước mà còn cho xuất khẩu lao động.</a:t>
            </a:r>
            <a:endParaRPr sz="3200" b="0" i="0" u="none" strike="noStrike" cap="none">
              <a:solidFill>
                <a:schemeClr val="dk1"/>
              </a:solidFill>
              <a:latin typeface="Arial"/>
              <a:ea typeface="Arial"/>
              <a:cs typeface="Arial"/>
              <a:sym typeface="Arial"/>
            </a:endParaRPr>
          </a:p>
        </p:txBody>
      </p:sp>
      <p:pic>
        <p:nvPicPr>
          <p:cNvPr id="350" name="Google Shape;350;p16"/>
          <p:cNvPicPr preferRelativeResize="0"/>
          <p:nvPr/>
        </p:nvPicPr>
        <p:blipFill rotWithShape="1">
          <a:blip r:embed="rId6">
            <a:alphaModFix/>
          </a:blip>
          <a:srcRect/>
          <a:stretch/>
        </p:blipFill>
        <p:spPr>
          <a:xfrm>
            <a:off x="15953133" y="8038476"/>
            <a:ext cx="2039398" cy="2057400"/>
          </a:xfrm>
          <a:prstGeom prst="rect">
            <a:avLst/>
          </a:prstGeom>
          <a:noFill/>
          <a:ln>
            <a:noFill/>
          </a:ln>
        </p:spPr>
      </p:pic>
      <p:pic>
        <p:nvPicPr>
          <p:cNvPr id="351" name="Google Shape;351;p16"/>
          <p:cNvPicPr preferRelativeResize="0"/>
          <p:nvPr/>
        </p:nvPicPr>
        <p:blipFill rotWithShape="1">
          <a:blip r:embed="rId7">
            <a:alphaModFix/>
          </a:blip>
          <a:srcRect/>
          <a:stretch/>
        </p:blipFill>
        <p:spPr>
          <a:xfrm>
            <a:off x="15564432" y="56754"/>
            <a:ext cx="2464937" cy="2502474"/>
          </a:xfrm>
          <a:prstGeom prst="rect">
            <a:avLst/>
          </a:prstGeom>
          <a:noFill/>
          <a:ln>
            <a:noFill/>
          </a:ln>
        </p:spPr>
      </p:pic>
      <p:pic>
        <p:nvPicPr>
          <p:cNvPr id="352" name="Google Shape;352;p16" descr="Hấp dẫn nghề công nghiệp điện tử - Báo Kinh tế đô thị"/>
          <p:cNvPicPr preferRelativeResize="0"/>
          <p:nvPr/>
        </p:nvPicPr>
        <p:blipFill rotWithShape="1">
          <a:blip r:embed="rId8">
            <a:alphaModFix/>
          </a:blip>
          <a:srcRect/>
          <a:stretch/>
        </p:blipFill>
        <p:spPr>
          <a:xfrm>
            <a:off x="4273772" y="7229665"/>
            <a:ext cx="4240365" cy="2950360"/>
          </a:xfrm>
          <a:prstGeom prst="rect">
            <a:avLst/>
          </a:prstGeom>
          <a:noFill/>
          <a:ln>
            <a:noFill/>
          </a:ln>
        </p:spPr>
      </p:pic>
      <p:pic>
        <p:nvPicPr>
          <p:cNvPr id="353" name="Google Shape;353;p16" descr="Ngành điện tử viễn thông là gì, cơ hội nghề nghiệp ra sao?"/>
          <p:cNvPicPr preferRelativeResize="0"/>
          <p:nvPr/>
        </p:nvPicPr>
        <p:blipFill rotWithShape="1">
          <a:blip r:embed="rId9">
            <a:alphaModFix/>
          </a:blip>
          <a:srcRect/>
          <a:stretch/>
        </p:blipFill>
        <p:spPr>
          <a:xfrm>
            <a:off x="9773865" y="7211615"/>
            <a:ext cx="4044814" cy="2980732"/>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8"/>
                                        </p:tgtEl>
                                        <p:attrNameLst>
                                          <p:attrName>style.visibility</p:attrName>
                                        </p:attrNameLst>
                                      </p:cBhvr>
                                      <p:to>
                                        <p:strVal val="visible"/>
                                      </p:to>
                                    </p:set>
                                    <p:animEffect transition="in" filter="fade">
                                      <p:cBhvr>
                                        <p:cTn id="7" dur="500"/>
                                        <p:tgtEl>
                                          <p:spTgt spid="3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7"/>
                                        </p:tgtEl>
                                        <p:attrNameLst>
                                          <p:attrName>style.visibility</p:attrName>
                                        </p:attrNameLst>
                                      </p:cBhvr>
                                      <p:to>
                                        <p:strVal val="visible"/>
                                      </p:to>
                                    </p:set>
                                    <p:animEffect transition="in" filter="fade">
                                      <p:cBhvr>
                                        <p:cTn id="12" dur="500"/>
                                        <p:tgtEl>
                                          <p:spTgt spid="347"/>
                                        </p:tgtEl>
                                      </p:cBhvr>
                                    </p:animEffect>
                                  </p:childTnLst>
                                </p:cTn>
                              </p:par>
                              <p:par>
                                <p:cTn id="13" presetID="10" presetClass="entr" presetSubtype="0" fill="hold" nodeType="withEffect">
                                  <p:stCondLst>
                                    <p:cond delay="0"/>
                                  </p:stCondLst>
                                  <p:childTnLst>
                                    <p:set>
                                      <p:cBhvr>
                                        <p:cTn id="14" dur="1" fill="hold">
                                          <p:stCondLst>
                                            <p:cond delay="0"/>
                                          </p:stCondLst>
                                        </p:cTn>
                                        <p:tgtEl>
                                          <p:spTgt spid="346"/>
                                        </p:tgtEl>
                                        <p:attrNameLst>
                                          <p:attrName>style.visibility</p:attrName>
                                        </p:attrNameLst>
                                      </p:cBhvr>
                                      <p:to>
                                        <p:strVal val="visible"/>
                                      </p:to>
                                    </p:set>
                                    <p:animEffect transition="in" filter="fade">
                                      <p:cBhvr>
                                        <p:cTn id="15" dur="500"/>
                                        <p:tgtEl>
                                          <p:spTgt spid="34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9">
                                            <p:txEl>
                                              <p:pRg st="0" end="0"/>
                                            </p:txEl>
                                          </p:spTgt>
                                        </p:tgtEl>
                                        <p:attrNameLst>
                                          <p:attrName>style.visibility</p:attrName>
                                        </p:attrNameLst>
                                      </p:cBhvr>
                                      <p:to>
                                        <p:strVal val="visible"/>
                                      </p:to>
                                    </p:set>
                                    <p:animEffect transition="in" filter="fade">
                                      <p:cBhvr>
                                        <p:cTn id="20" dur="500"/>
                                        <p:tgtEl>
                                          <p:spTgt spid="349">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49">
                                            <p:txEl>
                                              <p:pRg st="1" end="1"/>
                                            </p:txEl>
                                          </p:spTgt>
                                        </p:tgtEl>
                                        <p:attrNameLst>
                                          <p:attrName>style.visibility</p:attrName>
                                        </p:attrNameLst>
                                      </p:cBhvr>
                                      <p:to>
                                        <p:strVal val="visible"/>
                                      </p:to>
                                    </p:set>
                                    <p:animEffect transition="in" filter="fade">
                                      <p:cBhvr>
                                        <p:cTn id="25" dur="500"/>
                                        <p:tgtEl>
                                          <p:spTgt spid="349">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52"/>
                                        </p:tgtEl>
                                        <p:attrNameLst>
                                          <p:attrName>style.visibility</p:attrName>
                                        </p:attrNameLst>
                                      </p:cBhvr>
                                      <p:to>
                                        <p:strVal val="visible"/>
                                      </p:to>
                                    </p:set>
                                    <p:anim calcmode="lin" valueType="num">
                                      <p:cBhvr additive="base">
                                        <p:cTn id="30" dur="500"/>
                                        <p:tgtEl>
                                          <p:spTgt spid="35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53"/>
                                        </p:tgtEl>
                                        <p:attrNameLst>
                                          <p:attrName>style.visibility</p:attrName>
                                        </p:attrNameLst>
                                      </p:cBhvr>
                                      <p:to>
                                        <p:strVal val="visible"/>
                                      </p:to>
                                    </p:set>
                                    <p:anim calcmode="lin" valueType="num">
                                      <p:cBhvr additive="base">
                                        <p:cTn id="35" dur="500"/>
                                        <p:tgtEl>
                                          <p:spTgt spid="3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17"/>
          <p:cNvSpPr/>
          <p:nvPr/>
        </p:nvSpPr>
        <p:spPr>
          <a:xfrm>
            <a:off x="844476" y="1414522"/>
            <a:ext cx="16599048" cy="8133463"/>
          </a:xfrm>
          <a:custGeom>
            <a:avLst/>
            <a:gdLst/>
            <a:ahLst/>
            <a:cxnLst/>
            <a:rect l="l" t="t" r="r" b="b"/>
            <a:pathLst>
              <a:path w="2517318" h="1276387" extrusionOk="0">
                <a:moveTo>
                  <a:pt x="2392858" y="1276387"/>
                </a:moveTo>
                <a:lnTo>
                  <a:pt x="124460" y="1276387"/>
                </a:lnTo>
                <a:cubicBezTo>
                  <a:pt x="55880" y="1276387"/>
                  <a:pt x="0" y="1220507"/>
                  <a:pt x="0" y="1151927"/>
                </a:cubicBezTo>
                <a:lnTo>
                  <a:pt x="0" y="124460"/>
                </a:lnTo>
                <a:cubicBezTo>
                  <a:pt x="0" y="55880"/>
                  <a:pt x="55880" y="0"/>
                  <a:pt x="124460" y="0"/>
                </a:cubicBezTo>
                <a:lnTo>
                  <a:pt x="2392858" y="0"/>
                </a:lnTo>
                <a:cubicBezTo>
                  <a:pt x="2461439" y="0"/>
                  <a:pt x="2517318" y="55880"/>
                  <a:pt x="2517318" y="124460"/>
                </a:cubicBezTo>
                <a:lnTo>
                  <a:pt x="2517318" y="1151927"/>
                </a:lnTo>
                <a:cubicBezTo>
                  <a:pt x="2517318" y="1220507"/>
                  <a:pt x="2461439" y="1276387"/>
                  <a:pt x="2392858" y="127638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59" name="Google Shape;359;p17"/>
          <p:cNvPicPr preferRelativeResize="0"/>
          <p:nvPr/>
        </p:nvPicPr>
        <p:blipFill rotWithShape="1">
          <a:blip r:embed="rId3">
            <a:alphaModFix/>
          </a:blip>
          <a:srcRect/>
          <a:stretch/>
        </p:blipFill>
        <p:spPr>
          <a:xfrm rot="8242566">
            <a:off x="16166304" y="1231522"/>
            <a:ext cx="1943966" cy="1966084"/>
          </a:xfrm>
          <a:prstGeom prst="rect">
            <a:avLst/>
          </a:prstGeom>
          <a:noFill/>
          <a:ln>
            <a:noFill/>
          </a:ln>
        </p:spPr>
      </p:pic>
      <p:pic>
        <p:nvPicPr>
          <p:cNvPr id="360" name="Google Shape;360;p17"/>
          <p:cNvPicPr preferRelativeResize="0"/>
          <p:nvPr/>
        </p:nvPicPr>
        <p:blipFill rotWithShape="1">
          <a:blip r:embed="rId4">
            <a:alphaModFix/>
          </a:blip>
          <a:srcRect/>
          <a:stretch/>
        </p:blipFill>
        <p:spPr>
          <a:xfrm>
            <a:off x="16535400" y="8762357"/>
            <a:ext cx="2195656" cy="1313402"/>
          </a:xfrm>
          <a:prstGeom prst="rect">
            <a:avLst/>
          </a:prstGeom>
          <a:noFill/>
          <a:ln>
            <a:noFill/>
          </a:ln>
        </p:spPr>
      </p:pic>
      <p:pic>
        <p:nvPicPr>
          <p:cNvPr id="361" name="Google Shape;361;p17"/>
          <p:cNvPicPr preferRelativeResize="0"/>
          <p:nvPr/>
        </p:nvPicPr>
        <p:blipFill rotWithShape="1">
          <a:blip r:embed="rId5">
            <a:alphaModFix/>
          </a:blip>
          <a:srcRect/>
          <a:stretch/>
        </p:blipFill>
        <p:spPr>
          <a:xfrm>
            <a:off x="78493" y="8212849"/>
            <a:ext cx="2823806" cy="2071967"/>
          </a:xfrm>
          <a:prstGeom prst="rect">
            <a:avLst/>
          </a:prstGeom>
          <a:noFill/>
          <a:ln>
            <a:noFill/>
          </a:ln>
        </p:spPr>
      </p:pic>
      <p:pic>
        <p:nvPicPr>
          <p:cNvPr id="362" name="Google Shape;362;p17"/>
          <p:cNvPicPr preferRelativeResize="0"/>
          <p:nvPr/>
        </p:nvPicPr>
        <p:blipFill rotWithShape="1">
          <a:blip r:embed="rId6">
            <a:alphaModFix/>
          </a:blip>
          <a:srcRect/>
          <a:stretch/>
        </p:blipFill>
        <p:spPr>
          <a:xfrm>
            <a:off x="4038600" y="426847"/>
            <a:ext cx="10730390" cy="1448101"/>
          </a:xfrm>
          <a:prstGeom prst="rect">
            <a:avLst/>
          </a:prstGeom>
          <a:noFill/>
          <a:ln>
            <a:noFill/>
          </a:ln>
        </p:spPr>
      </p:pic>
      <p:sp>
        <p:nvSpPr>
          <p:cNvPr id="363" name="Google Shape;363;p17"/>
          <p:cNvSpPr txBox="1"/>
          <p:nvPr/>
        </p:nvSpPr>
        <p:spPr>
          <a:xfrm>
            <a:off x="2963600" y="354297"/>
            <a:ext cx="12880389" cy="118487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5400"/>
              <a:buFont typeface="Arial"/>
              <a:buNone/>
            </a:pPr>
            <a:r>
              <a:rPr lang="en-US" sz="5400" b="1" i="0" u="none" strike="noStrike" cap="none">
                <a:solidFill>
                  <a:srgbClr val="000000"/>
                </a:solidFill>
                <a:latin typeface="Arial"/>
                <a:ea typeface="Arial"/>
                <a:cs typeface="Arial"/>
                <a:sym typeface="Arial"/>
              </a:rPr>
              <a:t>III. THỊ TRƯỜNG LAO ĐỘNG</a:t>
            </a:r>
            <a:endParaRPr sz="5400" b="0" i="0" u="none" strike="noStrike" cap="none">
              <a:solidFill>
                <a:schemeClr val="dk1"/>
              </a:solidFill>
              <a:latin typeface="Arial"/>
              <a:ea typeface="Arial"/>
              <a:cs typeface="Arial"/>
              <a:sym typeface="Arial"/>
            </a:endParaRPr>
          </a:p>
        </p:txBody>
      </p:sp>
      <p:sp>
        <p:nvSpPr>
          <p:cNvPr id="364" name="Google Shape;364;p17" descr="Ngành Kỹ thuật cơ khí cần tố chất gì?"/>
          <p:cNvSpPr/>
          <p:nvPr/>
        </p:nvSpPr>
        <p:spPr>
          <a:xfrm>
            <a:off x="5881687" y="7415749"/>
            <a:ext cx="532486" cy="5324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5" name="Google Shape;365;p17"/>
          <p:cNvSpPr/>
          <p:nvPr/>
        </p:nvSpPr>
        <p:spPr>
          <a:xfrm>
            <a:off x="1696228" y="3596112"/>
            <a:ext cx="6845959" cy="2456193"/>
          </a:xfrm>
          <a:prstGeom prst="snip1Rect">
            <a:avLst>
              <a:gd name="adj" fmla="val 16667"/>
            </a:avLst>
          </a:prstGeom>
          <a:solidFill>
            <a:schemeClr val="lt1"/>
          </a:solidFill>
          <a:ln w="19050" cap="flat" cmpd="sng">
            <a:solidFill>
              <a:srgbClr val="4F6128"/>
            </a:solidFill>
            <a:prstDash val="dot"/>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800"/>
              <a:buFont typeface="Arial"/>
              <a:buNone/>
            </a:pPr>
            <a:endParaRPr sz="1800" b="0" i="1" u="none" strike="noStrike" cap="none">
              <a:solidFill>
                <a:srgbClr val="002060"/>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6" name="Google Shape;366;p17"/>
          <p:cNvSpPr txBox="1"/>
          <p:nvPr/>
        </p:nvSpPr>
        <p:spPr>
          <a:xfrm>
            <a:off x="7010400" y="2356588"/>
            <a:ext cx="9368970"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n-US" sz="4800" b="1" i="0" u="none" strike="noStrike" cap="none">
                <a:solidFill>
                  <a:srgbClr val="C00000"/>
                </a:solidFill>
                <a:latin typeface="Arial"/>
                <a:ea typeface="Arial"/>
                <a:cs typeface="Arial"/>
                <a:sym typeface="Arial"/>
              </a:rPr>
              <a:t>Làm việc nhóm</a:t>
            </a:r>
            <a:endParaRPr sz="4800" b="0" i="0" u="none" strike="noStrike" cap="none">
              <a:solidFill>
                <a:schemeClr val="dk1"/>
              </a:solidFill>
              <a:latin typeface="Calibri"/>
              <a:ea typeface="Calibri"/>
              <a:cs typeface="Calibri"/>
              <a:sym typeface="Calibri"/>
            </a:endParaRPr>
          </a:p>
        </p:txBody>
      </p:sp>
      <p:sp>
        <p:nvSpPr>
          <p:cNvPr id="367" name="Google Shape;367;p17"/>
          <p:cNvSpPr/>
          <p:nvPr/>
        </p:nvSpPr>
        <p:spPr>
          <a:xfrm>
            <a:off x="10098624" y="3498491"/>
            <a:ext cx="6493148" cy="2553814"/>
          </a:xfrm>
          <a:prstGeom prst="snip1Rect">
            <a:avLst>
              <a:gd name="adj" fmla="val 16667"/>
            </a:avLst>
          </a:prstGeom>
          <a:solidFill>
            <a:schemeClr val="lt1"/>
          </a:solidFill>
          <a:ln w="19050" cap="flat" cmpd="sng">
            <a:solidFill>
              <a:srgbClr val="4F6128"/>
            </a:solidFill>
            <a:prstDash val="dot"/>
            <a:round/>
            <a:headEnd type="none" w="sm" len="sm"/>
            <a:tailEnd type="none" w="sm" len="sm"/>
          </a:ln>
        </p:spPr>
        <p:txBody>
          <a:bodyPr spcFirstLastPara="1" wrap="square" lIns="91425" tIns="45700" rIns="91425" bIns="45700" anchor="ctr" anchorCtr="0">
            <a:noAutofit/>
          </a:bodyPr>
          <a:lstStyle/>
          <a:p>
            <a:pPr marL="0" marR="0" lvl="0" indent="0" algn="just" rtl="0">
              <a:lnSpc>
                <a:spcPct val="150000"/>
              </a:lnSpc>
              <a:spcBef>
                <a:spcPts val="0"/>
              </a:spcBef>
              <a:spcAft>
                <a:spcPts val="0"/>
              </a:spcAft>
              <a:buClr>
                <a:srgbClr val="000000"/>
              </a:buClr>
              <a:buSzPts val="1800"/>
              <a:buFont typeface="Arial"/>
              <a:buNone/>
            </a:pPr>
            <a:endParaRPr sz="1800" b="0" i="1" u="none" strike="noStrike" cap="none">
              <a:solidFill>
                <a:srgbClr val="002060"/>
              </a:solidFill>
              <a:latin typeface="Calibri"/>
              <a:ea typeface="Calibri"/>
              <a:cs typeface="Calibri"/>
              <a:sym typeface="Calibri"/>
            </a:endParaRPr>
          </a:p>
          <a:p>
            <a:pPr marL="0" marR="0" lvl="0" indent="0" algn="just" rtl="0">
              <a:lnSpc>
                <a:spcPct val="15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8" name="Google Shape;368;p17"/>
          <p:cNvSpPr txBox="1"/>
          <p:nvPr/>
        </p:nvSpPr>
        <p:spPr>
          <a:xfrm>
            <a:off x="844476" y="3775195"/>
            <a:ext cx="8821844" cy="172861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Nhóm 1: </a:t>
            </a:r>
            <a:endParaRPr sz="3600" b="1" i="0" u="none" strike="noStrike" cap="none">
              <a:solidFill>
                <a:srgbClr val="000000"/>
              </a:solidFill>
              <a:latin typeface="Arial"/>
              <a:ea typeface="Arial"/>
              <a:cs typeface="Arial"/>
              <a:sym typeface="Arial"/>
            </a:endParaRPr>
          </a:p>
          <a:p>
            <a:pPr marL="0" marR="0" lvl="0" indent="0" algn="ctr" rtl="0">
              <a:lnSpc>
                <a:spcPct val="150000"/>
              </a:lnSpc>
              <a:spcBef>
                <a:spcPts val="60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Chọn nghề thuộc ngành cơ khí</a:t>
            </a:r>
            <a:endParaRPr sz="3600" b="0" i="0" u="none" strike="noStrike" cap="none">
              <a:solidFill>
                <a:schemeClr val="dk1"/>
              </a:solidFill>
              <a:latin typeface="Arial"/>
              <a:ea typeface="Arial"/>
              <a:cs typeface="Arial"/>
              <a:sym typeface="Arial"/>
            </a:endParaRPr>
          </a:p>
        </p:txBody>
      </p:sp>
      <p:sp>
        <p:nvSpPr>
          <p:cNvPr id="369" name="Google Shape;369;p17"/>
          <p:cNvSpPr txBox="1"/>
          <p:nvPr/>
        </p:nvSpPr>
        <p:spPr>
          <a:xfrm>
            <a:off x="9516680" y="3475924"/>
            <a:ext cx="7811926" cy="248266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600"/>
              <a:buFont typeface="Arial"/>
              <a:buNone/>
            </a:pPr>
            <a:r>
              <a:rPr lang="en-US" sz="3600" b="1" i="0" u="none" strike="noStrike" cap="none">
                <a:solidFill>
                  <a:srgbClr val="000000"/>
                </a:solidFill>
                <a:latin typeface="Arial"/>
                <a:ea typeface="Arial"/>
                <a:cs typeface="Arial"/>
                <a:sym typeface="Arial"/>
              </a:rPr>
              <a:t>Nhóm 2: </a:t>
            </a:r>
            <a:endParaRPr sz="3600" b="1"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Chọn nghề thuộc ngành điện, </a:t>
            </a:r>
            <a:endParaRPr sz="36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3600"/>
              <a:buFont typeface="Arial"/>
              <a:buNone/>
            </a:pPr>
            <a:r>
              <a:rPr lang="en-US" sz="3600" b="0" i="0" u="none" strike="noStrike" cap="none">
                <a:solidFill>
                  <a:srgbClr val="000000"/>
                </a:solidFill>
                <a:latin typeface="Arial"/>
                <a:ea typeface="Arial"/>
                <a:cs typeface="Arial"/>
                <a:sym typeface="Arial"/>
              </a:rPr>
              <a:t>điện tử và viễn thông.</a:t>
            </a:r>
            <a:endParaRPr sz="3600" b="0" i="0" u="none" strike="noStrike" cap="none">
              <a:solidFill>
                <a:schemeClr val="dk1"/>
              </a:solidFill>
              <a:latin typeface="Arial"/>
              <a:ea typeface="Arial"/>
              <a:cs typeface="Arial"/>
              <a:sym typeface="Arial"/>
            </a:endParaRPr>
          </a:p>
        </p:txBody>
      </p:sp>
      <p:sp>
        <p:nvSpPr>
          <p:cNvPr id="370" name="Google Shape;370;p17"/>
          <p:cNvSpPr/>
          <p:nvPr/>
        </p:nvSpPr>
        <p:spPr>
          <a:xfrm>
            <a:off x="3296158" y="6883136"/>
            <a:ext cx="12629642" cy="2799922"/>
          </a:xfrm>
          <a:prstGeom prst="ellipse">
            <a:avLst/>
          </a:prstGeom>
          <a:solidFill>
            <a:srgbClr val="953734"/>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1" name="Google Shape;371;p17"/>
          <p:cNvSpPr txBox="1"/>
          <p:nvPr/>
        </p:nvSpPr>
        <p:spPr>
          <a:xfrm>
            <a:off x="3785704" y="7493926"/>
            <a:ext cx="11904239" cy="147841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Thảo luận trong vòng 8 phút về về thị trường lao động, xu hướng phát triển của thị trường lao động ngành kĩ thuật, công nghệ.</a:t>
            </a:r>
            <a:endParaRPr sz="3200" b="0" i="0" u="none" strike="noStrike" cap="none">
              <a:solidFill>
                <a:schemeClr val="lt1"/>
              </a:solidFill>
              <a:latin typeface="Arial"/>
              <a:ea typeface="Arial"/>
              <a:cs typeface="Arial"/>
              <a:sym typeface="Arial"/>
            </a:endParaRPr>
          </a:p>
        </p:txBody>
      </p:sp>
      <p:pic>
        <p:nvPicPr>
          <p:cNvPr id="372" name="Google Shape;372;p17"/>
          <p:cNvPicPr preferRelativeResize="0"/>
          <p:nvPr/>
        </p:nvPicPr>
        <p:blipFill rotWithShape="1">
          <a:blip r:embed="rId7">
            <a:alphaModFix/>
          </a:blip>
          <a:srcRect/>
          <a:stretch/>
        </p:blipFill>
        <p:spPr>
          <a:xfrm>
            <a:off x="8348124" y="6210480"/>
            <a:ext cx="2636391" cy="1478419"/>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3"/>
                                        </p:tgtEl>
                                        <p:attrNameLst>
                                          <p:attrName>style.visibility</p:attrName>
                                        </p:attrNameLst>
                                      </p:cBhvr>
                                      <p:to>
                                        <p:strVal val="visible"/>
                                      </p:to>
                                    </p:set>
                                    <p:animEffect transition="in" filter="fade">
                                      <p:cBhvr>
                                        <p:cTn id="7" dur="500"/>
                                        <p:tgtEl>
                                          <p:spTgt spid="363"/>
                                        </p:tgtEl>
                                      </p:cBhvr>
                                    </p:animEffect>
                                  </p:childTnLst>
                                </p:cTn>
                              </p:par>
                              <p:par>
                                <p:cTn id="8" presetID="10" presetClass="entr" presetSubtype="0" fill="hold" nodeType="withEffect">
                                  <p:stCondLst>
                                    <p:cond delay="0"/>
                                  </p:stCondLst>
                                  <p:childTnLst>
                                    <p:set>
                                      <p:cBhvr>
                                        <p:cTn id="9" dur="1" fill="hold">
                                          <p:stCondLst>
                                            <p:cond delay="0"/>
                                          </p:stCondLst>
                                        </p:cTn>
                                        <p:tgtEl>
                                          <p:spTgt spid="362"/>
                                        </p:tgtEl>
                                        <p:attrNameLst>
                                          <p:attrName>style.visibility</p:attrName>
                                        </p:attrNameLst>
                                      </p:cBhvr>
                                      <p:to>
                                        <p:strVal val="visible"/>
                                      </p:to>
                                    </p:set>
                                    <p:animEffect transition="in" filter="fade">
                                      <p:cBhvr>
                                        <p:cTn id="10" dur="500"/>
                                        <p:tgtEl>
                                          <p:spTgt spid="36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66">
                                            <p:txEl>
                                              <p:pRg st="0" end="0"/>
                                            </p:txEl>
                                          </p:spTgt>
                                        </p:tgtEl>
                                        <p:attrNameLst>
                                          <p:attrName>style.visibility</p:attrName>
                                        </p:attrNameLst>
                                      </p:cBhvr>
                                      <p:to>
                                        <p:strVal val="visible"/>
                                      </p:to>
                                    </p:set>
                                    <p:anim calcmode="lin" valueType="num">
                                      <p:cBhvr additive="base">
                                        <p:cTn id="15" dur="500"/>
                                        <p:tgtEl>
                                          <p:spTgt spid="366">
                                            <p:txEl>
                                              <p:pRg st="0" end="0"/>
                                            </p:txEl>
                                          </p:spTgt>
                                        </p:tgtEl>
                                        <p:attrNameLst>
                                          <p:attrName>ppt_w</p:attrName>
                                        </p:attrNameLst>
                                      </p:cBhvr>
                                      <p:tavLst>
                                        <p:tav tm="0">
                                          <p:val>
                                            <p:strVal val="0"/>
                                          </p:val>
                                        </p:tav>
                                        <p:tav tm="100000">
                                          <p:val>
                                            <p:strVal val="#ppt_w"/>
                                          </p:val>
                                        </p:tav>
                                      </p:tavLst>
                                    </p:anim>
                                    <p:anim calcmode="lin" valueType="num">
                                      <p:cBhvr additive="base">
                                        <p:cTn id="16" dur="500"/>
                                        <p:tgtEl>
                                          <p:spTgt spid="366">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65"/>
                                        </p:tgtEl>
                                        <p:attrNameLst>
                                          <p:attrName>style.visibility</p:attrName>
                                        </p:attrNameLst>
                                      </p:cBhvr>
                                      <p:to>
                                        <p:strVal val="visible"/>
                                      </p:to>
                                    </p:set>
                                    <p:animEffect transition="in" filter="fade">
                                      <p:cBhvr>
                                        <p:cTn id="21" dur="500"/>
                                        <p:tgtEl>
                                          <p:spTgt spid="36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68"/>
                                        </p:tgtEl>
                                        <p:attrNameLst>
                                          <p:attrName>style.visibility</p:attrName>
                                        </p:attrNameLst>
                                      </p:cBhvr>
                                      <p:to>
                                        <p:strVal val="visible"/>
                                      </p:to>
                                    </p:set>
                                    <p:anim calcmode="lin" valueType="num">
                                      <p:cBhvr additive="base">
                                        <p:cTn id="26" dur="500"/>
                                        <p:tgtEl>
                                          <p:spTgt spid="36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67"/>
                                        </p:tgtEl>
                                        <p:attrNameLst>
                                          <p:attrName>style.visibility</p:attrName>
                                        </p:attrNameLst>
                                      </p:cBhvr>
                                      <p:to>
                                        <p:strVal val="visible"/>
                                      </p:to>
                                    </p:set>
                                    <p:animEffect transition="in" filter="fade">
                                      <p:cBhvr>
                                        <p:cTn id="31" dur="500"/>
                                        <p:tgtEl>
                                          <p:spTgt spid="36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69">
                                            <p:txEl>
                                              <p:pRg st="0" end="0"/>
                                            </p:txEl>
                                          </p:spTgt>
                                        </p:tgtEl>
                                        <p:attrNameLst>
                                          <p:attrName>style.visibility</p:attrName>
                                        </p:attrNameLst>
                                      </p:cBhvr>
                                      <p:to>
                                        <p:strVal val="visible"/>
                                      </p:to>
                                    </p:set>
                                    <p:anim calcmode="lin" valueType="num">
                                      <p:cBhvr additive="base">
                                        <p:cTn id="36" dur="500"/>
                                        <p:tgtEl>
                                          <p:spTgt spid="36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69">
                                            <p:txEl>
                                              <p:pRg st="1" end="1"/>
                                            </p:txEl>
                                          </p:spTgt>
                                        </p:tgtEl>
                                        <p:attrNameLst>
                                          <p:attrName>style.visibility</p:attrName>
                                        </p:attrNameLst>
                                      </p:cBhvr>
                                      <p:to>
                                        <p:strVal val="visible"/>
                                      </p:to>
                                    </p:set>
                                    <p:anim calcmode="lin" valueType="num">
                                      <p:cBhvr additive="base">
                                        <p:cTn id="41" dur="500"/>
                                        <p:tgtEl>
                                          <p:spTgt spid="36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69">
                                            <p:txEl>
                                              <p:pRg st="2" end="2"/>
                                            </p:txEl>
                                          </p:spTgt>
                                        </p:tgtEl>
                                        <p:attrNameLst>
                                          <p:attrName>style.visibility</p:attrName>
                                        </p:attrNameLst>
                                      </p:cBhvr>
                                      <p:to>
                                        <p:strVal val="visible"/>
                                      </p:to>
                                    </p:set>
                                    <p:anim calcmode="lin" valueType="num">
                                      <p:cBhvr additive="base">
                                        <p:cTn id="46" dur="500"/>
                                        <p:tgtEl>
                                          <p:spTgt spid="36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72"/>
                                        </p:tgtEl>
                                        <p:attrNameLst>
                                          <p:attrName>style.visibility</p:attrName>
                                        </p:attrNameLst>
                                      </p:cBhvr>
                                      <p:to>
                                        <p:strVal val="visible"/>
                                      </p:to>
                                    </p:set>
                                    <p:animEffect transition="in" filter="fade">
                                      <p:cBhvr>
                                        <p:cTn id="51" dur="911"/>
                                        <p:tgtEl>
                                          <p:spTgt spid="37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370"/>
                                        </p:tgtEl>
                                        <p:attrNameLst>
                                          <p:attrName>style.visibility</p:attrName>
                                        </p:attrNameLst>
                                      </p:cBhvr>
                                      <p:to>
                                        <p:strVal val="visible"/>
                                      </p:to>
                                    </p:set>
                                    <p:animEffect transition="in" filter="fade">
                                      <p:cBhvr>
                                        <p:cTn id="56" dur="500"/>
                                        <p:tgtEl>
                                          <p:spTgt spid="37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371">
                                            <p:txEl>
                                              <p:pRg st="0" end="0"/>
                                            </p:txEl>
                                          </p:spTgt>
                                        </p:tgtEl>
                                        <p:attrNameLst>
                                          <p:attrName>style.visibility</p:attrName>
                                        </p:attrNameLst>
                                      </p:cBhvr>
                                      <p:to>
                                        <p:strVal val="visible"/>
                                      </p:to>
                                    </p:set>
                                    <p:animEffect transition="in" filter="fade">
                                      <p:cBhvr>
                                        <p:cTn id="61" dur="500"/>
                                        <p:tgtEl>
                                          <p:spTgt spid="3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9593"/>
        </a:solidFill>
        <a:effectLst/>
      </p:bgPr>
    </p:bg>
    <p:spTree>
      <p:nvGrpSpPr>
        <p:cNvPr id="1" name="Shape 376"/>
        <p:cNvGrpSpPr/>
        <p:nvPr/>
      </p:nvGrpSpPr>
      <p:grpSpPr>
        <a:xfrm>
          <a:off x="0" y="0"/>
          <a:ext cx="0" cy="0"/>
          <a:chOff x="0" y="0"/>
          <a:chExt cx="0" cy="0"/>
        </a:xfrm>
      </p:grpSpPr>
      <p:sp>
        <p:nvSpPr>
          <p:cNvPr id="377" name="Google Shape;377;p18"/>
          <p:cNvSpPr/>
          <p:nvPr/>
        </p:nvSpPr>
        <p:spPr>
          <a:xfrm>
            <a:off x="609600" y="2182993"/>
            <a:ext cx="8077200" cy="6275115"/>
          </a:xfrm>
          <a:custGeom>
            <a:avLst/>
            <a:gdLst/>
            <a:ahLst/>
            <a:cxnLst/>
            <a:rect l="l" t="t" r="r" b="b"/>
            <a:pathLst>
              <a:path w="3167385" h="2791049" extrusionOk="0">
                <a:moveTo>
                  <a:pt x="3042925" y="2791049"/>
                </a:moveTo>
                <a:lnTo>
                  <a:pt x="124460" y="2791049"/>
                </a:lnTo>
                <a:cubicBezTo>
                  <a:pt x="55880" y="2791049"/>
                  <a:pt x="0" y="2735169"/>
                  <a:pt x="0" y="2666589"/>
                </a:cubicBezTo>
                <a:lnTo>
                  <a:pt x="0" y="124460"/>
                </a:lnTo>
                <a:cubicBezTo>
                  <a:pt x="0" y="55880"/>
                  <a:pt x="55880" y="0"/>
                  <a:pt x="124460" y="0"/>
                </a:cubicBezTo>
                <a:lnTo>
                  <a:pt x="3042925" y="0"/>
                </a:lnTo>
                <a:cubicBezTo>
                  <a:pt x="3111505" y="0"/>
                  <a:pt x="3167385" y="55880"/>
                  <a:pt x="3167385" y="124460"/>
                </a:cubicBezTo>
                <a:lnTo>
                  <a:pt x="3167385" y="2666589"/>
                </a:lnTo>
                <a:cubicBezTo>
                  <a:pt x="3167385" y="2735169"/>
                  <a:pt x="3111505" y="2791049"/>
                  <a:pt x="3042925" y="2791049"/>
                </a:cubicBezTo>
                <a:close/>
              </a:path>
            </a:pathLst>
          </a:custGeom>
          <a:solidFill>
            <a:srgbClr val="FFFFFF">
              <a:alpha val="9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78" name="Google Shape;378;p18"/>
          <p:cNvPicPr preferRelativeResize="0"/>
          <p:nvPr/>
        </p:nvPicPr>
        <p:blipFill rotWithShape="1">
          <a:blip r:embed="rId3">
            <a:alphaModFix amt="60000"/>
          </a:blip>
          <a:srcRect t="17510"/>
          <a:stretch/>
        </p:blipFill>
        <p:spPr>
          <a:xfrm>
            <a:off x="13932421" y="0"/>
            <a:ext cx="4129895" cy="3278965"/>
          </a:xfrm>
          <a:prstGeom prst="rect">
            <a:avLst/>
          </a:prstGeom>
          <a:noFill/>
          <a:ln>
            <a:noFill/>
          </a:ln>
        </p:spPr>
      </p:pic>
      <p:grpSp>
        <p:nvGrpSpPr>
          <p:cNvPr id="379" name="Google Shape;379;p18"/>
          <p:cNvGrpSpPr/>
          <p:nvPr/>
        </p:nvGrpSpPr>
        <p:grpSpPr>
          <a:xfrm>
            <a:off x="6929026" y="479610"/>
            <a:ext cx="4800600" cy="1129934"/>
            <a:chOff x="0" y="0"/>
            <a:chExt cx="10820400" cy="10989733"/>
          </a:xfrm>
        </p:grpSpPr>
        <p:sp>
          <p:nvSpPr>
            <p:cNvPr id="380" name="Google Shape;380;p18"/>
            <p:cNvSpPr/>
            <p:nvPr/>
          </p:nvSpPr>
          <p:spPr>
            <a:xfrm>
              <a:off x="0" y="0"/>
              <a:ext cx="10820400" cy="10989733"/>
            </a:xfrm>
            <a:custGeom>
              <a:avLst/>
              <a:gdLst/>
              <a:ahLst/>
              <a:cxnLst/>
              <a:rect l="l" t="t" r="r" b="b"/>
              <a:pathLst>
                <a:path w="2748044" h="2791049" extrusionOk="0">
                  <a:moveTo>
                    <a:pt x="2623584" y="2791049"/>
                  </a:moveTo>
                  <a:lnTo>
                    <a:pt x="124460" y="2791049"/>
                  </a:lnTo>
                  <a:cubicBezTo>
                    <a:pt x="55880" y="2791049"/>
                    <a:pt x="0" y="2735169"/>
                    <a:pt x="0" y="2666589"/>
                  </a:cubicBezTo>
                  <a:lnTo>
                    <a:pt x="0" y="124460"/>
                  </a:lnTo>
                  <a:cubicBezTo>
                    <a:pt x="0" y="55880"/>
                    <a:pt x="55880" y="0"/>
                    <a:pt x="124460" y="0"/>
                  </a:cubicBezTo>
                  <a:lnTo>
                    <a:pt x="2623584" y="0"/>
                  </a:lnTo>
                  <a:cubicBezTo>
                    <a:pt x="2692164" y="0"/>
                    <a:pt x="2748044" y="55880"/>
                    <a:pt x="2748044" y="124460"/>
                  </a:cubicBezTo>
                  <a:lnTo>
                    <a:pt x="2748044" y="2666589"/>
                  </a:lnTo>
                  <a:cubicBezTo>
                    <a:pt x="2748044" y="2735169"/>
                    <a:pt x="2692164" y="2791049"/>
                    <a:pt x="2623584" y="2791049"/>
                  </a:cubicBezTo>
                  <a:close/>
                </a:path>
              </a:pathLst>
            </a:custGeom>
            <a:solidFill>
              <a:srgbClr val="FFC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81" name="Google Shape;381;p18"/>
            <p:cNvSpPr/>
            <p:nvPr/>
          </p:nvSpPr>
          <p:spPr>
            <a:xfrm>
              <a:off x="9312322" y="9481655"/>
              <a:ext cx="1508078" cy="1508078"/>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FFC000"/>
            </a:solidFill>
            <a:ln>
              <a:noFill/>
            </a:ln>
          </p:spPr>
        </p:sp>
        <p:sp>
          <p:nvSpPr>
            <p:cNvPr id="382" name="Google Shape;382;p18"/>
            <p:cNvSpPr/>
            <p:nvPr/>
          </p:nvSpPr>
          <p:spPr>
            <a:xfrm>
              <a:off x="9312322" y="0"/>
              <a:ext cx="1508078" cy="1508078"/>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FFC000"/>
            </a:solidFill>
            <a:ln>
              <a:noFill/>
            </a:ln>
          </p:spPr>
        </p:sp>
      </p:grpSp>
      <p:sp>
        <p:nvSpPr>
          <p:cNvPr id="383" name="Google Shape;383;p18"/>
          <p:cNvSpPr txBox="1"/>
          <p:nvPr/>
        </p:nvSpPr>
        <p:spPr>
          <a:xfrm>
            <a:off x="7720962" y="407449"/>
            <a:ext cx="10036628" cy="120028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4800"/>
              <a:buFont typeface="Arial"/>
              <a:buNone/>
            </a:pPr>
            <a:r>
              <a:rPr lang="en-US" sz="4800" b="1" i="0" u="none" strike="noStrike" cap="none">
                <a:solidFill>
                  <a:srgbClr val="000000"/>
                </a:solidFill>
                <a:latin typeface="Arial"/>
                <a:ea typeface="Arial"/>
                <a:cs typeface="Arial"/>
                <a:sym typeface="Arial"/>
              </a:rPr>
              <a:t>KẾT LUẬN</a:t>
            </a:r>
            <a:endParaRPr sz="4800" b="0" i="0" u="none" strike="noStrike" cap="none">
              <a:solidFill>
                <a:schemeClr val="dk1"/>
              </a:solidFill>
              <a:latin typeface="Arial"/>
              <a:ea typeface="Arial"/>
              <a:cs typeface="Arial"/>
              <a:sym typeface="Arial"/>
            </a:endParaRPr>
          </a:p>
        </p:txBody>
      </p:sp>
      <p:grpSp>
        <p:nvGrpSpPr>
          <p:cNvPr id="384" name="Google Shape;384;p18"/>
          <p:cNvGrpSpPr/>
          <p:nvPr/>
        </p:nvGrpSpPr>
        <p:grpSpPr>
          <a:xfrm flipH="1">
            <a:off x="8686800" y="2236471"/>
            <a:ext cx="9220200" cy="6148202"/>
            <a:chOff x="0" y="0"/>
            <a:chExt cx="10820400" cy="10989733"/>
          </a:xfrm>
        </p:grpSpPr>
        <p:sp>
          <p:nvSpPr>
            <p:cNvPr id="385" name="Google Shape;385;p18"/>
            <p:cNvSpPr/>
            <p:nvPr/>
          </p:nvSpPr>
          <p:spPr>
            <a:xfrm>
              <a:off x="0" y="0"/>
              <a:ext cx="10820400" cy="10989733"/>
            </a:xfrm>
            <a:custGeom>
              <a:avLst/>
              <a:gdLst/>
              <a:ahLst/>
              <a:cxnLst/>
              <a:rect l="l" t="t" r="r" b="b"/>
              <a:pathLst>
                <a:path w="2748044" h="2791049" extrusionOk="0">
                  <a:moveTo>
                    <a:pt x="2623584" y="2791049"/>
                  </a:moveTo>
                  <a:lnTo>
                    <a:pt x="124460" y="2791049"/>
                  </a:lnTo>
                  <a:cubicBezTo>
                    <a:pt x="55880" y="2791049"/>
                    <a:pt x="0" y="2735169"/>
                    <a:pt x="0" y="2666589"/>
                  </a:cubicBezTo>
                  <a:lnTo>
                    <a:pt x="0" y="124460"/>
                  </a:lnTo>
                  <a:cubicBezTo>
                    <a:pt x="0" y="55880"/>
                    <a:pt x="55880" y="0"/>
                    <a:pt x="124460" y="0"/>
                  </a:cubicBezTo>
                  <a:lnTo>
                    <a:pt x="2623584" y="0"/>
                  </a:lnTo>
                  <a:cubicBezTo>
                    <a:pt x="2692164" y="0"/>
                    <a:pt x="2748044" y="55880"/>
                    <a:pt x="2748044" y="124460"/>
                  </a:cubicBezTo>
                  <a:lnTo>
                    <a:pt x="2748044" y="2666589"/>
                  </a:lnTo>
                  <a:cubicBezTo>
                    <a:pt x="2748044" y="2735169"/>
                    <a:pt x="2692164" y="2791049"/>
                    <a:pt x="2623584" y="2791049"/>
                  </a:cubicBezTo>
                  <a:close/>
                </a:path>
              </a:pathLst>
            </a:custGeom>
            <a:solidFill>
              <a:srgbClr val="4F612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8"/>
            <p:cNvSpPr/>
            <p:nvPr/>
          </p:nvSpPr>
          <p:spPr>
            <a:xfrm>
              <a:off x="9312322" y="9481655"/>
              <a:ext cx="1508078" cy="1508078"/>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4F6128"/>
            </a:solidFill>
            <a:ln>
              <a:noFill/>
            </a:ln>
          </p:spPr>
        </p:sp>
        <p:sp>
          <p:nvSpPr>
            <p:cNvPr id="387" name="Google Shape;387;p18"/>
            <p:cNvSpPr/>
            <p:nvPr/>
          </p:nvSpPr>
          <p:spPr>
            <a:xfrm>
              <a:off x="9312322" y="0"/>
              <a:ext cx="1508078" cy="1508078"/>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4F6128"/>
            </a:solidFill>
            <a:ln>
              <a:noFill/>
            </a:ln>
          </p:spPr>
        </p:sp>
      </p:grpSp>
      <p:sp>
        <p:nvSpPr>
          <p:cNvPr id="388" name="Google Shape;388;p18"/>
          <p:cNvSpPr txBox="1"/>
          <p:nvPr/>
        </p:nvSpPr>
        <p:spPr>
          <a:xfrm>
            <a:off x="943192" y="2349861"/>
            <a:ext cx="7496197" cy="547951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3200"/>
              <a:buFont typeface="Arial"/>
              <a:buNone/>
            </a:pPr>
            <a:r>
              <a:rPr lang="en-US" sz="3200" b="0" i="0" u="none" strike="noStrike" cap="none">
                <a:solidFill>
                  <a:srgbClr val="000000"/>
                </a:solidFill>
                <a:latin typeface="Arial"/>
                <a:ea typeface="Arial"/>
                <a:cs typeface="Arial"/>
                <a:sym typeface="Arial"/>
              </a:rPr>
              <a:t>Người lao động thuộc ngành cơ khí có thể làm tại nhiều vị trí việc làm và tại nhiều cơ sở khác nhau gồm:</a:t>
            </a:r>
            <a:endParaRPr sz="1400" b="0" i="0" u="none" strike="noStrike" cap="none">
              <a:solidFill>
                <a:srgbClr val="000000"/>
              </a:solidFill>
              <a:latin typeface="Arial"/>
              <a:ea typeface="Arial"/>
              <a:cs typeface="Arial"/>
              <a:sym typeface="Arial"/>
            </a:endParaRPr>
          </a:p>
          <a:p>
            <a:pPr marL="457200" marR="0" lvl="0" indent="-457200" algn="just" rtl="0">
              <a:lnSpc>
                <a:spcPct val="150000"/>
              </a:lnSpc>
              <a:spcBef>
                <a:spcPts val="600"/>
              </a:spcBef>
              <a:spcAft>
                <a:spcPts val="0"/>
              </a:spcAft>
              <a:buClr>
                <a:srgbClr val="000000"/>
              </a:buClr>
              <a:buSzPts val="3200"/>
              <a:buFont typeface="Noto Sans"/>
              <a:buChar char="⮚"/>
            </a:pPr>
            <a:r>
              <a:rPr lang="en-US" sz="3200" b="0" i="0" u="none" strike="noStrike" cap="none">
                <a:solidFill>
                  <a:srgbClr val="000000"/>
                </a:solidFill>
                <a:latin typeface="Arial"/>
                <a:ea typeface="Arial"/>
                <a:cs typeface="Arial"/>
                <a:sym typeface="Arial"/>
              </a:rPr>
              <a:t>Các trường học, viện nghiên cứu;</a:t>
            </a:r>
            <a:endParaRPr sz="3200" b="0" i="0" u="none" strike="noStrike" cap="none">
              <a:solidFill>
                <a:srgbClr val="000000"/>
              </a:solidFill>
              <a:latin typeface="Arial"/>
              <a:ea typeface="Arial"/>
              <a:cs typeface="Arial"/>
              <a:sym typeface="Arial"/>
            </a:endParaRPr>
          </a:p>
          <a:p>
            <a:pPr marL="457200" marR="0" lvl="0" indent="-457200" algn="just" rtl="0">
              <a:lnSpc>
                <a:spcPct val="150000"/>
              </a:lnSpc>
              <a:spcBef>
                <a:spcPts val="600"/>
              </a:spcBef>
              <a:spcAft>
                <a:spcPts val="0"/>
              </a:spcAft>
              <a:buClr>
                <a:srgbClr val="000000"/>
              </a:buClr>
              <a:buSzPts val="3200"/>
              <a:buFont typeface="Noto Sans"/>
              <a:buChar char="⮚"/>
            </a:pPr>
            <a:r>
              <a:rPr lang="en-US" sz="3200" b="0" i="0" u="none" strike="noStrike" cap="none">
                <a:solidFill>
                  <a:srgbClr val="000000"/>
                </a:solidFill>
                <a:latin typeface="Arial"/>
                <a:ea typeface="Arial"/>
                <a:cs typeface="Arial"/>
                <a:sym typeface="Arial"/>
              </a:rPr>
              <a:t>Nhà máy sản xuất, xí nghiệp;</a:t>
            </a:r>
            <a:endParaRPr sz="3200" b="0" i="0" u="none" strike="noStrike" cap="none">
              <a:solidFill>
                <a:srgbClr val="000000"/>
              </a:solidFill>
              <a:latin typeface="Arial"/>
              <a:ea typeface="Arial"/>
              <a:cs typeface="Arial"/>
              <a:sym typeface="Arial"/>
            </a:endParaRPr>
          </a:p>
          <a:p>
            <a:pPr marL="457200" marR="0" lvl="0" indent="-457200" algn="just" rtl="0">
              <a:lnSpc>
                <a:spcPct val="150000"/>
              </a:lnSpc>
              <a:spcBef>
                <a:spcPts val="600"/>
              </a:spcBef>
              <a:spcAft>
                <a:spcPts val="0"/>
              </a:spcAft>
              <a:buClr>
                <a:srgbClr val="000000"/>
              </a:buClr>
              <a:buSzPts val="3200"/>
              <a:buFont typeface="Noto Sans"/>
              <a:buChar char="⮚"/>
            </a:pPr>
            <a:r>
              <a:rPr lang="en-US" sz="3200" b="0" i="0" u="none" strike="noStrike" cap="none">
                <a:solidFill>
                  <a:srgbClr val="000000"/>
                </a:solidFill>
                <a:latin typeface="Arial"/>
                <a:ea typeface="Arial"/>
                <a:cs typeface="Arial"/>
                <a:sym typeface="Arial"/>
              </a:rPr>
              <a:t>công ti, doanh nghiệp</a:t>
            </a:r>
            <a:endParaRPr sz="3200" b="0" i="0" u="none" strike="noStrike" cap="none">
              <a:solidFill>
                <a:srgbClr val="000000"/>
              </a:solidFill>
              <a:latin typeface="Arial"/>
              <a:ea typeface="Arial"/>
              <a:cs typeface="Arial"/>
              <a:sym typeface="Arial"/>
            </a:endParaRPr>
          </a:p>
          <a:p>
            <a:pPr marL="457200" marR="0" lvl="0" indent="-457200" algn="just" rtl="0">
              <a:lnSpc>
                <a:spcPct val="150000"/>
              </a:lnSpc>
              <a:spcBef>
                <a:spcPts val="600"/>
              </a:spcBef>
              <a:spcAft>
                <a:spcPts val="0"/>
              </a:spcAft>
              <a:buClr>
                <a:srgbClr val="000000"/>
              </a:buClr>
              <a:buSzPts val="3200"/>
              <a:buFont typeface="Noto Sans"/>
              <a:buChar char="⮚"/>
            </a:pPr>
            <a:r>
              <a:rPr lang="en-US" sz="3200" b="0" i="0" u="none" strike="noStrike" cap="none">
                <a:solidFill>
                  <a:srgbClr val="000000"/>
                </a:solidFill>
                <a:latin typeface="Arial"/>
                <a:ea typeface="Arial"/>
                <a:cs typeface="Arial"/>
                <a:sym typeface="Arial"/>
              </a:rPr>
              <a:t>……</a:t>
            </a:r>
            <a:endParaRPr sz="3200" b="0" i="0" u="none" strike="noStrike" cap="none">
              <a:solidFill>
                <a:schemeClr val="dk1"/>
              </a:solidFill>
              <a:latin typeface="Arial"/>
              <a:ea typeface="Arial"/>
              <a:cs typeface="Arial"/>
              <a:sym typeface="Arial"/>
            </a:endParaRPr>
          </a:p>
        </p:txBody>
      </p:sp>
      <p:sp>
        <p:nvSpPr>
          <p:cNvPr id="389" name="Google Shape;389;p18"/>
          <p:cNvSpPr/>
          <p:nvPr/>
        </p:nvSpPr>
        <p:spPr>
          <a:xfrm flipH="1">
            <a:off x="7937221" y="5829273"/>
            <a:ext cx="1159652" cy="454541"/>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113C74"/>
          </a:solidFill>
          <a:ln>
            <a:noFill/>
          </a:ln>
        </p:spPr>
      </p:sp>
      <p:sp>
        <p:nvSpPr>
          <p:cNvPr id="390" name="Google Shape;390;p18"/>
          <p:cNvSpPr/>
          <p:nvPr/>
        </p:nvSpPr>
        <p:spPr>
          <a:xfrm flipH="1">
            <a:off x="3080827" y="8288093"/>
            <a:ext cx="13040750" cy="1728044"/>
          </a:xfrm>
          <a:custGeom>
            <a:avLst/>
            <a:gdLst/>
            <a:ahLst/>
            <a:cxnLst/>
            <a:rect l="l" t="t" r="r" b="b"/>
            <a:pathLst>
              <a:path w="2748044" h="2791049" extrusionOk="0">
                <a:moveTo>
                  <a:pt x="2623584" y="2791049"/>
                </a:moveTo>
                <a:lnTo>
                  <a:pt x="124460" y="2791049"/>
                </a:lnTo>
                <a:cubicBezTo>
                  <a:pt x="55880" y="2791049"/>
                  <a:pt x="0" y="2735169"/>
                  <a:pt x="0" y="2666589"/>
                </a:cubicBezTo>
                <a:lnTo>
                  <a:pt x="0" y="124460"/>
                </a:lnTo>
                <a:cubicBezTo>
                  <a:pt x="0" y="55880"/>
                  <a:pt x="55880" y="0"/>
                  <a:pt x="124460" y="0"/>
                </a:cubicBezTo>
                <a:lnTo>
                  <a:pt x="2623584" y="0"/>
                </a:lnTo>
                <a:cubicBezTo>
                  <a:pt x="2692164" y="0"/>
                  <a:pt x="2748044" y="55880"/>
                  <a:pt x="2748044" y="124460"/>
                </a:cubicBezTo>
                <a:lnTo>
                  <a:pt x="2748044" y="2666589"/>
                </a:lnTo>
                <a:cubicBezTo>
                  <a:pt x="2748044" y="2735169"/>
                  <a:pt x="2692164" y="2791049"/>
                  <a:pt x="2623584" y="2791049"/>
                </a:cubicBezTo>
                <a:close/>
              </a:path>
            </a:pathLst>
          </a:custGeom>
          <a:solidFill>
            <a:srgbClr val="92CCD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8"/>
          <p:cNvSpPr/>
          <p:nvPr/>
        </p:nvSpPr>
        <p:spPr>
          <a:xfrm flipH="1">
            <a:off x="7962621" y="4105736"/>
            <a:ext cx="1108852" cy="505832"/>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113C74"/>
          </a:solidFill>
          <a:ln>
            <a:noFill/>
          </a:ln>
        </p:spPr>
      </p:sp>
      <p:sp>
        <p:nvSpPr>
          <p:cNvPr id="392" name="Google Shape;392;p18"/>
          <p:cNvSpPr txBox="1"/>
          <p:nvPr/>
        </p:nvSpPr>
        <p:spPr>
          <a:xfrm>
            <a:off x="9061693" y="2236471"/>
            <a:ext cx="8569603" cy="591040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3200"/>
              <a:buFont typeface="Arial"/>
              <a:buNone/>
            </a:pPr>
            <a:r>
              <a:rPr lang="en-US" sz="3200" b="0" i="0" u="none" strike="noStrike" cap="none">
                <a:solidFill>
                  <a:schemeClr val="lt1"/>
                </a:solidFill>
                <a:latin typeface="Arial"/>
                <a:ea typeface="Arial"/>
                <a:cs typeface="Arial"/>
                <a:sym typeface="Arial"/>
              </a:rPr>
              <a:t>Người lao động thuộc ngành điện, điện tử và viễn thông có thể làm việc tại:</a:t>
            </a:r>
            <a:endParaRPr sz="1400" b="0" i="0" u="none" strike="noStrike" cap="none">
              <a:solidFill>
                <a:srgbClr val="000000"/>
              </a:solidFill>
              <a:latin typeface="Arial"/>
              <a:ea typeface="Arial"/>
              <a:cs typeface="Arial"/>
              <a:sym typeface="Arial"/>
            </a:endParaRPr>
          </a:p>
          <a:p>
            <a:pPr marL="457200" marR="0" lvl="0" indent="-457200" algn="just" rtl="0">
              <a:lnSpc>
                <a:spcPct val="150000"/>
              </a:lnSpc>
              <a:spcBef>
                <a:spcPts val="0"/>
              </a:spcBef>
              <a:spcAft>
                <a:spcPts val="0"/>
              </a:spcAft>
              <a:buClr>
                <a:schemeClr val="lt1"/>
              </a:buClr>
              <a:buSzPts val="3200"/>
              <a:buFont typeface="Noto Sans"/>
              <a:buChar char="⮚"/>
            </a:pPr>
            <a:r>
              <a:rPr lang="en-US" sz="3200" b="0" i="0" u="none" strike="noStrike" cap="none">
                <a:solidFill>
                  <a:schemeClr val="lt1"/>
                </a:solidFill>
                <a:latin typeface="Arial"/>
                <a:ea typeface="Arial"/>
                <a:cs typeface="Arial"/>
                <a:sym typeface="Arial"/>
              </a:rPr>
              <a:t>Trường học, viện nghiên cứu; </a:t>
            </a:r>
            <a:endParaRPr sz="3200" b="0" i="0" u="none" strike="noStrike" cap="none">
              <a:solidFill>
                <a:schemeClr val="lt1"/>
              </a:solidFill>
              <a:latin typeface="Arial"/>
              <a:ea typeface="Arial"/>
              <a:cs typeface="Arial"/>
              <a:sym typeface="Arial"/>
            </a:endParaRPr>
          </a:p>
          <a:p>
            <a:pPr marL="457200" marR="0" lvl="0" indent="-457200" algn="just" rtl="0">
              <a:lnSpc>
                <a:spcPct val="150000"/>
              </a:lnSpc>
              <a:spcBef>
                <a:spcPts val="0"/>
              </a:spcBef>
              <a:spcAft>
                <a:spcPts val="0"/>
              </a:spcAft>
              <a:buClr>
                <a:schemeClr val="lt1"/>
              </a:buClr>
              <a:buSzPts val="3200"/>
              <a:buFont typeface="Noto Sans"/>
              <a:buChar char="⮚"/>
            </a:pPr>
            <a:r>
              <a:rPr lang="en-US" sz="3200" b="0" i="0" u="none" strike="noStrike" cap="none">
                <a:solidFill>
                  <a:schemeClr val="lt1"/>
                </a:solidFill>
                <a:latin typeface="Arial"/>
                <a:ea typeface="Arial"/>
                <a:cs typeface="Arial"/>
                <a:sym typeface="Arial"/>
              </a:rPr>
              <a:t>Phòng thí nghiệm, công ti điện lực, bưu chính viễn thông, cơ sở kinh doanh;</a:t>
            </a:r>
            <a:endParaRPr sz="3200" b="0" i="0" u="none" strike="noStrike" cap="none">
              <a:solidFill>
                <a:schemeClr val="lt1"/>
              </a:solidFill>
              <a:latin typeface="Arial"/>
              <a:ea typeface="Arial"/>
              <a:cs typeface="Arial"/>
              <a:sym typeface="Arial"/>
            </a:endParaRPr>
          </a:p>
          <a:p>
            <a:pPr marL="457200" marR="0" lvl="0" indent="-457200" algn="just" rtl="0">
              <a:lnSpc>
                <a:spcPct val="150000"/>
              </a:lnSpc>
              <a:spcBef>
                <a:spcPts val="0"/>
              </a:spcBef>
              <a:spcAft>
                <a:spcPts val="0"/>
              </a:spcAft>
              <a:buClr>
                <a:schemeClr val="lt1"/>
              </a:buClr>
              <a:buSzPts val="3200"/>
              <a:buFont typeface="Noto Sans"/>
              <a:buChar char="⮚"/>
            </a:pPr>
            <a:r>
              <a:rPr lang="en-US" sz="3200" b="0" i="0" u="none" strike="noStrike" cap="none">
                <a:solidFill>
                  <a:schemeClr val="lt1"/>
                </a:solidFill>
                <a:latin typeface="Arial"/>
                <a:ea typeface="Arial"/>
                <a:cs typeface="Arial"/>
                <a:sym typeface="Arial"/>
              </a:rPr>
              <a:t>Nhà máy sản xuất trong các khu chế xuất, khu công nghiệp, các đơn vị sản xuất công nghiệp tự động hoá và điện tử hoá. </a:t>
            </a:r>
            <a:endParaRPr sz="3200" b="0" i="0" u="none" strike="noStrike" cap="none">
              <a:solidFill>
                <a:schemeClr val="lt1"/>
              </a:solidFill>
              <a:latin typeface="Arial"/>
              <a:ea typeface="Arial"/>
              <a:cs typeface="Arial"/>
              <a:sym typeface="Arial"/>
            </a:endParaRPr>
          </a:p>
        </p:txBody>
      </p:sp>
      <p:sp>
        <p:nvSpPr>
          <p:cNvPr id="393" name="Google Shape;393;p18"/>
          <p:cNvSpPr txBox="1"/>
          <p:nvPr/>
        </p:nvSpPr>
        <p:spPr>
          <a:xfrm>
            <a:off x="3962400" y="8303833"/>
            <a:ext cx="11812291" cy="1478418"/>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3200"/>
              <a:buFont typeface="Arial"/>
              <a:buNone/>
            </a:pPr>
            <a:r>
              <a:rPr lang="en-US" sz="3200" b="0" i="0" u="none" strike="noStrike" cap="none">
                <a:solidFill>
                  <a:srgbClr val="C00000"/>
                </a:solidFill>
                <a:latin typeface="Arial"/>
                <a:ea typeface="Arial"/>
                <a:cs typeface="Arial"/>
                <a:sym typeface="Arial"/>
              </a:rPr>
              <a:t>Xu hướng phát triển của thị trường lao động nghề nghiệp kĩ thuật, công nghệ phụ thuộc vào từng lĩnh vực cụ thể. </a:t>
            </a:r>
            <a:endParaRPr sz="1400" b="0" i="0" u="none" strike="noStrike" cap="none">
              <a:solidFill>
                <a:srgbClr val="000000"/>
              </a:solidFill>
              <a:latin typeface="Arial"/>
              <a:ea typeface="Arial"/>
              <a:cs typeface="Arial"/>
              <a:sym typeface="Arial"/>
            </a:endParaRPr>
          </a:p>
        </p:txBody>
      </p:sp>
      <p:pic>
        <p:nvPicPr>
          <p:cNvPr id="394" name="Google Shape;394;p18"/>
          <p:cNvPicPr preferRelativeResize="0"/>
          <p:nvPr/>
        </p:nvPicPr>
        <p:blipFill rotWithShape="1">
          <a:blip r:embed="rId4">
            <a:alphaModFix/>
          </a:blip>
          <a:srcRect/>
          <a:stretch/>
        </p:blipFill>
        <p:spPr>
          <a:xfrm flipH="1">
            <a:off x="5013618" y="217025"/>
            <a:ext cx="1628021" cy="1655104"/>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9"/>
                                        </p:tgtEl>
                                        <p:attrNameLst>
                                          <p:attrName>style.visibility</p:attrName>
                                        </p:attrNameLst>
                                      </p:cBhvr>
                                      <p:to>
                                        <p:strVal val="visible"/>
                                      </p:to>
                                    </p:set>
                                    <p:animEffect transition="in" filter="fade">
                                      <p:cBhvr>
                                        <p:cTn id="7" dur="500"/>
                                        <p:tgtEl>
                                          <p:spTgt spid="379"/>
                                        </p:tgtEl>
                                      </p:cBhvr>
                                    </p:animEffect>
                                  </p:childTnLst>
                                </p:cTn>
                              </p:par>
                              <p:par>
                                <p:cTn id="8" presetID="10" presetClass="entr" presetSubtype="0" fill="hold" nodeType="withEffect">
                                  <p:stCondLst>
                                    <p:cond delay="0"/>
                                  </p:stCondLst>
                                  <p:childTnLst>
                                    <p:set>
                                      <p:cBhvr>
                                        <p:cTn id="9" dur="1" fill="hold">
                                          <p:stCondLst>
                                            <p:cond delay="0"/>
                                          </p:stCondLst>
                                        </p:cTn>
                                        <p:tgtEl>
                                          <p:spTgt spid="383"/>
                                        </p:tgtEl>
                                        <p:attrNameLst>
                                          <p:attrName>style.visibility</p:attrName>
                                        </p:attrNameLst>
                                      </p:cBhvr>
                                      <p:to>
                                        <p:strVal val="visible"/>
                                      </p:to>
                                    </p:set>
                                    <p:animEffect transition="in" filter="fade">
                                      <p:cBhvr>
                                        <p:cTn id="10" dur="500"/>
                                        <p:tgtEl>
                                          <p:spTgt spid="38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91"/>
                                        </p:tgtEl>
                                        <p:attrNameLst>
                                          <p:attrName>style.visibility</p:attrName>
                                        </p:attrNameLst>
                                      </p:cBhvr>
                                      <p:to>
                                        <p:strVal val="visible"/>
                                      </p:to>
                                    </p:set>
                                    <p:animEffect transition="in" filter="fade">
                                      <p:cBhvr>
                                        <p:cTn id="15" dur="500"/>
                                        <p:tgtEl>
                                          <p:spTgt spid="391"/>
                                        </p:tgtEl>
                                      </p:cBhvr>
                                    </p:animEffect>
                                  </p:childTnLst>
                                </p:cTn>
                              </p:par>
                              <p:par>
                                <p:cTn id="16" presetID="10" presetClass="entr" presetSubtype="0" fill="hold" nodeType="withEffect">
                                  <p:stCondLst>
                                    <p:cond delay="0"/>
                                  </p:stCondLst>
                                  <p:childTnLst>
                                    <p:set>
                                      <p:cBhvr>
                                        <p:cTn id="17" dur="1" fill="hold">
                                          <p:stCondLst>
                                            <p:cond delay="0"/>
                                          </p:stCondLst>
                                        </p:cTn>
                                        <p:tgtEl>
                                          <p:spTgt spid="389"/>
                                        </p:tgtEl>
                                        <p:attrNameLst>
                                          <p:attrName>style.visibility</p:attrName>
                                        </p:attrNameLst>
                                      </p:cBhvr>
                                      <p:to>
                                        <p:strVal val="visible"/>
                                      </p:to>
                                    </p:set>
                                    <p:animEffect transition="in" filter="fade">
                                      <p:cBhvr>
                                        <p:cTn id="18" dur="500"/>
                                        <p:tgtEl>
                                          <p:spTgt spid="389"/>
                                        </p:tgtEl>
                                      </p:cBhvr>
                                    </p:animEffect>
                                  </p:childTnLst>
                                </p:cTn>
                              </p:par>
                              <p:par>
                                <p:cTn id="19" presetID="10" presetClass="entr" presetSubtype="0" fill="hold" nodeType="withEffect">
                                  <p:stCondLst>
                                    <p:cond delay="0"/>
                                  </p:stCondLst>
                                  <p:childTnLst>
                                    <p:set>
                                      <p:cBhvr>
                                        <p:cTn id="20" dur="1" fill="hold">
                                          <p:stCondLst>
                                            <p:cond delay="0"/>
                                          </p:stCondLst>
                                        </p:cTn>
                                        <p:tgtEl>
                                          <p:spTgt spid="392"/>
                                        </p:tgtEl>
                                        <p:attrNameLst>
                                          <p:attrName>style.visibility</p:attrName>
                                        </p:attrNameLst>
                                      </p:cBhvr>
                                      <p:to>
                                        <p:strVal val="visible"/>
                                      </p:to>
                                    </p:set>
                                    <p:animEffect transition="in" filter="fade">
                                      <p:cBhvr>
                                        <p:cTn id="21" dur="500"/>
                                        <p:tgtEl>
                                          <p:spTgt spid="392"/>
                                        </p:tgtEl>
                                      </p:cBhvr>
                                    </p:animEffect>
                                  </p:childTnLst>
                                </p:cTn>
                              </p:par>
                              <p:par>
                                <p:cTn id="22" presetID="10" presetClass="entr" presetSubtype="0" fill="hold" nodeType="withEffect">
                                  <p:stCondLst>
                                    <p:cond delay="0"/>
                                  </p:stCondLst>
                                  <p:childTnLst>
                                    <p:set>
                                      <p:cBhvr>
                                        <p:cTn id="23" dur="1" fill="hold">
                                          <p:stCondLst>
                                            <p:cond delay="0"/>
                                          </p:stCondLst>
                                        </p:cTn>
                                        <p:tgtEl>
                                          <p:spTgt spid="384"/>
                                        </p:tgtEl>
                                        <p:attrNameLst>
                                          <p:attrName>style.visibility</p:attrName>
                                        </p:attrNameLst>
                                      </p:cBhvr>
                                      <p:to>
                                        <p:strVal val="visible"/>
                                      </p:to>
                                    </p:set>
                                    <p:animEffect transition="in" filter="fade">
                                      <p:cBhvr>
                                        <p:cTn id="24" dur="500"/>
                                        <p:tgtEl>
                                          <p:spTgt spid="384"/>
                                        </p:tgtEl>
                                      </p:cBhvr>
                                    </p:animEffect>
                                  </p:childTnLst>
                                </p:cTn>
                              </p:par>
                              <p:par>
                                <p:cTn id="25" presetID="10" presetClass="entr" presetSubtype="0" fill="hold" nodeType="withEffect">
                                  <p:stCondLst>
                                    <p:cond delay="0"/>
                                  </p:stCondLst>
                                  <p:childTnLst>
                                    <p:set>
                                      <p:cBhvr>
                                        <p:cTn id="26" dur="1" fill="hold">
                                          <p:stCondLst>
                                            <p:cond delay="0"/>
                                          </p:stCondLst>
                                        </p:cTn>
                                        <p:tgtEl>
                                          <p:spTgt spid="388"/>
                                        </p:tgtEl>
                                        <p:attrNameLst>
                                          <p:attrName>style.visibility</p:attrName>
                                        </p:attrNameLst>
                                      </p:cBhvr>
                                      <p:to>
                                        <p:strVal val="visible"/>
                                      </p:to>
                                    </p:set>
                                    <p:animEffect transition="in" filter="fade">
                                      <p:cBhvr>
                                        <p:cTn id="27" dur="500"/>
                                        <p:tgtEl>
                                          <p:spTgt spid="388"/>
                                        </p:tgtEl>
                                      </p:cBhvr>
                                    </p:animEffect>
                                  </p:childTnLst>
                                </p:cTn>
                              </p:par>
                              <p:par>
                                <p:cTn id="28" presetID="10" presetClass="entr" presetSubtype="0" fill="hold" nodeType="withEffect">
                                  <p:stCondLst>
                                    <p:cond delay="0"/>
                                  </p:stCondLst>
                                  <p:childTnLst>
                                    <p:set>
                                      <p:cBhvr>
                                        <p:cTn id="29" dur="1" fill="hold">
                                          <p:stCondLst>
                                            <p:cond delay="0"/>
                                          </p:stCondLst>
                                        </p:cTn>
                                        <p:tgtEl>
                                          <p:spTgt spid="377"/>
                                        </p:tgtEl>
                                        <p:attrNameLst>
                                          <p:attrName>style.visibility</p:attrName>
                                        </p:attrNameLst>
                                      </p:cBhvr>
                                      <p:to>
                                        <p:strVal val="visible"/>
                                      </p:to>
                                    </p:set>
                                    <p:animEffect transition="in" filter="fade">
                                      <p:cBhvr>
                                        <p:cTn id="30" dur="500"/>
                                        <p:tgtEl>
                                          <p:spTgt spid="37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88">
                                            <p:txEl>
                                              <p:pRg st="0" end="0"/>
                                            </p:txEl>
                                          </p:spTgt>
                                        </p:tgtEl>
                                        <p:attrNameLst>
                                          <p:attrName>style.visibility</p:attrName>
                                        </p:attrNameLst>
                                      </p:cBhvr>
                                      <p:to>
                                        <p:strVal val="visible"/>
                                      </p:to>
                                    </p:set>
                                    <p:animEffect transition="in" filter="fade">
                                      <p:cBhvr>
                                        <p:cTn id="35" dur="500"/>
                                        <p:tgtEl>
                                          <p:spTgt spid="38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88">
                                            <p:txEl>
                                              <p:pRg st="1" end="1"/>
                                            </p:txEl>
                                          </p:spTgt>
                                        </p:tgtEl>
                                        <p:attrNameLst>
                                          <p:attrName>style.visibility</p:attrName>
                                        </p:attrNameLst>
                                      </p:cBhvr>
                                      <p:to>
                                        <p:strVal val="visible"/>
                                      </p:to>
                                    </p:set>
                                    <p:animEffect transition="in" filter="fade">
                                      <p:cBhvr>
                                        <p:cTn id="40" dur="500"/>
                                        <p:tgtEl>
                                          <p:spTgt spid="388">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88">
                                            <p:txEl>
                                              <p:pRg st="2" end="2"/>
                                            </p:txEl>
                                          </p:spTgt>
                                        </p:tgtEl>
                                        <p:attrNameLst>
                                          <p:attrName>style.visibility</p:attrName>
                                        </p:attrNameLst>
                                      </p:cBhvr>
                                      <p:to>
                                        <p:strVal val="visible"/>
                                      </p:to>
                                    </p:set>
                                    <p:animEffect transition="in" filter="fade">
                                      <p:cBhvr>
                                        <p:cTn id="45" dur="500"/>
                                        <p:tgtEl>
                                          <p:spTgt spid="388">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88">
                                            <p:txEl>
                                              <p:pRg st="3" end="3"/>
                                            </p:txEl>
                                          </p:spTgt>
                                        </p:tgtEl>
                                        <p:attrNameLst>
                                          <p:attrName>style.visibility</p:attrName>
                                        </p:attrNameLst>
                                      </p:cBhvr>
                                      <p:to>
                                        <p:strVal val="visible"/>
                                      </p:to>
                                    </p:set>
                                    <p:animEffect transition="in" filter="fade">
                                      <p:cBhvr>
                                        <p:cTn id="50" dur="500"/>
                                        <p:tgtEl>
                                          <p:spTgt spid="388">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88">
                                            <p:txEl>
                                              <p:pRg st="4" end="4"/>
                                            </p:txEl>
                                          </p:spTgt>
                                        </p:tgtEl>
                                        <p:attrNameLst>
                                          <p:attrName>style.visibility</p:attrName>
                                        </p:attrNameLst>
                                      </p:cBhvr>
                                      <p:to>
                                        <p:strVal val="visible"/>
                                      </p:to>
                                    </p:set>
                                    <p:animEffect transition="in" filter="fade">
                                      <p:cBhvr>
                                        <p:cTn id="55" dur="500"/>
                                        <p:tgtEl>
                                          <p:spTgt spid="388">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92">
                                            <p:txEl>
                                              <p:pRg st="0" end="0"/>
                                            </p:txEl>
                                          </p:spTgt>
                                        </p:tgtEl>
                                        <p:attrNameLst>
                                          <p:attrName>style.visibility</p:attrName>
                                        </p:attrNameLst>
                                      </p:cBhvr>
                                      <p:to>
                                        <p:strVal val="visible"/>
                                      </p:to>
                                    </p:set>
                                    <p:animEffect transition="in" filter="fade">
                                      <p:cBhvr>
                                        <p:cTn id="60" dur="500"/>
                                        <p:tgtEl>
                                          <p:spTgt spid="392">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92">
                                            <p:txEl>
                                              <p:pRg st="1" end="1"/>
                                            </p:txEl>
                                          </p:spTgt>
                                        </p:tgtEl>
                                        <p:attrNameLst>
                                          <p:attrName>style.visibility</p:attrName>
                                        </p:attrNameLst>
                                      </p:cBhvr>
                                      <p:to>
                                        <p:strVal val="visible"/>
                                      </p:to>
                                    </p:set>
                                    <p:animEffect transition="in" filter="fade">
                                      <p:cBhvr>
                                        <p:cTn id="65" dur="500"/>
                                        <p:tgtEl>
                                          <p:spTgt spid="392">
                                            <p:txEl>
                                              <p:pRg st="1" end="1"/>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92">
                                            <p:txEl>
                                              <p:pRg st="2" end="2"/>
                                            </p:txEl>
                                          </p:spTgt>
                                        </p:tgtEl>
                                        <p:attrNameLst>
                                          <p:attrName>style.visibility</p:attrName>
                                        </p:attrNameLst>
                                      </p:cBhvr>
                                      <p:to>
                                        <p:strVal val="visible"/>
                                      </p:to>
                                    </p:set>
                                    <p:animEffect transition="in" filter="fade">
                                      <p:cBhvr>
                                        <p:cTn id="70" dur="500"/>
                                        <p:tgtEl>
                                          <p:spTgt spid="392">
                                            <p:txEl>
                                              <p:pRg st="2" end="2"/>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92">
                                            <p:txEl>
                                              <p:pRg st="3" end="3"/>
                                            </p:txEl>
                                          </p:spTgt>
                                        </p:tgtEl>
                                        <p:attrNameLst>
                                          <p:attrName>style.visibility</p:attrName>
                                        </p:attrNameLst>
                                      </p:cBhvr>
                                      <p:to>
                                        <p:strVal val="visible"/>
                                      </p:to>
                                    </p:set>
                                    <p:animEffect transition="in" filter="fade">
                                      <p:cBhvr>
                                        <p:cTn id="75" dur="500"/>
                                        <p:tgtEl>
                                          <p:spTgt spid="39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93"/>
                                        </p:tgtEl>
                                        <p:attrNameLst>
                                          <p:attrName>style.visibility</p:attrName>
                                        </p:attrNameLst>
                                      </p:cBhvr>
                                      <p:to>
                                        <p:strVal val="visible"/>
                                      </p:to>
                                    </p:set>
                                    <p:animEffect transition="in" filter="fade">
                                      <p:cBhvr>
                                        <p:cTn id="80" dur="500"/>
                                        <p:tgtEl>
                                          <p:spTgt spid="393"/>
                                        </p:tgtEl>
                                      </p:cBhvr>
                                    </p:animEffect>
                                  </p:childTnLst>
                                </p:cTn>
                              </p:par>
                              <p:par>
                                <p:cTn id="81" presetID="10" presetClass="entr" presetSubtype="0" fill="hold" nodeType="withEffect">
                                  <p:stCondLst>
                                    <p:cond delay="0"/>
                                  </p:stCondLst>
                                  <p:childTnLst>
                                    <p:set>
                                      <p:cBhvr>
                                        <p:cTn id="82" dur="1" fill="hold">
                                          <p:stCondLst>
                                            <p:cond delay="0"/>
                                          </p:stCondLst>
                                        </p:cTn>
                                        <p:tgtEl>
                                          <p:spTgt spid="390"/>
                                        </p:tgtEl>
                                        <p:attrNameLst>
                                          <p:attrName>style.visibility</p:attrName>
                                        </p:attrNameLst>
                                      </p:cBhvr>
                                      <p:to>
                                        <p:strVal val="visible"/>
                                      </p:to>
                                    </p:set>
                                    <p:animEffect transition="in" filter="fade">
                                      <p:cBhvr>
                                        <p:cTn id="83" dur="500"/>
                                        <p:tgtEl>
                                          <p:spTgt spid="3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F4F8FB"/>
            </a:gs>
            <a:gs pos="74000">
              <a:srgbClr val="AEC5E1"/>
            </a:gs>
            <a:gs pos="83000">
              <a:srgbClr val="AEC5E1"/>
            </a:gs>
            <a:gs pos="100000">
              <a:srgbClr val="C8D8EB"/>
            </a:gs>
          </a:gsLst>
          <a:lin ang="5400000" scaled="0"/>
        </a:gradFill>
        <a:effectLst/>
      </p:bgPr>
    </p:bg>
    <p:spTree>
      <p:nvGrpSpPr>
        <p:cNvPr id="1" name="Shape 399"/>
        <p:cNvGrpSpPr/>
        <p:nvPr/>
      </p:nvGrpSpPr>
      <p:grpSpPr>
        <a:xfrm>
          <a:off x="0" y="0"/>
          <a:ext cx="0" cy="0"/>
          <a:chOff x="0" y="0"/>
          <a:chExt cx="0" cy="0"/>
        </a:xfrm>
      </p:grpSpPr>
      <p:sp>
        <p:nvSpPr>
          <p:cNvPr id="400" name="Google Shape;400;p19"/>
          <p:cNvSpPr/>
          <p:nvPr/>
        </p:nvSpPr>
        <p:spPr>
          <a:xfrm>
            <a:off x="1898073" y="3869770"/>
            <a:ext cx="15032182" cy="6036230"/>
          </a:xfrm>
          <a:custGeom>
            <a:avLst/>
            <a:gdLst/>
            <a:ahLst/>
            <a:cxnLst/>
            <a:rect l="l" t="t" r="r" b="b"/>
            <a:pathLst>
              <a:path w="5771733" h="2099576" extrusionOk="0">
                <a:moveTo>
                  <a:pt x="5647272" y="2099575"/>
                </a:moveTo>
                <a:lnTo>
                  <a:pt x="124460" y="2099575"/>
                </a:lnTo>
                <a:cubicBezTo>
                  <a:pt x="55880" y="2099575"/>
                  <a:pt x="0" y="2043695"/>
                  <a:pt x="0" y="1975115"/>
                </a:cubicBezTo>
                <a:lnTo>
                  <a:pt x="0" y="124460"/>
                </a:lnTo>
                <a:cubicBezTo>
                  <a:pt x="0" y="55880"/>
                  <a:pt x="55880" y="0"/>
                  <a:pt x="124460" y="0"/>
                </a:cubicBezTo>
                <a:lnTo>
                  <a:pt x="5647272" y="0"/>
                </a:lnTo>
                <a:cubicBezTo>
                  <a:pt x="5715852" y="0"/>
                  <a:pt x="5771733" y="55880"/>
                  <a:pt x="5771733" y="124460"/>
                </a:cubicBezTo>
                <a:lnTo>
                  <a:pt x="5771733" y="1975115"/>
                </a:lnTo>
                <a:cubicBezTo>
                  <a:pt x="5771733" y="2043696"/>
                  <a:pt x="5715852" y="2099576"/>
                  <a:pt x="5647272" y="2099576"/>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19"/>
          <p:cNvSpPr/>
          <p:nvPr/>
        </p:nvSpPr>
        <p:spPr>
          <a:xfrm>
            <a:off x="1614562" y="3304241"/>
            <a:ext cx="1131058" cy="1131058"/>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FFFFFF"/>
          </a:solidFill>
          <a:ln>
            <a:noFill/>
          </a:ln>
        </p:spPr>
      </p:sp>
      <p:sp>
        <p:nvSpPr>
          <p:cNvPr id="402" name="Google Shape;402;p19"/>
          <p:cNvSpPr/>
          <p:nvPr/>
        </p:nvSpPr>
        <p:spPr>
          <a:xfrm>
            <a:off x="15515637" y="3304241"/>
            <a:ext cx="1131058" cy="1131058"/>
          </a:xfrm>
          <a:custGeom>
            <a:avLst/>
            <a:gdLst/>
            <a:ahLst/>
            <a:cxnLst/>
            <a:rect l="l" t="t" r="r" b="b"/>
            <a:pathLst>
              <a:path w="1913890" h="1913890" extrusionOk="0">
                <a:moveTo>
                  <a:pt x="0" y="0"/>
                </a:moveTo>
                <a:lnTo>
                  <a:pt x="1913890" y="0"/>
                </a:lnTo>
                <a:lnTo>
                  <a:pt x="1913890" y="1913890"/>
                </a:lnTo>
                <a:lnTo>
                  <a:pt x="0" y="1913890"/>
                </a:lnTo>
                <a:close/>
              </a:path>
            </a:pathLst>
          </a:custGeom>
          <a:solidFill>
            <a:srgbClr val="FFFFFF"/>
          </a:solidFill>
          <a:ln>
            <a:noFill/>
          </a:ln>
        </p:spPr>
      </p:sp>
      <p:pic>
        <p:nvPicPr>
          <p:cNvPr id="403" name="Google Shape;403;p19"/>
          <p:cNvPicPr preferRelativeResize="0"/>
          <p:nvPr/>
        </p:nvPicPr>
        <p:blipFill rotWithShape="1">
          <a:blip r:embed="rId3">
            <a:alphaModFix/>
          </a:blip>
          <a:srcRect/>
          <a:stretch/>
        </p:blipFill>
        <p:spPr>
          <a:xfrm>
            <a:off x="16085743" y="8243750"/>
            <a:ext cx="2202257" cy="1866412"/>
          </a:xfrm>
          <a:prstGeom prst="rect">
            <a:avLst/>
          </a:prstGeom>
          <a:noFill/>
          <a:ln>
            <a:noFill/>
          </a:ln>
        </p:spPr>
      </p:pic>
      <p:sp>
        <p:nvSpPr>
          <p:cNvPr id="404" name="Google Shape;404;p19"/>
          <p:cNvSpPr txBox="1"/>
          <p:nvPr/>
        </p:nvSpPr>
        <p:spPr>
          <a:xfrm>
            <a:off x="7045036" y="164768"/>
            <a:ext cx="5989853" cy="1259447"/>
          </a:xfrm>
          <a:prstGeom prst="rect">
            <a:avLst/>
          </a:prstGeom>
          <a:noFill/>
          <a:ln>
            <a:noFill/>
          </a:ln>
        </p:spPr>
        <p:txBody>
          <a:bodyPr spcFirstLastPara="1" wrap="square" lIns="0" tIns="0" rIns="0" bIns="0" anchor="t" anchorCtr="0">
            <a:spAutoFit/>
          </a:bodyPr>
          <a:lstStyle/>
          <a:p>
            <a:pPr marL="0" marR="0" lvl="0" indent="0" algn="l" rtl="0">
              <a:lnSpc>
                <a:spcPct val="124090"/>
              </a:lnSpc>
              <a:spcBef>
                <a:spcPts val="0"/>
              </a:spcBef>
              <a:spcAft>
                <a:spcPts val="0"/>
              </a:spcAft>
              <a:buClr>
                <a:srgbClr val="000000"/>
              </a:buClr>
              <a:buSzPts val="6600"/>
              <a:buFont typeface="Arial"/>
              <a:buNone/>
            </a:pPr>
            <a:r>
              <a:rPr lang="en-US" sz="6600" b="1" i="0" u="none" strike="noStrike" cap="none">
                <a:solidFill>
                  <a:srgbClr val="C00000"/>
                </a:solidFill>
                <a:latin typeface="Arial"/>
                <a:ea typeface="Arial"/>
                <a:cs typeface="Arial"/>
                <a:sym typeface="Arial"/>
              </a:rPr>
              <a:t>LUYỆN TẬP</a:t>
            </a:r>
            <a:endParaRPr sz="6600" b="1" i="0" u="none" strike="noStrike" cap="none">
              <a:solidFill>
                <a:srgbClr val="C00000"/>
              </a:solidFill>
              <a:latin typeface="Arial"/>
              <a:ea typeface="Arial"/>
              <a:cs typeface="Arial"/>
              <a:sym typeface="Arial"/>
            </a:endParaRPr>
          </a:p>
        </p:txBody>
      </p:sp>
      <p:pic>
        <p:nvPicPr>
          <p:cNvPr id="405" name="Google Shape;405;p19"/>
          <p:cNvPicPr preferRelativeResize="0"/>
          <p:nvPr/>
        </p:nvPicPr>
        <p:blipFill rotWithShape="1">
          <a:blip r:embed="rId4">
            <a:alphaModFix amt="75000"/>
          </a:blip>
          <a:srcRect/>
          <a:stretch/>
        </p:blipFill>
        <p:spPr>
          <a:xfrm>
            <a:off x="15281094" y="176838"/>
            <a:ext cx="3696150" cy="2210970"/>
          </a:xfrm>
          <a:prstGeom prst="rect">
            <a:avLst/>
          </a:prstGeom>
          <a:noFill/>
          <a:ln>
            <a:noFill/>
          </a:ln>
        </p:spPr>
      </p:pic>
      <p:sp>
        <p:nvSpPr>
          <p:cNvPr id="406" name="Google Shape;406;p19"/>
          <p:cNvSpPr/>
          <p:nvPr/>
        </p:nvSpPr>
        <p:spPr>
          <a:xfrm>
            <a:off x="997253" y="1458556"/>
            <a:ext cx="16653438" cy="2976743"/>
          </a:xfrm>
          <a:custGeom>
            <a:avLst/>
            <a:gdLst/>
            <a:ahLst/>
            <a:cxnLst/>
            <a:rect l="l" t="t" r="r" b="b"/>
            <a:pathLst>
              <a:path w="5771733" h="2786749" extrusionOk="0">
                <a:moveTo>
                  <a:pt x="5647272" y="2786749"/>
                </a:moveTo>
                <a:lnTo>
                  <a:pt x="124460" y="2786749"/>
                </a:lnTo>
                <a:cubicBezTo>
                  <a:pt x="55880" y="2786749"/>
                  <a:pt x="0" y="2730869"/>
                  <a:pt x="0" y="2662288"/>
                </a:cubicBezTo>
                <a:lnTo>
                  <a:pt x="0" y="124460"/>
                </a:lnTo>
                <a:cubicBezTo>
                  <a:pt x="0" y="55880"/>
                  <a:pt x="55880" y="0"/>
                  <a:pt x="124460" y="0"/>
                </a:cubicBezTo>
                <a:lnTo>
                  <a:pt x="5647272" y="0"/>
                </a:lnTo>
                <a:cubicBezTo>
                  <a:pt x="5715852" y="0"/>
                  <a:pt x="5771733" y="55880"/>
                  <a:pt x="5771733" y="124460"/>
                </a:cubicBezTo>
                <a:lnTo>
                  <a:pt x="5771733" y="2662289"/>
                </a:lnTo>
                <a:cubicBezTo>
                  <a:pt x="5771733" y="2730869"/>
                  <a:pt x="5715852" y="2786749"/>
                  <a:pt x="5647272" y="2786749"/>
                </a:cubicBezTo>
                <a:close/>
              </a:path>
            </a:pathLst>
          </a:custGeom>
          <a:solidFill>
            <a:srgbClr val="5F45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19"/>
          <p:cNvSpPr txBox="1"/>
          <p:nvPr/>
        </p:nvSpPr>
        <p:spPr>
          <a:xfrm>
            <a:off x="1641305" y="1613535"/>
            <a:ext cx="15495628" cy="258528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3600"/>
              <a:buFont typeface="Arial"/>
              <a:buNone/>
            </a:pPr>
            <a:r>
              <a:rPr lang="en-US" sz="3600" b="1" i="0" u="none" strike="noStrike" cap="none">
                <a:solidFill>
                  <a:schemeClr val="lt1"/>
                </a:solidFill>
                <a:latin typeface="Arial"/>
                <a:ea typeface="Arial"/>
                <a:cs typeface="Arial"/>
                <a:sym typeface="Arial"/>
              </a:rPr>
              <a:t>Câu 1. </a:t>
            </a:r>
            <a:r>
              <a:rPr lang="en-US" sz="3600" b="0" i="0" u="none" strike="noStrike" cap="none">
                <a:solidFill>
                  <a:schemeClr val="lt1"/>
                </a:solidFill>
                <a:latin typeface="Arial"/>
                <a:ea typeface="Arial"/>
                <a:cs typeface="Arial"/>
                <a:sym typeface="Arial"/>
              </a:rPr>
              <a:t>Tóm tắt các thông tin về yêu cầu của các ngành nghề thuộc lĩnh vực cơ khí. Hãy đánh giá mức độ đáp ứng của bản thân với yêu cầu đó trên các phương diện năng lực, sở thích, cá tính và giá trị nghề nghiệp.</a:t>
            </a:r>
            <a:endParaRPr sz="3600" b="0" i="0" u="none" strike="noStrike" cap="none">
              <a:solidFill>
                <a:schemeClr val="dk1"/>
              </a:solidFill>
              <a:latin typeface="Calibri"/>
              <a:ea typeface="Calibri"/>
              <a:cs typeface="Calibri"/>
              <a:sym typeface="Calibri"/>
            </a:endParaRPr>
          </a:p>
        </p:txBody>
      </p:sp>
      <p:sp>
        <p:nvSpPr>
          <p:cNvPr id="408" name="Google Shape;408;p19"/>
          <p:cNvSpPr txBox="1"/>
          <p:nvPr/>
        </p:nvSpPr>
        <p:spPr>
          <a:xfrm>
            <a:off x="2745621" y="4562188"/>
            <a:ext cx="13644306" cy="5171737"/>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3200" b="0" i="0" u="none" strike="noStrike" cap="none">
                <a:solidFill>
                  <a:srgbClr val="333333"/>
                </a:solidFill>
                <a:latin typeface="Arial"/>
                <a:ea typeface="Arial"/>
                <a:cs typeface="Arial"/>
                <a:sym typeface="Arial"/>
              </a:rPr>
              <a:t>Để làm việc trong ngành điện tử viễn thông, người lao động cần:</a:t>
            </a:r>
            <a:endParaRPr/>
          </a:p>
          <a:p>
            <a:pPr marL="457200" marR="0" lvl="0" indent="-457200" algn="just" rtl="0">
              <a:lnSpc>
                <a:spcPct val="150000"/>
              </a:lnSpc>
              <a:spcBef>
                <a:spcPts val="0"/>
              </a:spcBef>
              <a:spcAft>
                <a:spcPts val="0"/>
              </a:spcAft>
              <a:buClr>
                <a:srgbClr val="000000"/>
              </a:buClr>
              <a:buSzPts val="3200"/>
              <a:buFont typeface="Noto Sans Symbols"/>
              <a:buChar char="⮚"/>
            </a:pPr>
            <a:r>
              <a:rPr lang="en-US" sz="3200" b="0" i="0" u="none" strike="noStrike" cap="none">
                <a:solidFill>
                  <a:srgbClr val="333333"/>
                </a:solidFill>
                <a:latin typeface="Arial"/>
                <a:ea typeface="Arial"/>
                <a:cs typeface="Arial"/>
                <a:sym typeface="Arial"/>
              </a:rPr>
              <a:t>Có hiểu biết về các thiết bị điện, biết điều khiển bộ thiết bị lập trình điện tử trong sản xuất công nghiệp;</a:t>
            </a:r>
            <a:endParaRPr/>
          </a:p>
          <a:p>
            <a:pPr marL="457200" marR="0" lvl="0" indent="-457200" algn="just" rtl="0">
              <a:lnSpc>
                <a:spcPct val="150000"/>
              </a:lnSpc>
              <a:spcBef>
                <a:spcPts val="0"/>
              </a:spcBef>
              <a:spcAft>
                <a:spcPts val="0"/>
              </a:spcAft>
              <a:buClr>
                <a:srgbClr val="000000"/>
              </a:buClr>
              <a:buSzPts val="3200"/>
              <a:buFont typeface="Noto Sans Symbols"/>
              <a:buChar char="⮚"/>
            </a:pPr>
            <a:r>
              <a:rPr lang="en-US" sz="3200" b="0" i="0" u="none" strike="noStrike" cap="none">
                <a:solidFill>
                  <a:srgbClr val="333333"/>
                </a:solidFill>
                <a:latin typeface="Arial"/>
                <a:ea typeface="Arial"/>
                <a:cs typeface="Arial"/>
                <a:sym typeface="Arial"/>
              </a:rPr>
              <a:t>Biết thiết kế hệ thống đa phương tiện, phát thanh truyền hình, sử dụng các thiết bị đo kiểm, lắp ráp mạch điện, điện tử;</a:t>
            </a:r>
            <a:endParaRPr/>
          </a:p>
          <a:p>
            <a:pPr marL="457200" marR="0" lvl="0" indent="-457200" algn="just" rtl="0">
              <a:lnSpc>
                <a:spcPct val="150000"/>
              </a:lnSpc>
              <a:spcBef>
                <a:spcPts val="0"/>
              </a:spcBef>
              <a:spcAft>
                <a:spcPts val="0"/>
              </a:spcAft>
              <a:buClr>
                <a:srgbClr val="000000"/>
              </a:buClr>
              <a:buSzPts val="3200"/>
              <a:buFont typeface="Noto Sans Symbols"/>
              <a:buChar char="⮚"/>
            </a:pPr>
            <a:r>
              <a:rPr lang="en-US" sz="3200" b="0" i="0" u="none" strike="noStrike" cap="none">
                <a:solidFill>
                  <a:srgbClr val="333333"/>
                </a:solidFill>
                <a:latin typeface="Arial"/>
                <a:ea typeface="Arial"/>
                <a:cs typeface="Arial"/>
                <a:sym typeface="Arial"/>
              </a:rPr>
              <a:t>Phân tích, giải quyết những vấn đề kĩ thuật chuyên môn;</a:t>
            </a:r>
            <a:endParaRPr/>
          </a:p>
          <a:p>
            <a:pPr marL="457200" marR="0" lvl="0" indent="-457200" algn="just" rtl="0">
              <a:lnSpc>
                <a:spcPct val="150000"/>
              </a:lnSpc>
              <a:spcBef>
                <a:spcPts val="0"/>
              </a:spcBef>
              <a:spcAft>
                <a:spcPts val="0"/>
              </a:spcAft>
              <a:buClr>
                <a:srgbClr val="000000"/>
              </a:buClr>
              <a:buSzPts val="3200"/>
              <a:buFont typeface="Noto Sans Symbols"/>
              <a:buChar char="⮚"/>
            </a:pPr>
            <a:r>
              <a:rPr lang="en-US" sz="3200" b="0" i="0" u="none" strike="noStrike" cap="none">
                <a:solidFill>
                  <a:srgbClr val="333333"/>
                </a:solidFill>
                <a:latin typeface="Arial"/>
                <a:ea typeface="Arial"/>
                <a:cs typeface="Arial"/>
                <a:sym typeface="Arial"/>
              </a:rPr>
              <a:t>Sử dụng các phần mềm phục vụ thiết kế, mô phỏng;...</a:t>
            </a:r>
            <a:endParaRPr/>
          </a:p>
        </p:txBody>
      </p:sp>
      <p:sp>
        <p:nvSpPr>
          <p:cNvPr id="409" name="Google Shape;409;p19"/>
          <p:cNvSpPr/>
          <p:nvPr/>
        </p:nvSpPr>
        <p:spPr>
          <a:xfrm>
            <a:off x="298513" y="6280984"/>
            <a:ext cx="2178725" cy="1468582"/>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0" name="Google Shape;410;p19"/>
          <p:cNvSpPr txBox="1"/>
          <p:nvPr/>
        </p:nvSpPr>
        <p:spPr>
          <a:xfrm>
            <a:off x="540328" y="6611003"/>
            <a:ext cx="9490362"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i="0" u="none" strike="noStrike" cap="none">
                <a:solidFill>
                  <a:srgbClr val="FFFF00"/>
                </a:solidFill>
                <a:latin typeface="Arial"/>
                <a:ea typeface="Arial"/>
                <a:cs typeface="Arial"/>
                <a:sym typeface="Arial"/>
              </a:rPr>
              <a:t>Gợi ý</a:t>
            </a:r>
            <a:endParaRPr sz="3600" b="1" i="0" u="none" strike="noStrike" cap="none">
              <a:solidFill>
                <a:srgbClr val="FFFF00"/>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4">
                                            <p:txEl>
                                              <p:pRg st="0" end="0"/>
                                            </p:txEl>
                                          </p:spTgt>
                                        </p:tgtEl>
                                        <p:attrNameLst>
                                          <p:attrName>style.visibility</p:attrName>
                                        </p:attrNameLst>
                                      </p:cBhvr>
                                      <p:to>
                                        <p:strVal val="visible"/>
                                      </p:to>
                                    </p:set>
                                    <p:animEffect transition="in" filter="fade">
                                      <p:cBhvr>
                                        <p:cTn id="7" dur="500"/>
                                        <p:tgtEl>
                                          <p:spTgt spid="40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6"/>
                                        </p:tgtEl>
                                        <p:attrNameLst>
                                          <p:attrName>style.visibility</p:attrName>
                                        </p:attrNameLst>
                                      </p:cBhvr>
                                      <p:to>
                                        <p:strVal val="visible"/>
                                      </p:to>
                                    </p:set>
                                    <p:animEffect transition="in" filter="fade">
                                      <p:cBhvr>
                                        <p:cTn id="12" dur="500"/>
                                        <p:tgtEl>
                                          <p:spTgt spid="4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7">
                                            <p:txEl>
                                              <p:pRg st="0" end="0"/>
                                            </p:txEl>
                                          </p:spTgt>
                                        </p:tgtEl>
                                        <p:attrNameLst>
                                          <p:attrName>style.visibility</p:attrName>
                                        </p:attrNameLst>
                                      </p:cBhvr>
                                      <p:to>
                                        <p:strVal val="visible"/>
                                      </p:to>
                                    </p:set>
                                    <p:animEffect transition="in" filter="fade">
                                      <p:cBhvr>
                                        <p:cTn id="17" dur="500"/>
                                        <p:tgtEl>
                                          <p:spTgt spid="40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5"/>
                                        </p:tgtEl>
                                        <p:attrNameLst>
                                          <p:attrName>style.visibility</p:attrName>
                                        </p:attrNameLst>
                                      </p:cBhvr>
                                      <p:to>
                                        <p:strVal val="visible"/>
                                      </p:to>
                                    </p:set>
                                    <p:animEffect transition="in" filter="fade">
                                      <p:cBhvr>
                                        <p:cTn id="22" dur="500"/>
                                        <p:tgtEl>
                                          <p:spTgt spid="405"/>
                                        </p:tgtEl>
                                      </p:cBhvr>
                                    </p:animEffect>
                                  </p:childTnLst>
                                </p:cTn>
                              </p:par>
                              <p:par>
                                <p:cTn id="23" presetID="10" presetClass="entr" presetSubtype="0" fill="hold" nodeType="withEffect">
                                  <p:stCondLst>
                                    <p:cond delay="0"/>
                                  </p:stCondLst>
                                  <p:childTnLst>
                                    <p:set>
                                      <p:cBhvr>
                                        <p:cTn id="24" dur="1" fill="hold">
                                          <p:stCondLst>
                                            <p:cond delay="0"/>
                                          </p:stCondLst>
                                        </p:cTn>
                                        <p:tgtEl>
                                          <p:spTgt spid="409"/>
                                        </p:tgtEl>
                                        <p:attrNameLst>
                                          <p:attrName>style.visibility</p:attrName>
                                        </p:attrNameLst>
                                      </p:cBhvr>
                                      <p:to>
                                        <p:strVal val="visible"/>
                                      </p:to>
                                    </p:set>
                                    <p:animEffect transition="in" filter="fade">
                                      <p:cBhvr>
                                        <p:cTn id="25" dur="500"/>
                                        <p:tgtEl>
                                          <p:spTgt spid="40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00"/>
                                        </p:tgtEl>
                                        <p:attrNameLst>
                                          <p:attrName>style.visibility</p:attrName>
                                        </p:attrNameLst>
                                      </p:cBhvr>
                                      <p:to>
                                        <p:strVal val="visible"/>
                                      </p:to>
                                    </p:set>
                                    <p:animEffect transition="in" filter="fade">
                                      <p:cBhvr>
                                        <p:cTn id="30" dur="500"/>
                                        <p:tgtEl>
                                          <p:spTgt spid="40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02"/>
                                        </p:tgtEl>
                                        <p:attrNameLst>
                                          <p:attrName>style.visibility</p:attrName>
                                        </p:attrNameLst>
                                      </p:cBhvr>
                                      <p:to>
                                        <p:strVal val="visible"/>
                                      </p:to>
                                    </p:set>
                                    <p:animEffect transition="in" filter="fade">
                                      <p:cBhvr>
                                        <p:cTn id="35" dur="5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
          <p:cNvPicPr preferRelativeResize="0"/>
          <p:nvPr/>
        </p:nvPicPr>
        <p:blipFill rotWithShape="1">
          <a:blip r:embed="rId3">
            <a:alphaModFix/>
          </a:blip>
          <a:srcRect/>
          <a:stretch/>
        </p:blipFill>
        <p:spPr>
          <a:xfrm>
            <a:off x="-20198" y="-57150"/>
            <a:ext cx="18308197" cy="10401300"/>
          </a:xfrm>
          <a:prstGeom prst="rect">
            <a:avLst/>
          </a:prstGeom>
          <a:noFill/>
          <a:ln>
            <a:noFill/>
          </a:ln>
        </p:spPr>
      </p:pic>
      <p:sp>
        <p:nvSpPr>
          <p:cNvPr id="104" name="Google Shape;104;p2"/>
          <p:cNvSpPr/>
          <p:nvPr/>
        </p:nvSpPr>
        <p:spPr>
          <a:xfrm>
            <a:off x="818300" y="2183175"/>
            <a:ext cx="16764900" cy="7534200"/>
          </a:xfrm>
          <a:prstGeom prst="rect">
            <a:avLst/>
          </a:prstGeom>
          <a:solidFill>
            <a:srgbClr val="FFFBE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 name="Google Shape;105;p2"/>
          <p:cNvPicPr preferRelativeResize="0"/>
          <p:nvPr/>
        </p:nvPicPr>
        <p:blipFill rotWithShape="1">
          <a:blip r:embed="rId4">
            <a:alphaModFix/>
          </a:blip>
          <a:srcRect/>
          <a:stretch/>
        </p:blipFill>
        <p:spPr>
          <a:xfrm rot="-1112080">
            <a:off x="632154" y="1306320"/>
            <a:ext cx="1416946" cy="1424717"/>
          </a:xfrm>
          <a:prstGeom prst="rect">
            <a:avLst/>
          </a:prstGeom>
          <a:noFill/>
          <a:ln>
            <a:noFill/>
          </a:ln>
        </p:spPr>
      </p:pic>
      <p:pic>
        <p:nvPicPr>
          <p:cNvPr id="106" name="Google Shape;106;p2"/>
          <p:cNvPicPr preferRelativeResize="0"/>
          <p:nvPr/>
        </p:nvPicPr>
        <p:blipFill rotWithShape="1">
          <a:blip r:embed="rId5">
            <a:alphaModFix/>
          </a:blip>
          <a:srcRect/>
          <a:stretch/>
        </p:blipFill>
        <p:spPr>
          <a:xfrm>
            <a:off x="14613147" y="517524"/>
            <a:ext cx="2516797" cy="1665662"/>
          </a:xfrm>
          <a:prstGeom prst="rect">
            <a:avLst/>
          </a:prstGeom>
          <a:noFill/>
          <a:ln>
            <a:noFill/>
          </a:ln>
        </p:spPr>
      </p:pic>
      <p:sp>
        <p:nvSpPr>
          <p:cNvPr id="107" name="Google Shape;107;p2"/>
          <p:cNvSpPr txBox="1"/>
          <p:nvPr/>
        </p:nvSpPr>
        <p:spPr>
          <a:xfrm>
            <a:off x="1852271" y="2914071"/>
            <a:ext cx="15275400" cy="2462700"/>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Hãy quan sát và cho biết những người trong Hình 7.1 làm nghề gì và thuộc lĩnh vực nào? Suy nghĩ về bản thân và cho biết em sẽ chọn nghề nào? Giải thích về sự lựa chọn đó.</a:t>
            </a:r>
            <a:endParaRPr sz="4000" b="0" i="0" u="none" strike="noStrike" cap="none">
              <a:solidFill>
                <a:schemeClr val="dk1"/>
              </a:solidFill>
              <a:latin typeface="Arial"/>
              <a:ea typeface="Arial"/>
              <a:cs typeface="Arial"/>
              <a:sym typeface="Arial"/>
            </a:endParaRPr>
          </a:p>
        </p:txBody>
      </p:sp>
      <p:pic>
        <p:nvPicPr>
          <p:cNvPr id="108" name="Google Shape;108;p2"/>
          <p:cNvPicPr preferRelativeResize="0"/>
          <p:nvPr/>
        </p:nvPicPr>
        <p:blipFill rotWithShape="1">
          <a:blip r:embed="rId6">
            <a:alphaModFix/>
          </a:blip>
          <a:srcRect/>
          <a:stretch/>
        </p:blipFill>
        <p:spPr>
          <a:xfrm>
            <a:off x="442458" y="9263807"/>
            <a:ext cx="1023193" cy="1023193"/>
          </a:xfrm>
          <a:prstGeom prst="rect">
            <a:avLst/>
          </a:prstGeom>
          <a:noFill/>
          <a:ln>
            <a:noFill/>
          </a:ln>
        </p:spPr>
      </p:pic>
      <p:sp>
        <p:nvSpPr>
          <p:cNvPr id="109" name="Google Shape;109;p2"/>
          <p:cNvSpPr/>
          <p:nvPr/>
        </p:nvSpPr>
        <p:spPr>
          <a:xfrm rot="-5400000">
            <a:off x="8371080" y="-2427811"/>
            <a:ext cx="1525638" cy="7039742"/>
          </a:xfrm>
          <a:prstGeom prst="rect">
            <a:avLst/>
          </a:prstGeom>
          <a:solidFill>
            <a:srgbClr val="FFFBE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2"/>
          <p:cNvSpPr txBox="1"/>
          <p:nvPr/>
        </p:nvSpPr>
        <p:spPr>
          <a:xfrm>
            <a:off x="6525367" y="511424"/>
            <a:ext cx="5929200" cy="1108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rgbClr val="C00000"/>
                </a:solidFill>
                <a:latin typeface="Arial"/>
                <a:ea typeface="Arial"/>
                <a:cs typeface="Arial"/>
                <a:sym typeface="Arial"/>
              </a:rPr>
              <a:t>KHỞI  ĐỘNG</a:t>
            </a:r>
            <a:endParaRPr sz="6600" b="1" i="0" u="none" strike="noStrike" cap="none">
              <a:solidFill>
                <a:srgbClr val="C00000"/>
              </a:solidFill>
              <a:latin typeface="Arial"/>
              <a:ea typeface="Arial"/>
              <a:cs typeface="Arial"/>
              <a:sym typeface="Arial"/>
            </a:endParaRPr>
          </a:p>
        </p:txBody>
      </p:sp>
      <p:pic>
        <p:nvPicPr>
          <p:cNvPr id="111" name="Google Shape;111;p2"/>
          <p:cNvPicPr preferRelativeResize="0"/>
          <p:nvPr/>
        </p:nvPicPr>
        <p:blipFill rotWithShape="1">
          <a:blip r:embed="rId7">
            <a:alphaModFix/>
          </a:blip>
          <a:srcRect/>
          <a:stretch/>
        </p:blipFill>
        <p:spPr>
          <a:xfrm>
            <a:off x="1725203" y="5561292"/>
            <a:ext cx="5402557" cy="3905776"/>
          </a:xfrm>
          <a:prstGeom prst="rect">
            <a:avLst/>
          </a:prstGeom>
          <a:noFill/>
          <a:ln>
            <a:noFill/>
          </a:ln>
        </p:spPr>
      </p:pic>
      <p:sp>
        <p:nvSpPr>
          <p:cNvPr id="112" name="Google Shape;112;p2"/>
          <p:cNvSpPr/>
          <p:nvPr/>
        </p:nvSpPr>
        <p:spPr>
          <a:xfrm>
            <a:off x="7387315" y="7015570"/>
            <a:ext cx="1323900" cy="997200"/>
          </a:xfrm>
          <a:prstGeom prst="rightArrow">
            <a:avLst>
              <a:gd name="adj1" fmla="val 50000"/>
              <a:gd name="adj2" fmla="val 50000"/>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2"/>
          <p:cNvSpPr txBox="1"/>
          <p:nvPr/>
        </p:nvSpPr>
        <p:spPr>
          <a:xfrm>
            <a:off x="8909300" y="6435975"/>
            <a:ext cx="8673900" cy="28014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400"/>
              <a:buFont typeface="Arial"/>
              <a:buNone/>
            </a:pPr>
            <a:r>
              <a:rPr lang="en-US" sz="4400" b="0" i="1" u="none" strike="noStrike" cap="none">
                <a:solidFill>
                  <a:srgbClr val="000000"/>
                </a:solidFill>
                <a:latin typeface="Arial"/>
                <a:ea typeface="Arial"/>
                <a:cs typeface="Arial"/>
                <a:sym typeface="Arial"/>
              </a:rPr>
              <a:t>Nghề sửa chữa, lắp ráp ô tô, </a:t>
            </a:r>
            <a:endParaRPr sz="4400" b="0" i="1"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4400"/>
              <a:buFont typeface="Arial"/>
              <a:buNone/>
            </a:pPr>
            <a:r>
              <a:rPr lang="en-US" sz="4400" b="0" i="1" u="none" strike="noStrike" cap="none">
                <a:solidFill>
                  <a:srgbClr val="000000"/>
                </a:solidFill>
                <a:latin typeface="Arial"/>
                <a:ea typeface="Arial"/>
                <a:cs typeface="Arial"/>
                <a:sym typeface="Arial"/>
              </a:rPr>
              <a:t>thuộc ngành Công nghệ kỹ thuật ô tô.</a:t>
            </a:r>
            <a:endParaRPr sz="4400" b="0" i="1" u="none" strike="noStrike" cap="none">
              <a:solidFill>
                <a:schemeClr val="dk1"/>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par>
                                <p:cTn id="8" presetID="10" presetClass="entr" presetSubtype="0" fill="hold"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500"/>
                                        <p:tgtEl>
                                          <p:spTgt spid="1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500"/>
                                        <p:tgtEl>
                                          <p:spTgt spid="1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7">
                                            <p:txEl>
                                              <p:pRg st="0" end="0"/>
                                            </p:txEl>
                                          </p:spTgt>
                                        </p:tgtEl>
                                        <p:attrNameLst>
                                          <p:attrName>style.visibility</p:attrName>
                                        </p:attrNameLst>
                                      </p:cBhvr>
                                      <p:to>
                                        <p:strVal val="visible"/>
                                      </p:to>
                                    </p:set>
                                    <p:animEffect transition="in" filter="fade">
                                      <p:cBhvr>
                                        <p:cTn id="20" dur="500"/>
                                        <p:tgtEl>
                                          <p:spTgt spid="107">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1"/>
                                        </p:tgtEl>
                                        <p:attrNameLst>
                                          <p:attrName>style.visibility</p:attrName>
                                        </p:attrNameLst>
                                      </p:cBhvr>
                                      <p:to>
                                        <p:strVal val="visible"/>
                                      </p:to>
                                    </p:set>
                                    <p:anim calcmode="lin" valueType="num">
                                      <p:cBhvr additive="base">
                                        <p:cTn id="25" dur="500"/>
                                        <p:tgtEl>
                                          <p:spTgt spid="1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fade">
                                      <p:cBhvr>
                                        <p:cTn id="30" dur="500"/>
                                        <p:tgtEl>
                                          <p:spTgt spid="11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3">
                                            <p:txEl>
                                              <p:pRg st="0" end="0"/>
                                            </p:txEl>
                                          </p:spTgt>
                                        </p:tgtEl>
                                        <p:attrNameLst>
                                          <p:attrName>style.visibility</p:attrName>
                                        </p:attrNameLst>
                                      </p:cBhvr>
                                      <p:to>
                                        <p:strVal val="visible"/>
                                      </p:to>
                                    </p:set>
                                    <p:animEffect transition="in" filter="fade">
                                      <p:cBhvr>
                                        <p:cTn id="35" dur="500"/>
                                        <p:tgtEl>
                                          <p:spTgt spid="113">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13">
                                            <p:txEl>
                                              <p:pRg st="1" end="1"/>
                                            </p:txEl>
                                          </p:spTgt>
                                        </p:tgtEl>
                                        <p:attrNameLst>
                                          <p:attrName>style.visibility</p:attrName>
                                        </p:attrNameLst>
                                      </p:cBhvr>
                                      <p:to>
                                        <p:strVal val="visible"/>
                                      </p:to>
                                    </p:set>
                                    <p:animEffect transition="in" filter="fade">
                                      <p:cBhvr>
                                        <p:cTn id="40" dur="500"/>
                                        <p:tgtEl>
                                          <p:spTgt spid="1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8CB3E3"/>
        </a:solidFill>
        <a:effectLst/>
      </p:bgPr>
    </p:bg>
    <p:spTree>
      <p:nvGrpSpPr>
        <p:cNvPr id="1" name="Shape 414"/>
        <p:cNvGrpSpPr/>
        <p:nvPr/>
      </p:nvGrpSpPr>
      <p:grpSpPr>
        <a:xfrm>
          <a:off x="0" y="0"/>
          <a:ext cx="0" cy="0"/>
          <a:chOff x="0" y="0"/>
          <a:chExt cx="0" cy="0"/>
        </a:xfrm>
      </p:grpSpPr>
      <p:sp>
        <p:nvSpPr>
          <p:cNvPr id="415" name="Google Shape;415;p21"/>
          <p:cNvSpPr/>
          <p:nvPr/>
        </p:nvSpPr>
        <p:spPr>
          <a:xfrm>
            <a:off x="609600" y="816272"/>
            <a:ext cx="16770490" cy="4563715"/>
          </a:xfrm>
          <a:custGeom>
            <a:avLst/>
            <a:gdLst/>
            <a:ahLst/>
            <a:cxnLst/>
            <a:rect l="l" t="t" r="r" b="b"/>
            <a:pathLst>
              <a:path w="5771733" h="2786749" extrusionOk="0">
                <a:moveTo>
                  <a:pt x="5647272" y="2786749"/>
                </a:moveTo>
                <a:lnTo>
                  <a:pt x="124460" y="2786749"/>
                </a:lnTo>
                <a:cubicBezTo>
                  <a:pt x="55880" y="2786749"/>
                  <a:pt x="0" y="2730869"/>
                  <a:pt x="0" y="2662288"/>
                </a:cubicBezTo>
                <a:lnTo>
                  <a:pt x="0" y="124460"/>
                </a:lnTo>
                <a:cubicBezTo>
                  <a:pt x="0" y="55880"/>
                  <a:pt x="55880" y="0"/>
                  <a:pt x="124460" y="0"/>
                </a:cubicBezTo>
                <a:lnTo>
                  <a:pt x="5647272" y="0"/>
                </a:lnTo>
                <a:cubicBezTo>
                  <a:pt x="5715852" y="0"/>
                  <a:pt x="5771733" y="55880"/>
                  <a:pt x="5771733" y="124460"/>
                </a:cubicBezTo>
                <a:lnTo>
                  <a:pt x="5771733" y="2662289"/>
                </a:lnTo>
                <a:cubicBezTo>
                  <a:pt x="5771733" y="2730869"/>
                  <a:pt x="5715852" y="2786749"/>
                  <a:pt x="5647272" y="2786749"/>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16" name="Google Shape;416;p21"/>
          <p:cNvPicPr preferRelativeResize="0"/>
          <p:nvPr/>
        </p:nvPicPr>
        <p:blipFill rotWithShape="1">
          <a:blip r:embed="rId3">
            <a:alphaModFix amt="75000"/>
          </a:blip>
          <a:srcRect/>
          <a:stretch/>
        </p:blipFill>
        <p:spPr>
          <a:xfrm>
            <a:off x="15316200" y="389237"/>
            <a:ext cx="2702106" cy="1998571"/>
          </a:xfrm>
          <a:prstGeom prst="rect">
            <a:avLst/>
          </a:prstGeom>
          <a:noFill/>
          <a:ln>
            <a:noFill/>
          </a:ln>
        </p:spPr>
      </p:pic>
      <p:sp>
        <p:nvSpPr>
          <p:cNvPr id="417" name="Google Shape;417;p21"/>
          <p:cNvSpPr txBox="1"/>
          <p:nvPr/>
        </p:nvSpPr>
        <p:spPr>
          <a:xfrm>
            <a:off x="1325525" y="922037"/>
            <a:ext cx="15338639" cy="378561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Câu 3. </a:t>
            </a:r>
            <a:r>
              <a:rPr lang="en-US" sz="4000" b="0" i="0" u="none" strike="noStrike" cap="none">
                <a:solidFill>
                  <a:schemeClr val="dk1"/>
                </a:solidFill>
                <a:latin typeface="Arial"/>
                <a:ea typeface="Arial"/>
                <a:cs typeface="Arial"/>
                <a:sym typeface="Arial"/>
              </a:rPr>
              <a:t>Tìm hiểu các thông tin về thị trường lao động của những nghề nghiệp em quan tâm trên trang web của Tổng cục Thống kê, của các bộ, ngành liên quan, của tổ chức Lao động Quốc tế, của các tổ chức giáo dục hướng nghiệp tại Việt Nam.</a:t>
            </a:r>
            <a:endParaRPr sz="4000" b="0" i="0" u="none" strike="noStrike" cap="none">
              <a:solidFill>
                <a:srgbClr val="000000"/>
              </a:solidFill>
              <a:latin typeface="Arial"/>
              <a:ea typeface="Arial"/>
              <a:cs typeface="Arial"/>
              <a:sym typeface="Arial"/>
            </a:endParaRPr>
          </a:p>
        </p:txBody>
      </p:sp>
      <p:pic>
        <p:nvPicPr>
          <p:cNvPr id="418" name="Google Shape;418;p21"/>
          <p:cNvPicPr preferRelativeResize="0"/>
          <p:nvPr/>
        </p:nvPicPr>
        <p:blipFill rotWithShape="1">
          <a:blip r:embed="rId4">
            <a:alphaModFix/>
          </a:blip>
          <a:srcRect/>
          <a:stretch/>
        </p:blipFill>
        <p:spPr>
          <a:xfrm>
            <a:off x="789338" y="6257542"/>
            <a:ext cx="3238529" cy="3882130"/>
          </a:xfrm>
          <a:prstGeom prst="rect">
            <a:avLst/>
          </a:prstGeom>
          <a:noFill/>
          <a:ln>
            <a:noFill/>
          </a:ln>
        </p:spPr>
      </p:pic>
      <p:pic>
        <p:nvPicPr>
          <p:cNvPr id="419" name="Google Shape;419;p21" descr="Bi kịch nhất trong tư vấn hướng nghiệp online là gì?"/>
          <p:cNvPicPr preferRelativeResize="0"/>
          <p:nvPr/>
        </p:nvPicPr>
        <p:blipFill rotWithShape="1">
          <a:blip r:embed="rId5">
            <a:alphaModFix/>
          </a:blip>
          <a:srcRect/>
          <a:stretch/>
        </p:blipFill>
        <p:spPr>
          <a:xfrm>
            <a:off x="13674436" y="4694349"/>
            <a:ext cx="4343870" cy="3262335"/>
          </a:xfrm>
          <a:prstGeom prst="rect">
            <a:avLst/>
          </a:prstGeom>
          <a:noFill/>
          <a:ln>
            <a:noFill/>
          </a:ln>
        </p:spPr>
      </p:pic>
      <p:pic>
        <p:nvPicPr>
          <p:cNvPr id="420" name="Google Shape;420;p21" descr="Hơn 1.000 học sinh THPT tham gia Chương trình hướng nghiệp, tư vấn tuyển  sinh 2018 tại Quảng Bình - Cổng thông tin Đại học Huế"/>
          <p:cNvPicPr preferRelativeResize="0"/>
          <p:nvPr/>
        </p:nvPicPr>
        <p:blipFill rotWithShape="1">
          <a:blip r:embed="rId6">
            <a:alphaModFix/>
          </a:blip>
          <a:srcRect/>
          <a:stretch/>
        </p:blipFill>
        <p:spPr>
          <a:xfrm>
            <a:off x="9462565" y="6699115"/>
            <a:ext cx="4579957" cy="2992179"/>
          </a:xfrm>
          <a:prstGeom prst="rect">
            <a:avLst/>
          </a:prstGeom>
          <a:noFill/>
          <a:ln>
            <a:noFill/>
          </a:ln>
        </p:spPr>
      </p:pic>
      <p:pic>
        <p:nvPicPr>
          <p:cNvPr id="421" name="Google Shape;421;p21" descr="HN] Tổ Chức Lao Động Quốc Tế ILO Tuyển Dụng Điều Phối Viên Dự Án - YBOX"/>
          <p:cNvPicPr preferRelativeResize="0"/>
          <p:nvPr/>
        </p:nvPicPr>
        <p:blipFill rotWithShape="1">
          <a:blip r:embed="rId7">
            <a:alphaModFix/>
          </a:blip>
          <a:srcRect/>
          <a:stretch/>
        </p:blipFill>
        <p:spPr>
          <a:xfrm>
            <a:off x="4900474" y="4808291"/>
            <a:ext cx="5136460" cy="2940061"/>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Effect transition="in" filter="fade">
                                      <p:cBhvr>
                                        <p:cTn id="7" dur="500"/>
                                        <p:tgtEl>
                                          <p:spTgt spid="4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7">
                                            <p:txEl>
                                              <p:pRg st="0" end="0"/>
                                            </p:txEl>
                                          </p:spTgt>
                                        </p:tgtEl>
                                        <p:attrNameLst>
                                          <p:attrName>style.visibility</p:attrName>
                                        </p:attrNameLst>
                                      </p:cBhvr>
                                      <p:to>
                                        <p:strVal val="visible"/>
                                      </p:to>
                                    </p:set>
                                    <p:animEffect transition="in" filter="fade">
                                      <p:cBhvr>
                                        <p:cTn id="12" dur="500"/>
                                        <p:tgtEl>
                                          <p:spTgt spid="4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21"/>
                                        </p:tgtEl>
                                        <p:attrNameLst>
                                          <p:attrName>style.visibility</p:attrName>
                                        </p:attrNameLst>
                                      </p:cBhvr>
                                      <p:to>
                                        <p:strVal val="visible"/>
                                      </p:to>
                                    </p:set>
                                    <p:animEffect transition="in" filter="fade">
                                      <p:cBhvr>
                                        <p:cTn id="17" dur="500"/>
                                        <p:tgtEl>
                                          <p:spTgt spid="421"/>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20"/>
                                        </p:tgtEl>
                                        <p:attrNameLst>
                                          <p:attrName>style.visibility</p:attrName>
                                        </p:attrNameLst>
                                      </p:cBhvr>
                                      <p:to>
                                        <p:strVal val="visible"/>
                                      </p:to>
                                    </p:set>
                                    <p:anim calcmode="lin" valueType="num">
                                      <p:cBhvr additive="base">
                                        <p:cTn id="22" dur="500"/>
                                        <p:tgtEl>
                                          <p:spTgt spid="4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19"/>
                                        </p:tgtEl>
                                        <p:attrNameLst>
                                          <p:attrName>style.visibility</p:attrName>
                                        </p:attrNameLst>
                                      </p:cBhvr>
                                      <p:to>
                                        <p:strVal val="visible"/>
                                      </p:to>
                                    </p:set>
                                    <p:anim calcmode="lin" valueType="num">
                                      <p:cBhvr additive="base">
                                        <p:cTn id="27" dur="500"/>
                                        <p:tgtEl>
                                          <p:spTgt spid="419"/>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C500">
            <a:alpha val="61568"/>
          </a:srgbClr>
        </a:solidFill>
        <a:effectLst/>
      </p:bgPr>
    </p:bg>
    <p:spTree>
      <p:nvGrpSpPr>
        <p:cNvPr id="1" name="Shape 425"/>
        <p:cNvGrpSpPr/>
        <p:nvPr/>
      </p:nvGrpSpPr>
      <p:grpSpPr>
        <a:xfrm>
          <a:off x="0" y="0"/>
          <a:ext cx="0" cy="0"/>
          <a:chOff x="0" y="0"/>
          <a:chExt cx="0" cy="0"/>
        </a:xfrm>
      </p:grpSpPr>
      <p:pic>
        <p:nvPicPr>
          <p:cNvPr id="426" name="Google Shape;426;p22"/>
          <p:cNvPicPr preferRelativeResize="0"/>
          <p:nvPr/>
        </p:nvPicPr>
        <p:blipFill rotWithShape="1">
          <a:blip r:embed="rId3">
            <a:alphaModFix/>
          </a:blip>
          <a:srcRect/>
          <a:stretch/>
        </p:blipFill>
        <p:spPr>
          <a:xfrm>
            <a:off x="228599" y="3669382"/>
            <a:ext cx="9356803" cy="3708886"/>
          </a:xfrm>
          <a:prstGeom prst="rect">
            <a:avLst/>
          </a:prstGeom>
          <a:noFill/>
          <a:ln>
            <a:noFill/>
          </a:ln>
        </p:spPr>
      </p:pic>
      <p:grpSp>
        <p:nvGrpSpPr>
          <p:cNvPr id="427" name="Google Shape;427;p22"/>
          <p:cNvGrpSpPr/>
          <p:nvPr/>
        </p:nvGrpSpPr>
        <p:grpSpPr>
          <a:xfrm>
            <a:off x="4569723" y="252396"/>
            <a:ext cx="8926879" cy="2640193"/>
            <a:chOff x="4569723" y="252396"/>
            <a:chExt cx="8926879" cy="2640193"/>
          </a:xfrm>
        </p:grpSpPr>
        <p:grpSp>
          <p:nvGrpSpPr>
            <p:cNvPr id="428" name="Google Shape;428;p22"/>
            <p:cNvGrpSpPr/>
            <p:nvPr/>
          </p:nvGrpSpPr>
          <p:grpSpPr>
            <a:xfrm>
              <a:off x="4569723" y="567437"/>
              <a:ext cx="8926879" cy="2325152"/>
              <a:chOff x="4569723" y="567437"/>
              <a:chExt cx="8926879" cy="2325152"/>
            </a:xfrm>
          </p:grpSpPr>
          <p:pic>
            <p:nvPicPr>
              <p:cNvPr id="429" name="Google Shape;429;p22"/>
              <p:cNvPicPr preferRelativeResize="0"/>
              <p:nvPr/>
            </p:nvPicPr>
            <p:blipFill rotWithShape="1">
              <a:blip r:embed="rId4">
                <a:alphaModFix/>
              </a:blip>
              <a:srcRect l="34112"/>
              <a:stretch/>
            </p:blipFill>
            <p:spPr>
              <a:xfrm rot="5400000">
                <a:off x="7712780" y="-2238342"/>
                <a:ext cx="2325152" cy="7936710"/>
              </a:xfrm>
              <a:prstGeom prst="rect">
                <a:avLst/>
              </a:prstGeom>
              <a:noFill/>
              <a:ln>
                <a:noFill/>
              </a:ln>
            </p:spPr>
          </p:pic>
          <p:sp>
            <p:nvSpPr>
              <p:cNvPr id="430" name="Google Shape;430;p22"/>
              <p:cNvSpPr txBox="1"/>
              <p:nvPr/>
            </p:nvSpPr>
            <p:spPr>
              <a:xfrm>
                <a:off x="4569723" y="1619277"/>
                <a:ext cx="8926879" cy="751616"/>
              </a:xfrm>
              <a:prstGeom prst="rect">
                <a:avLst/>
              </a:prstGeom>
              <a:noFill/>
              <a:ln>
                <a:noFill/>
              </a:ln>
            </p:spPr>
            <p:txBody>
              <a:bodyPr spcFirstLastPara="1" wrap="square" lIns="0" tIns="0" rIns="0" bIns="0" anchor="t" anchorCtr="0">
                <a:spAutoFit/>
              </a:bodyPr>
              <a:lstStyle/>
              <a:p>
                <a:pPr marL="0" marR="0" lvl="0" indent="0" algn="ctr" rtl="0">
                  <a:lnSpc>
                    <a:spcPct val="74106"/>
                  </a:lnSpc>
                  <a:spcBef>
                    <a:spcPts val="0"/>
                  </a:spcBef>
                  <a:spcAft>
                    <a:spcPts val="0"/>
                  </a:spcAft>
                  <a:buClr>
                    <a:srgbClr val="000000"/>
                  </a:buClr>
                  <a:buSzPts val="6600"/>
                  <a:buFont typeface="Arial"/>
                  <a:buNone/>
                </a:pPr>
                <a:r>
                  <a:rPr lang="en-US" sz="6600" b="1" i="0" u="none" strike="noStrike" cap="none">
                    <a:solidFill>
                      <a:srgbClr val="C00000"/>
                    </a:solidFill>
                    <a:latin typeface="Arial"/>
                    <a:ea typeface="Arial"/>
                    <a:cs typeface="Arial"/>
                    <a:sym typeface="Arial"/>
                  </a:rPr>
                  <a:t>VẬN DỤNG</a:t>
                </a:r>
                <a:endParaRPr sz="6600" b="1" i="0" u="none" strike="noStrike" cap="none">
                  <a:solidFill>
                    <a:srgbClr val="C00000"/>
                  </a:solidFill>
                  <a:latin typeface="Arial"/>
                  <a:ea typeface="Arial"/>
                  <a:cs typeface="Arial"/>
                  <a:sym typeface="Arial"/>
                </a:endParaRPr>
              </a:p>
            </p:txBody>
          </p:sp>
        </p:grpSp>
        <p:pic>
          <p:nvPicPr>
            <p:cNvPr id="431" name="Google Shape;431;p22"/>
            <p:cNvPicPr preferRelativeResize="0"/>
            <p:nvPr/>
          </p:nvPicPr>
          <p:blipFill rotWithShape="1">
            <a:blip r:embed="rId5">
              <a:alphaModFix amt="73000"/>
            </a:blip>
            <a:srcRect/>
            <a:stretch/>
          </p:blipFill>
          <p:spPr>
            <a:xfrm>
              <a:off x="7691965" y="252396"/>
              <a:ext cx="2366781" cy="792871"/>
            </a:xfrm>
            <a:prstGeom prst="rect">
              <a:avLst/>
            </a:prstGeom>
            <a:noFill/>
            <a:ln>
              <a:noFill/>
            </a:ln>
          </p:spPr>
        </p:pic>
      </p:grpSp>
      <p:pic>
        <p:nvPicPr>
          <p:cNvPr id="432" name="Google Shape;432;p22"/>
          <p:cNvPicPr preferRelativeResize="0"/>
          <p:nvPr/>
        </p:nvPicPr>
        <p:blipFill rotWithShape="1">
          <a:blip r:embed="rId6">
            <a:alphaModFix/>
          </a:blip>
          <a:srcRect/>
          <a:stretch/>
        </p:blipFill>
        <p:spPr>
          <a:xfrm>
            <a:off x="13335000" y="471257"/>
            <a:ext cx="2402985" cy="2296040"/>
          </a:xfrm>
          <a:prstGeom prst="rect">
            <a:avLst/>
          </a:prstGeom>
          <a:noFill/>
          <a:ln>
            <a:noFill/>
          </a:ln>
        </p:spPr>
      </p:pic>
      <p:pic>
        <p:nvPicPr>
          <p:cNvPr id="433" name="Google Shape;433;p22"/>
          <p:cNvPicPr preferRelativeResize="0"/>
          <p:nvPr/>
        </p:nvPicPr>
        <p:blipFill rotWithShape="1">
          <a:blip r:embed="rId7">
            <a:alphaModFix/>
          </a:blip>
          <a:srcRect/>
          <a:stretch/>
        </p:blipFill>
        <p:spPr>
          <a:xfrm>
            <a:off x="10210800" y="3669382"/>
            <a:ext cx="7627308" cy="6050181"/>
          </a:xfrm>
          <a:prstGeom prst="rect">
            <a:avLst/>
          </a:prstGeom>
          <a:noFill/>
          <a:ln>
            <a:noFill/>
          </a:ln>
        </p:spPr>
      </p:pic>
      <p:sp>
        <p:nvSpPr>
          <p:cNvPr id="434" name="Google Shape;434;p22"/>
          <p:cNvSpPr txBox="1"/>
          <p:nvPr/>
        </p:nvSpPr>
        <p:spPr>
          <a:xfrm>
            <a:off x="623441" y="4182501"/>
            <a:ext cx="8672959" cy="274825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000"/>
              <a:buFont typeface="Arial"/>
              <a:buNone/>
            </a:pPr>
            <a:r>
              <a:rPr lang="en-US" sz="4000" b="0" i="0" u="none" strike="noStrike" cap="none">
                <a:solidFill>
                  <a:schemeClr val="lt1"/>
                </a:solidFill>
                <a:latin typeface="Arial"/>
                <a:ea typeface="Arial"/>
                <a:cs typeface="Arial"/>
                <a:sym typeface="Arial"/>
              </a:rPr>
              <a:t>Tham khảo Hình 7.2 SGK để khái quát ngành nghề kĩ thuật, công nghệ mà em yêu thích. </a:t>
            </a:r>
            <a:endParaRPr sz="1400" b="0" i="0" u="none" strike="noStrike" cap="none">
              <a:solidFill>
                <a:srgbClr val="000000"/>
              </a:solidFill>
              <a:latin typeface="Arial"/>
              <a:ea typeface="Arial"/>
              <a:cs typeface="Arial"/>
              <a:sym typeface="Arial"/>
            </a:endParaRPr>
          </a:p>
        </p:txBody>
      </p:sp>
      <p:pic>
        <p:nvPicPr>
          <p:cNvPr id="435" name="Google Shape;435;p22"/>
          <p:cNvPicPr preferRelativeResize="0"/>
          <p:nvPr/>
        </p:nvPicPr>
        <p:blipFill rotWithShape="1">
          <a:blip r:embed="rId8">
            <a:alphaModFix/>
          </a:blip>
          <a:srcRect/>
          <a:stretch/>
        </p:blipFill>
        <p:spPr>
          <a:xfrm>
            <a:off x="3886200" y="7891387"/>
            <a:ext cx="3324302" cy="2065223"/>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 calcmode="lin" valueType="num">
                                      <p:cBhvr additive="base">
                                        <p:cTn id="7" dur="500"/>
                                        <p:tgtEl>
                                          <p:spTgt spid="426"/>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4">
                                            <p:txEl>
                                              <p:pRg st="0" end="0"/>
                                            </p:txEl>
                                          </p:spTgt>
                                        </p:tgtEl>
                                        <p:attrNameLst>
                                          <p:attrName>style.visibility</p:attrName>
                                        </p:attrNameLst>
                                      </p:cBhvr>
                                      <p:to>
                                        <p:strVal val="visible"/>
                                      </p:to>
                                    </p:set>
                                    <p:animEffect transition="in" filter="fade">
                                      <p:cBhvr>
                                        <p:cTn id="12" dur="500"/>
                                        <p:tgtEl>
                                          <p:spTgt spid="43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3"/>
                                        </p:tgtEl>
                                        <p:attrNameLst>
                                          <p:attrName>style.visibility</p:attrName>
                                        </p:attrNameLst>
                                      </p:cBhvr>
                                      <p:to>
                                        <p:strVal val="visible"/>
                                      </p:to>
                                    </p:set>
                                    <p:animEffect transition="in" filter="fade">
                                      <p:cBhvr>
                                        <p:cTn id="17" dur="500"/>
                                        <p:tgtEl>
                                          <p:spTgt spid="4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7"/>
                                        </p:tgtEl>
                                        <p:attrNameLst>
                                          <p:attrName>style.visibility</p:attrName>
                                        </p:attrNameLst>
                                      </p:cBhvr>
                                      <p:to>
                                        <p:strVal val="visible"/>
                                      </p:to>
                                    </p:set>
                                    <p:animEffect transition="in" filter="fade">
                                      <p:cBhvr>
                                        <p:cTn id="22" dur="50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C000">
            <a:alpha val="46274"/>
          </a:srgbClr>
        </a:solidFill>
        <a:effectLst/>
      </p:bgPr>
    </p:bg>
    <p:spTree>
      <p:nvGrpSpPr>
        <p:cNvPr id="1" name="Shape 439"/>
        <p:cNvGrpSpPr/>
        <p:nvPr/>
      </p:nvGrpSpPr>
      <p:grpSpPr>
        <a:xfrm>
          <a:off x="0" y="0"/>
          <a:ext cx="0" cy="0"/>
          <a:chOff x="0" y="0"/>
          <a:chExt cx="0" cy="0"/>
        </a:xfrm>
      </p:grpSpPr>
      <p:grpSp>
        <p:nvGrpSpPr>
          <p:cNvPr id="440" name="Google Shape;440;p23"/>
          <p:cNvGrpSpPr/>
          <p:nvPr/>
        </p:nvGrpSpPr>
        <p:grpSpPr>
          <a:xfrm>
            <a:off x="2121513" y="1321185"/>
            <a:ext cx="14044930" cy="472800"/>
            <a:chOff x="1060756" y="660592"/>
            <a:chExt cx="7022465" cy="236400"/>
          </a:xfrm>
        </p:grpSpPr>
        <p:sp>
          <p:nvSpPr>
            <p:cNvPr id="441" name="Google Shape;441;p23"/>
            <p:cNvSpPr/>
            <p:nvPr/>
          </p:nvSpPr>
          <p:spPr>
            <a:xfrm>
              <a:off x="1060756" y="660592"/>
              <a:ext cx="248700" cy="236400"/>
            </a:xfrm>
            <a:prstGeom prst="star5">
              <a:avLst>
                <a:gd name="adj" fmla="val 24558"/>
                <a:gd name="hf" fmla="val 105146"/>
                <a:gd name="vf" fmla="val 110557"/>
              </a:avLst>
            </a:pr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42" name="Google Shape;442;p23"/>
            <p:cNvSpPr/>
            <p:nvPr/>
          </p:nvSpPr>
          <p:spPr>
            <a:xfrm>
              <a:off x="1343739" y="696011"/>
              <a:ext cx="174300" cy="165600"/>
            </a:xfrm>
            <a:prstGeom prst="star5">
              <a:avLst>
                <a:gd name="adj" fmla="val 24558"/>
                <a:gd name="hf" fmla="val 105146"/>
                <a:gd name="vf" fmla="val 110557"/>
              </a:avLst>
            </a:pr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43" name="Google Shape;443;p23"/>
            <p:cNvSpPr/>
            <p:nvPr/>
          </p:nvSpPr>
          <p:spPr>
            <a:xfrm>
              <a:off x="1552321" y="712062"/>
              <a:ext cx="140400" cy="133500"/>
            </a:xfrm>
            <a:prstGeom prst="star5">
              <a:avLst>
                <a:gd name="adj" fmla="val 24558"/>
                <a:gd name="hf" fmla="val 105146"/>
                <a:gd name="vf" fmla="val 110557"/>
              </a:avLst>
            </a:pr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44" name="Google Shape;444;p23"/>
            <p:cNvSpPr/>
            <p:nvPr/>
          </p:nvSpPr>
          <p:spPr>
            <a:xfrm rot="10800000">
              <a:off x="7834521" y="660592"/>
              <a:ext cx="248700" cy="236400"/>
            </a:xfrm>
            <a:prstGeom prst="star5">
              <a:avLst>
                <a:gd name="adj" fmla="val 24558"/>
                <a:gd name="hf" fmla="val 105146"/>
                <a:gd name="vf" fmla="val 110557"/>
              </a:avLst>
            </a:pr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45" name="Google Shape;445;p23"/>
            <p:cNvSpPr/>
            <p:nvPr/>
          </p:nvSpPr>
          <p:spPr>
            <a:xfrm rot="10800000">
              <a:off x="7625939" y="695973"/>
              <a:ext cx="174300" cy="165600"/>
            </a:xfrm>
            <a:prstGeom prst="star5">
              <a:avLst>
                <a:gd name="adj" fmla="val 24558"/>
                <a:gd name="hf" fmla="val 105146"/>
                <a:gd name="vf" fmla="val 110557"/>
              </a:avLst>
            </a:pr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46" name="Google Shape;446;p23"/>
            <p:cNvSpPr/>
            <p:nvPr/>
          </p:nvSpPr>
          <p:spPr>
            <a:xfrm rot="10800000">
              <a:off x="7451256" y="712022"/>
              <a:ext cx="140400" cy="133500"/>
            </a:xfrm>
            <a:prstGeom prst="star5">
              <a:avLst>
                <a:gd name="adj" fmla="val 24558"/>
                <a:gd name="hf" fmla="val 105146"/>
                <a:gd name="vf" fmla="val 110557"/>
              </a:avLst>
            </a:pr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grpSp>
      <p:sp>
        <p:nvSpPr>
          <p:cNvPr id="447" name="Google Shape;447;p23"/>
          <p:cNvSpPr txBox="1">
            <a:spLocks noGrp="1"/>
          </p:cNvSpPr>
          <p:nvPr>
            <p:ph type="title"/>
          </p:nvPr>
        </p:nvSpPr>
        <p:spPr>
          <a:xfrm>
            <a:off x="1440000" y="1080000"/>
            <a:ext cx="15408000" cy="955200"/>
          </a:xfrm>
          <a:prstGeom prst="rect">
            <a:avLst/>
          </a:prstGeom>
          <a:noFill/>
          <a:ln>
            <a:noFill/>
          </a:ln>
        </p:spPr>
        <p:txBody>
          <a:bodyPr spcFirstLastPara="1" wrap="square" lIns="182850" tIns="182850" rIns="182850" bIns="182850" anchor="ctr" anchorCtr="0">
            <a:noAutofit/>
          </a:bodyPr>
          <a:lstStyle/>
          <a:p>
            <a:pPr marL="0" lvl="0" indent="0" algn="ctr" rtl="0">
              <a:lnSpc>
                <a:spcPct val="100000"/>
              </a:lnSpc>
              <a:spcBef>
                <a:spcPts val="0"/>
              </a:spcBef>
              <a:spcAft>
                <a:spcPts val="0"/>
              </a:spcAft>
              <a:buClr>
                <a:schemeClr val="dk1"/>
              </a:buClr>
              <a:buSzPts val="6600"/>
              <a:buFont typeface="Arial"/>
              <a:buNone/>
            </a:pPr>
            <a:r>
              <a:rPr lang="en-US" sz="6600" b="1">
                <a:latin typeface="Arial"/>
                <a:ea typeface="Arial"/>
                <a:cs typeface="Arial"/>
                <a:sym typeface="Arial"/>
              </a:rPr>
              <a:t>HƯỚNG DẪN VỀ NHÀ</a:t>
            </a:r>
            <a:endParaRPr sz="6600" b="1">
              <a:latin typeface="Arial"/>
              <a:ea typeface="Arial"/>
              <a:cs typeface="Arial"/>
              <a:sym typeface="Arial"/>
            </a:endParaRPr>
          </a:p>
        </p:txBody>
      </p:sp>
      <p:grpSp>
        <p:nvGrpSpPr>
          <p:cNvPr id="448" name="Google Shape;448;p23"/>
          <p:cNvGrpSpPr/>
          <p:nvPr/>
        </p:nvGrpSpPr>
        <p:grpSpPr>
          <a:xfrm>
            <a:off x="3433802" y="4802265"/>
            <a:ext cx="3852000" cy="1869250"/>
            <a:chOff x="2645075" y="2400675"/>
            <a:chExt cx="1926000" cy="934625"/>
          </a:xfrm>
        </p:grpSpPr>
        <p:sp>
          <p:nvSpPr>
            <p:cNvPr id="449" name="Google Shape;449;p23"/>
            <p:cNvSpPr/>
            <p:nvPr/>
          </p:nvSpPr>
          <p:spPr>
            <a:xfrm>
              <a:off x="2645075" y="2655200"/>
              <a:ext cx="1926000" cy="680100"/>
            </a:xfrm>
            <a:prstGeom prst="rect">
              <a:avLst/>
            </a:prstGeom>
            <a:solidFill>
              <a:schemeClr val="accent3"/>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50" name="Google Shape;450;p23"/>
            <p:cNvSpPr/>
            <p:nvPr/>
          </p:nvSpPr>
          <p:spPr>
            <a:xfrm>
              <a:off x="3306829" y="2400675"/>
              <a:ext cx="589800" cy="340200"/>
            </a:xfrm>
            <a:prstGeom prst="triangle">
              <a:avLst>
                <a:gd name="adj" fmla="val 50000"/>
              </a:avLst>
            </a:prstGeom>
            <a:solidFill>
              <a:schemeClr val="accent3"/>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grpSp>
      <p:grpSp>
        <p:nvGrpSpPr>
          <p:cNvPr id="451" name="Google Shape;451;p23"/>
          <p:cNvGrpSpPr/>
          <p:nvPr/>
        </p:nvGrpSpPr>
        <p:grpSpPr>
          <a:xfrm>
            <a:off x="7233378" y="5284602"/>
            <a:ext cx="3826800" cy="1886200"/>
            <a:chOff x="4578325" y="1552450"/>
            <a:chExt cx="1913400" cy="943100"/>
          </a:xfrm>
        </p:grpSpPr>
        <p:sp>
          <p:nvSpPr>
            <p:cNvPr id="452" name="Google Shape;452;p23"/>
            <p:cNvSpPr/>
            <p:nvPr/>
          </p:nvSpPr>
          <p:spPr>
            <a:xfrm>
              <a:off x="4578325" y="1552450"/>
              <a:ext cx="1913400" cy="680100"/>
            </a:xfrm>
            <a:prstGeom prst="rect">
              <a:avLst/>
            </a:prstGeom>
            <a:solidFill>
              <a:schemeClr val="accent5"/>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53" name="Google Shape;453;p23"/>
            <p:cNvSpPr/>
            <p:nvPr/>
          </p:nvSpPr>
          <p:spPr>
            <a:xfrm rot="10800000">
              <a:off x="5235750" y="2155350"/>
              <a:ext cx="585900" cy="340200"/>
            </a:xfrm>
            <a:prstGeom prst="triangle">
              <a:avLst>
                <a:gd name="adj" fmla="val 50000"/>
              </a:avLst>
            </a:prstGeom>
            <a:solidFill>
              <a:schemeClr val="accent5"/>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grpSp>
      <p:grpSp>
        <p:nvGrpSpPr>
          <p:cNvPr id="454" name="Google Shape;454;p23"/>
          <p:cNvGrpSpPr/>
          <p:nvPr/>
        </p:nvGrpSpPr>
        <p:grpSpPr>
          <a:xfrm>
            <a:off x="8750211" y="5589631"/>
            <a:ext cx="793042" cy="760598"/>
            <a:chOff x="6854198" y="3452702"/>
            <a:chExt cx="543850" cy="521600"/>
          </a:xfrm>
        </p:grpSpPr>
        <p:sp>
          <p:nvSpPr>
            <p:cNvPr id="455" name="Google Shape;455;p23"/>
            <p:cNvSpPr/>
            <p:nvPr/>
          </p:nvSpPr>
          <p:spPr>
            <a:xfrm>
              <a:off x="6854198" y="3452702"/>
              <a:ext cx="543850" cy="521600"/>
            </a:xfrm>
            <a:custGeom>
              <a:avLst/>
              <a:gdLst/>
              <a:ahLst/>
              <a:cxnLst/>
              <a:rect l="l" t="t" r="r" b="b"/>
              <a:pathLst>
                <a:path w="21754" h="20864" extrusionOk="0">
                  <a:moveTo>
                    <a:pt x="8513" y="1224"/>
                  </a:moveTo>
                  <a:lnTo>
                    <a:pt x="8684" y="1684"/>
                  </a:lnTo>
                  <a:lnTo>
                    <a:pt x="8341" y="1684"/>
                  </a:lnTo>
                  <a:lnTo>
                    <a:pt x="8513" y="1224"/>
                  </a:lnTo>
                  <a:close/>
                  <a:moveTo>
                    <a:pt x="8921" y="2321"/>
                  </a:moveTo>
                  <a:lnTo>
                    <a:pt x="9070" y="2719"/>
                  </a:lnTo>
                  <a:lnTo>
                    <a:pt x="7950" y="2719"/>
                  </a:lnTo>
                  <a:lnTo>
                    <a:pt x="8100" y="2321"/>
                  </a:lnTo>
                  <a:close/>
                  <a:moveTo>
                    <a:pt x="14647" y="2884"/>
                  </a:moveTo>
                  <a:lnTo>
                    <a:pt x="14634" y="3372"/>
                  </a:lnTo>
                  <a:lnTo>
                    <a:pt x="14315" y="3242"/>
                  </a:lnTo>
                  <a:lnTo>
                    <a:pt x="14647" y="2884"/>
                  </a:lnTo>
                  <a:close/>
                  <a:moveTo>
                    <a:pt x="2391" y="3522"/>
                  </a:moveTo>
                  <a:lnTo>
                    <a:pt x="2737" y="3869"/>
                  </a:lnTo>
                  <a:lnTo>
                    <a:pt x="2424" y="4011"/>
                  </a:lnTo>
                  <a:lnTo>
                    <a:pt x="2391" y="3522"/>
                  </a:lnTo>
                  <a:close/>
                  <a:moveTo>
                    <a:pt x="13855" y="3743"/>
                  </a:moveTo>
                  <a:lnTo>
                    <a:pt x="14617" y="4053"/>
                  </a:lnTo>
                  <a:lnTo>
                    <a:pt x="14605" y="4477"/>
                  </a:lnTo>
                  <a:lnTo>
                    <a:pt x="13569" y="4056"/>
                  </a:lnTo>
                  <a:lnTo>
                    <a:pt x="13855" y="3743"/>
                  </a:lnTo>
                  <a:close/>
                  <a:moveTo>
                    <a:pt x="3220" y="4351"/>
                  </a:moveTo>
                  <a:lnTo>
                    <a:pt x="3518" y="4649"/>
                  </a:lnTo>
                  <a:lnTo>
                    <a:pt x="3009" y="4881"/>
                  </a:lnTo>
                  <a:lnTo>
                    <a:pt x="2501" y="5111"/>
                  </a:lnTo>
                  <a:lnTo>
                    <a:pt x="2471" y="4689"/>
                  </a:lnTo>
                  <a:lnTo>
                    <a:pt x="3220" y="4351"/>
                  </a:lnTo>
                  <a:close/>
                  <a:moveTo>
                    <a:pt x="20352" y="6431"/>
                  </a:moveTo>
                  <a:lnTo>
                    <a:pt x="20858" y="7027"/>
                  </a:lnTo>
                  <a:lnTo>
                    <a:pt x="19172" y="7779"/>
                  </a:lnTo>
                  <a:lnTo>
                    <a:pt x="20352" y="6431"/>
                  </a:lnTo>
                  <a:close/>
                  <a:moveTo>
                    <a:pt x="9212" y="3354"/>
                  </a:moveTo>
                  <a:lnTo>
                    <a:pt x="9212" y="8341"/>
                  </a:lnTo>
                  <a:lnTo>
                    <a:pt x="7811" y="8341"/>
                  </a:lnTo>
                  <a:lnTo>
                    <a:pt x="7811" y="3354"/>
                  </a:lnTo>
                  <a:close/>
                  <a:moveTo>
                    <a:pt x="13198" y="4590"/>
                  </a:moveTo>
                  <a:lnTo>
                    <a:pt x="14495" y="5118"/>
                  </a:lnTo>
                  <a:lnTo>
                    <a:pt x="13185" y="8341"/>
                  </a:lnTo>
                  <a:lnTo>
                    <a:pt x="11672" y="8341"/>
                  </a:lnTo>
                  <a:lnTo>
                    <a:pt x="13198" y="4590"/>
                  </a:lnTo>
                  <a:close/>
                  <a:moveTo>
                    <a:pt x="3910" y="5171"/>
                  </a:moveTo>
                  <a:lnTo>
                    <a:pt x="5347" y="8342"/>
                  </a:lnTo>
                  <a:lnTo>
                    <a:pt x="3810" y="8342"/>
                  </a:lnTo>
                  <a:lnTo>
                    <a:pt x="2633" y="5751"/>
                  </a:lnTo>
                  <a:lnTo>
                    <a:pt x="3910" y="5171"/>
                  </a:lnTo>
                  <a:close/>
                  <a:moveTo>
                    <a:pt x="999" y="15275"/>
                  </a:moveTo>
                  <a:cubicBezTo>
                    <a:pt x="1199" y="15275"/>
                    <a:pt x="1360" y="15437"/>
                    <a:pt x="1360" y="15637"/>
                  </a:cubicBezTo>
                  <a:cubicBezTo>
                    <a:pt x="1360" y="15835"/>
                    <a:pt x="1199" y="15997"/>
                    <a:pt x="999" y="15997"/>
                  </a:cubicBezTo>
                  <a:cubicBezTo>
                    <a:pt x="801" y="15997"/>
                    <a:pt x="639" y="15835"/>
                    <a:pt x="639" y="15637"/>
                  </a:cubicBezTo>
                  <a:cubicBezTo>
                    <a:pt x="639" y="15437"/>
                    <a:pt x="801" y="15275"/>
                    <a:pt x="999" y="15275"/>
                  </a:cubicBezTo>
                  <a:close/>
                  <a:moveTo>
                    <a:pt x="17299" y="15275"/>
                  </a:moveTo>
                  <a:cubicBezTo>
                    <a:pt x="17499" y="15275"/>
                    <a:pt x="17661" y="15437"/>
                    <a:pt x="17661" y="15637"/>
                  </a:cubicBezTo>
                  <a:cubicBezTo>
                    <a:pt x="17661" y="15835"/>
                    <a:pt x="17499" y="15997"/>
                    <a:pt x="17299" y="15997"/>
                  </a:cubicBezTo>
                  <a:cubicBezTo>
                    <a:pt x="17101" y="15997"/>
                    <a:pt x="16939" y="15835"/>
                    <a:pt x="16939" y="15637"/>
                  </a:cubicBezTo>
                  <a:cubicBezTo>
                    <a:pt x="16939" y="15437"/>
                    <a:pt x="17101" y="15275"/>
                    <a:pt x="17299" y="15275"/>
                  </a:cubicBezTo>
                  <a:close/>
                  <a:moveTo>
                    <a:pt x="17661" y="8977"/>
                  </a:moveTo>
                  <a:lnTo>
                    <a:pt x="17661" y="10380"/>
                  </a:lnTo>
                  <a:lnTo>
                    <a:pt x="15573" y="10380"/>
                  </a:lnTo>
                  <a:cubicBezTo>
                    <a:pt x="15398" y="10380"/>
                    <a:pt x="15256" y="10520"/>
                    <a:pt x="15256" y="10697"/>
                  </a:cubicBezTo>
                  <a:cubicBezTo>
                    <a:pt x="15256" y="10873"/>
                    <a:pt x="15398" y="11015"/>
                    <a:pt x="15573" y="11015"/>
                  </a:cubicBezTo>
                  <a:lnTo>
                    <a:pt x="17661" y="11015"/>
                  </a:lnTo>
                  <a:lnTo>
                    <a:pt x="17661" y="14706"/>
                  </a:lnTo>
                  <a:cubicBezTo>
                    <a:pt x="17549" y="14663"/>
                    <a:pt x="17427" y="14638"/>
                    <a:pt x="17299" y="14638"/>
                  </a:cubicBezTo>
                  <a:cubicBezTo>
                    <a:pt x="16750" y="14638"/>
                    <a:pt x="16301" y="15086"/>
                    <a:pt x="16301" y="15637"/>
                  </a:cubicBezTo>
                  <a:cubicBezTo>
                    <a:pt x="16301" y="16186"/>
                    <a:pt x="16750" y="16635"/>
                    <a:pt x="17299" y="16635"/>
                  </a:cubicBezTo>
                  <a:cubicBezTo>
                    <a:pt x="17427" y="16635"/>
                    <a:pt x="17549" y="16610"/>
                    <a:pt x="17661" y="16567"/>
                  </a:cubicBezTo>
                  <a:lnTo>
                    <a:pt x="17661" y="19189"/>
                  </a:lnTo>
                  <a:cubicBezTo>
                    <a:pt x="17661" y="19762"/>
                    <a:pt x="17194" y="20230"/>
                    <a:pt x="16622" y="20230"/>
                  </a:cubicBezTo>
                  <a:lnTo>
                    <a:pt x="1678" y="20230"/>
                  </a:lnTo>
                  <a:cubicBezTo>
                    <a:pt x="1105" y="20230"/>
                    <a:pt x="639" y="19762"/>
                    <a:pt x="639" y="19189"/>
                  </a:cubicBezTo>
                  <a:lnTo>
                    <a:pt x="639" y="16567"/>
                  </a:lnTo>
                  <a:cubicBezTo>
                    <a:pt x="749" y="16610"/>
                    <a:pt x="873" y="16635"/>
                    <a:pt x="999" y="16635"/>
                  </a:cubicBezTo>
                  <a:cubicBezTo>
                    <a:pt x="1550" y="16635"/>
                    <a:pt x="1997" y="16186"/>
                    <a:pt x="1997" y="15637"/>
                  </a:cubicBezTo>
                  <a:cubicBezTo>
                    <a:pt x="1997" y="15086"/>
                    <a:pt x="1550" y="14638"/>
                    <a:pt x="999" y="14638"/>
                  </a:cubicBezTo>
                  <a:cubicBezTo>
                    <a:pt x="873" y="14638"/>
                    <a:pt x="749" y="14663"/>
                    <a:pt x="639" y="14706"/>
                  </a:cubicBezTo>
                  <a:lnTo>
                    <a:pt x="639" y="11015"/>
                  </a:lnTo>
                  <a:lnTo>
                    <a:pt x="14103" y="11015"/>
                  </a:lnTo>
                  <a:cubicBezTo>
                    <a:pt x="14278" y="11015"/>
                    <a:pt x="14421" y="10873"/>
                    <a:pt x="14421" y="10697"/>
                  </a:cubicBezTo>
                  <a:cubicBezTo>
                    <a:pt x="14421" y="10520"/>
                    <a:pt x="14278" y="10380"/>
                    <a:pt x="14103" y="10380"/>
                  </a:cubicBezTo>
                  <a:lnTo>
                    <a:pt x="639" y="10380"/>
                  </a:lnTo>
                  <a:lnTo>
                    <a:pt x="639" y="8977"/>
                  </a:lnTo>
                  <a:close/>
                  <a:moveTo>
                    <a:pt x="8513" y="1"/>
                  </a:moveTo>
                  <a:cubicBezTo>
                    <a:pt x="8389" y="1"/>
                    <a:pt x="8265" y="68"/>
                    <a:pt x="8215" y="202"/>
                  </a:cubicBezTo>
                  <a:lnTo>
                    <a:pt x="7195" y="2919"/>
                  </a:lnTo>
                  <a:cubicBezTo>
                    <a:pt x="7183" y="2955"/>
                    <a:pt x="7176" y="2993"/>
                    <a:pt x="7176" y="3031"/>
                  </a:cubicBezTo>
                  <a:lnTo>
                    <a:pt x="7176" y="8337"/>
                  </a:lnTo>
                  <a:lnTo>
                    <a:pt x="6046" y="8337"/>
                  </a:lnTo>
                  <a:lnTo>
                    <a:pt x="4357" y="4619"/>
                  </a:lnTo>
                  <a:cubicBezTo>
                    <a:pt x="4345" y="4586"/>
                    <a:pt x="4318" y="4551"/>
                    <a:pt x="4292" y="4525"/>
                  </a:cubicBezTo>
                  <a:lnTo>
                    <a:pt x="2242" y="2471"/>
                  </a:lnTo>
                  <a:cubicBezTo>
                    <a:pt x="2179" y="2408"/>
                    <a:pt x="2101" y="2380"/>
                    <a:pt x="2024" y="2380"/>
                  </a:cubicBezTo>
                  <a:cubicBezTo>
                    <a:pt x="1852" y="2380"/>
                    <a:pt x="1686" y="2519"/>
                    <a:pt x="1699" y="2717"/>
                  </a:cubicBezTo>
                  <a:lnTo>
                    <a:pt x="1894" y="5611"/>
                  </a:lnTo>
                  <a:cubicBezTo>
                    <a:pt x="1896" y="5649"/>
                    <a:pt x="1905" y="5690"/>
                    <a:pt x="1922" y="5723"/>
                  </a:cubicBezTo>
                  <a:lnTo>
                    <a:pt x="3109" y="8341"/>
                  </a:lnTo>
                  <a:lnTo>
                    <a:pt x="318" y="8341"/>
                  </a:lnTo>
                  <a:cubicBezTo>
                    <a:pt x="143" y="8341"/>
                    <a:pt x="0" y="8483"/>
                    <a:pt x="0" y="8658"/>
                  </a:cubicBezTo>
                  <a:lnTo>
                    <a:pt x="0" y="19186"/>
                  </a:lnTo>
                  <a:cubicBezTo>
                    <a:pt x="0" y="20110"/>
                    <a:pt x="754" y="20864"/>
                    <a:pt x="1678" y="20864"/>
                  </a:cubicBezTo>
                  <a:lnTo>
                    <a:pt x="16622" y="20864"/>
                  </a:lnTo>
                  <a:cubicBezTo>
                    <a:pt x="17546" y="20864"/>
                    <a:pt x="18298" y="20110"/>
                    <a:pt x="18298" y="19186"/>
                  </a:cubicBezTo>
                  <a:lnTo>
                    <a:pt x="18298" y="8864"/>
                  </a:lnTo>
                  <a:lnTo>
                    <a:pt x="21505" y="7434"/>
                  </a:lnTo>
                  <a:cubicBezTo>
                    <a:pt x="21694" y="7351"/>
                    <a:pt x="21753" y="7100"/>
                    <a:pt x="21619" y="6940"/>
                  </a:cubicBezTo>
                  <a:lnTo>
                    <a:pt x="20600" y="5737"/>
                  </a:lnTo>
                  <a:cubicBezTo>
                    <a:pt x="20537" y="5663"/>
                    <a:pt x="20446" y="5626"/>
                    <a:pt x="20356" y="5626"/>
                  </a:cubicBezTo>
                  <a:cubicBezTo>
                    <a:pt x="20268" y="5626"/>
                    <a:pt x="20181" y="5661"/>
                    <a:pt x="20118" y="5732"/>
                  </a:cubicBezTo>
                  <a:lnTo>
                    <a:pt x="17835" y="8341"/>
                  </a:lnTo>
                  <a:lnTo>
                    <a:pt x="13873" y="8341"/>
                  </a:lnTo>
                  <a:lnTo>
                    <a:pt x="15204" y="5064"/>
                  </a:lnTo>
                  <a:cubicBezTo>
                    <a:pt x="15219" y="5027"/>
                    <a:pt x="15227" y="4990"/>
                    <a:pt x="15230" y="4950"/>
                  </a:cubicBezTo>
                  <a:lnTo>
                    <a:pt x="15309" y="2049"/>
                  </a:lnTo>
                  <a:cubicBezTo>
                    <a:pt x="15314" y="1855"/>
                    <a:pt x="15150" y="1725"/>
                    <a:pt x="14983" y="1725"/>
                  </a:cubicBezTo>
                  <a:cubicBezTo>
                    <a:pt x="14902" y="1725"/>
                    <a:pt x="14820" y="1756"/>
                    <a:pt x="14756" y="1825"/>
                  </a:cubicBezTo>
                  <a:lnTo>
                    <a:pt x="12790" y="3958"/>
                  </a:lnTo>
                  <a:cubicBezTo>
                    <a:pt x="12764" y="3985"/>
                    <a:pt x="12746" y="4020"/>
                    <a:pt x="12729" y="4053"/>
                  </a:cubicBezTo>
                  <a:lnTo>
                    <a:pt x="10989" y="8337"/>
                  </a:lnTo>
                  <a:lnTo>
                    <a:pt x="9850" y="8337"/>
                  </a:lnTo>
                  <a:lnTo>
                    <a:pt x="9850" y="3031"/>
                  </a:lnTo>
                  <a:cubicBezTo>
                    <a:pt x="9850" y="2993"/>
                    <a:pt x="9843" y="2955"/>
                    <a:pt x="9831" y="2919"/>
                  </a:cubicBezTo>
                  <a:lnTo>
                    <a:pt x="8811" y="202"/>
                  </a:lnTo>
                  <a:cubicBezTo>
                    <a:pt x="8761" y="68"/>
                    <a:pt x="8637" y="1"/>
                    <a:pt x="8513"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56" name="Google Shape;456;p23"/>
            <p:cNvSpPr/>
            <p:nvPr/>
          </p:nvSpPr>
          <p:spPr>
            <a:xfrm>
              <a:off x="6905148" y="3746102"/>
              <a:ext cx="49950" cy="49950"/>
            </a:xfrm>
            <a:custGeom>
              <a:avLst/>
              <a:gdLst/>
              <a:ahLst/>
              <a:cxnLst/>
              <a:rect l="l" t="t" r="r" b="b"/>
              <a:pathLst>
                <a:path w="1998" h="1998" extrusionOk="0">
                  <a:moveTo>
                    <a:pt x="999" y="638"/>
                  </a:moveTo>
                  <a:cubicBezTo>
                    <a:pt x="1197" y="638"/>
                    <a:pt x="1359" y="801"/>
                    <a:pt x="1359" y="999"/>
                  </a:cubicBezTo>
                  <a:cubicBezTo>
                    <a:pt x="1359" y="1197"/>
                    <a:pt x="1197" y="1361"/>
                    <a:pt x="999" y="1361"/>
                  </a:cubicBezTo>
                  <a:cubicBezTo>
                    <a:pt x="799" y="1361"/>
                    <a:pt x="637" y="1197"/>
                    <a:pt x="637" y="999"/>
                  </a:cubicBezTo>
                  <a:cubicBezTo>
                    <a:pt x="637" y="801"/>
                    <a:pt x="799" y="638"/>
                    <a:pt x="999" y="638"/>
                  </a:cubicBezTo>
                  <a:close/>
                  <a:moveTo>
                    <a:pt x="999" y="1"/>
                  </a:moveTo>
                  <a:cubicBezTo>
                    <a:pt x="448" y="1"/>
                    <a:pt x="0" y="449"/>
                    <a:pt x="0" y="999"/>
                  </a:cubicBezTo>
                  <a:cubicBezTo>
                    <a:pt x="0" y="1550"/>
                    <a:pt x="448" y="1998"/>
                    <a:pt x="999" y="1998"/>
                  </a:cubicBezTo>
                  <a:cubicBezTo>
                    <a:pt x="1548" y="1998"/>
                    <a:pt x="1997" y="1550"/>
                    <a:pt x="1997" y="999"/>
                  </a:cubicBezTo>
                  <a:cubicBezTo>
                    <a:pt x="1997" y="449"/>
                    <a:pt x="1548" y="1"/>
                    <a:pt x="999"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57" name="Google Shape;457;p23"/>
            <p:cNvSpPr/>
            <p:nvPr/>
          </p:nvSpPr>
          <p:spPr>
            <a:xfrm>
              <a:off x="7006998" y="3746102"/>
              <a:ext cx="49950" cy="49950"/>
            </a:xfrm>
            <a:custGeom>
              <a:avLst/>
              <a:gdLst/>
              <a:ahLst/>
              <a:cxnLst/>
              <a:rect l="l" t="t" r="r" b="b"/>
              <a:pathLst>
                <a:path w="1998" h="1998" extrusionOk="0">
                  <a:moveTo>
                    <a:pt x="999" y="638"/>
                  </a:moveTo>
                  <a:cubicBezTo>
                    <a:pt x="1198" y="638"/>
                    <a:pt x="1360" y="801"/>
                    <a:pt x="1360" y="999"/>
                  </a:cubicBezTo>
                  <a:cubicBezTo>
                    <a:pt x="1360" y="1197"/>
                    <a:pt x="1198" y="1361"/>
                    <a:pt x="999" y="1361"/>
                  </a:cubicBezTo>
                  <a:cubicBezTo>
                    <a:pt x="800" y="1361"/>
                    <a:pt x="639" y="1197"/>
                    <a:pt x="639" y="999"/>
                  </a:cubicBezTo>
                  <a:cubicBezTo>
                    <a:pt x="639" y="801"/>
                    <a:pt x="800" y="638"/>
                    <a:pt x="999" y="638"/>
                  </a:cubicBezTo>
                  <a:close/>
                  <a:moveTo>
                    <a:pt x="999" y="1"/>
                  </a:moveTo>
                  <a:cubicBezTo>
                    <a:pt x="449" y="1"/>
                    <a:pt x="0" y="449"/>
                    <a:pt x="0" y="999"/>
                  </a:cubicBezTo>
                  <a:cubicBezTo>
                    <a:pt x="0" y="1550"/>
                    <a:pt x="449" y="1998"/>
                    <a:pt x="999" y="1998"/>
                  </a:cubicBezTo>
                  <a:cubicBezTo>
                    <a:pt x="1549" y="1998"/>
                    <a:pt x="1997" y="1550"/>
                    <a:pt x="1997" y="999"/>
                  </a:cubicBezTo>
                  <a:cubicBezTo>
                    <a:pt x="1997" y="449"/>
                    <a:pt x="1549" y="1"/>
                    <a:pt x="999"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58" name="Google Shape;458;p23"/>
            <p:cNvSpPr/>
            <p:nvPr/>
          </p:nvSpPr>
          <p:spPr>
            <a:xfrm>
              <a:off x="7108873" y="3746102"/>
              <a:ext cx="49950" cy="49950"/>
            </a:xfrm>
            <a:custGeom>
              <a:avLst/>
              <a:gdLst/>
              <a:ahLst/>
              <a:cxnLst/>
              <a:rect l="l" t="t" r="r" b="b"/>
              <a:pathLst>
                <a:path w="1998" h="1998" extrusionOk="0">
                  <a:moveTo>
                    <a:pt x="999" y="638"/>
                  </a:moveTo>
                  <a:cubicBezTo>
                    <a:pt x="1197" y="638"/>
                    <a:pt x="1361" y="801"/>
                    <a:pt x="1361" y="999"/>
                  </a:cubicBezTo>
                  <a:cubicBezTo>
                    <a:pt x="1361" y="1197"/>
                    <a:pt x="1200" y="1361"/>
                    <a:pt x="999" y="1361"/>
                  </a:cubicBezTo>
                  <a:cubicBezTo>
                    <a:pt x="801" y="1361"/>
                    <a:pt x="638" y="1197"/>
                    <a:pt x="638" y="999"/>
                  </a:cubicBezTo>
                  <a:cubicBezTo>
                    <a:pt x="638" y="801"/>
                    <a:pt x="801" y="638"/>
                    <a:pt x="999" y="638"/>
                  </a:cubicBezTo>
                  <a:close/>
                  <a:moveTo>
                    <a:pt x="999" y="1"/>
                  </a:moveTo>
                  <a:cubicBezTo>
                    <a:pt x="448" y="1"/>
                    <a:pt x="1" y="449"/>
                    <a:pt x="1" y="999"/>
                  </a:cubicBezTo>
                  <a:cubicBezTo>
                    <a:pt x="1" y="1550"/>
                    <a:pt x="448" y="1998"/>
                    <a:pt x="999" y="1998"/>
                  </a:cubicBezTo>
                  <a:cubicBezTo>
                    <a:pt x="1550" y="1998"/>
                    <a:pt x="1998" y="1550"/>
                    <a:pt x="1998" y="999"/>
                  </a:cubicBezTo>
                  <a:cubicBezTo>
                    <a:pt x="1998" y="449"/>
                    <a:pt x="1550" y="1"/>
                    <a:pt x="999"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59" name="Google Shape;459;p23"/>
            <p:cNvSpPr/>
            <p:nvPr/>
          </p:nvSpPr>
          <p:spPr>
            <a:xfrm>
              <a:off x="7210773" y="3746102"/>
              <a:ext cx="49950" cy="49950"/>
            </a:xfrm>
            <a:custGeom>
              <a:avLst/>
              <a:gdLst/>
              <a:ahLst/>
              <a:cxnLst/>
              <a:rect l="l" t="t" r="r" b="b"/>
              <a:pathLst>
                <a:path w="1998" h="1998" extrusionOk="0">
                  <a:moveTo>
                    <a:pt x="999" y="638"/>
                  </a:moveTo>
                  <a:cubicBezTo>
                    <a:pt x="1197" y="638"/>
                    <a:pt x="1360" y="801"/>
                    <a:pt x="1360" y="999"/>
                  </a:cubicBezTo>
                  <a:cubicBezTo>
                    <a:pt x="1360" y="1197"/>
                    <a:pt x="1198" y="1361"/>
                    <a:pt x="999" y="1361"/>
                  </a:cubicBezTo>
                  <a:cubicBezTo>
                    <a:pt x="801" y="1361"/>
                    <a:pt x="637" y="1197"/>
                    <a:pt x="637" y="999"/>
                  </a:cubicBezTo>
                  <a:cubicBezTo>
                    <a:pt x="637" y="801"/>
                    <a:pt x="801" y="638"/>
                    <a:pt x="999" y="638"/>
                  </a:cubicBezTo>
                  <a:close/>
                  <a:moveTo>
                    <a:pt x="999" y="1"/>
                  </a:moveTo>
                  <a:cubicBezTo>
                    <a:pt x="448" y="1"/>
                    <a:pt x="0" y="449"/>
                    <a:pt x="0" y="999"/>
                  </a:cubicBezTo>
                  <a:cubicBezTo>
                    <a:pt x="0" y="1550"/>
                    <a:pt x="448" y="1998"/>
                    <a:pt x="999" y="1998"/>
                  </a:cubicBezTo>
                  <a:cubicBezTo>
                    <a:pt x="1549" y="1998"/>
                    <a:pt x="1997" y="1550"/>
                    <a:pt x="1997" y="999"/>
                  </a:cubicBezTo>
                  <a:cubicBezTo>
                    <a:pt x="1997" y="449"/>
                    <a:pt x="1549" y="1"/>
                    <a:pt x="999"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60" name="Google Shape;460;p23"/>
            <p:cNvSpPr/>
            <p:nvPr/>
          </p:nvSpPr>
          <p:spPr>
            <a:xfrm>
              <a:off x="6956073" y="3818652"/>
              <a:ext cx="49950" cy="49950"/>
            </a:xfrm>
            <a:custGeom>
              <a:avLst/>
              <a:gdLst/>
              <a:ahLst/>
              <a:cxnLst/>
              <a:rect l="l" t="t" r="r" b="b"/>
              <a:pathLst>
                <a:path w="1998" h="1998" extrusionOk="0">
                  <a:moveTo>
                    <a:pt x="999" y="637"/>
                  </a:moveTo>
                  <a:cubicBezTo>
                    <a:pt x="1198" y="637"/>
                    <a:pt x="1361" y="799"/>
                    <a:pt x="1361" y="999"/>
                  </a:cubicBezTo>
                  <a:cubicBezTo>
                    <a:pt x="1361" y="1197"/>
                    <a:pt x="1198" y="1359"/>
                    <a:pt x="999" y="1359"/>
                  </a:cubicBezTo>
                  <a:cubicBezTo>
                    <a:pt x="801" y="1359"/>
                    <a:pt x="638" y="1197"/>
                    <a:pt x="638" y="999"/>
                  </a:cubicBezTo>
                  <a:cubicBezTo>
                    <a:pt x="638" y="799"/>
                    <a:pt x="801" y="637"/>
                    <a:pt x="999" y="637"/>
                  </a:cubicBezTo>
                  <a:close/>
                  <a:moveTo>
                    <a:pt x="999" y="0"/>
                  </a:moveTo>
                  <a:cubicBezTo>
                    <a:pt x="449" y="0"/>
                    <a:pt x="1" y="448"/>
                    <a:pt x="1" y="999"/>
                  </a:cubicBezTo>
                  <a:cubicBezTo>
                    <a:pt x="1" y="1548"/>
                    <a:pt x="449" y="1997"/>
                    <a:pt x="999" y="1997"/>
                  </a:cubicBezTo>
                  <a:cubicBezTo>
                    <a:pt x="1550" y="1997"/>
                    <a:pt x="1998" y="1548"/>
                    <a:pt x="1998" y="999"/>
                  </a:cubicBezTo>
                  <a:cubicBezTo>
                    <a:pt x="1996" y="448"/>
                    <a:pt x="1550" y="0"/>
                    <a:pt x="999" y="0"/>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61" name="Google Shape;461;p23"/>
            <p:cNvSpPr/>
            <p:nvPr/>
          </p:nvSpPr>
          <p:spPr>
            <a:xfrm>
              <a:off x="7057973" y="3818652"/>
              <a:ext cx="49950" cy="49950"/>
            </a:xfrm>
            <a:custGeom>
              <a:avLst/>
              <a:gdLst/>
              <a:ahLst/>
              <a:cxnLst/>
              <a:rect l="l" t="t" r="r" b="b"/>
              <a:pathLst>
                <a:path w="1998" h="1998" extrusionOk="0">
                  <a:moveTo>
                    <a:pt x="999" y="637"/>
                  </a:moveTo>
                  <a:cubicBezTo>
                    <a:pt x="1197" y="637"/>
                    <a:pt x="1359" y="799"/>
                    <a:pt x="1359" y="999"/>
                  </a:cubicBezTo>
                  <a:cubicBezTo>
                    <a:pt x="1359" y="1197"/>
                    <a:pt x="1197" y="1359"/>
                    <a:pt x="999" y="1359"/>
                  </a:cubicBezTo>
                  <a:cubicBezTo>
                    <a:pt x="801" y="1359"/>
                    <a:pt x="637" y="1197"/>
                    <a:pt x="637" y="999"/>
                  </a:cubicBezTo>
                  <a:cubicBezTo>
                    <a:pt x="637" y="799"/>
                    <a:pt x="801" y="637"/>
                    <a:pt x="999" y="637"/>
                  </a:cubicBezTo>
                  <a:close/>
                  <a:moveTo>
                    <a:pt x="999" y="0"/>
                  </a:moveTo>
                  <a:cubicBezTo>
                    <a:pt x="448" y="0"/>
                    <a:pt x="0" y="448"/>
                    <a:pt x="0" y="999"/>
                  </a:cubicBezTo>
                  <a:cubicBezTo>
                    <a:pt x="0" y="1548"/>
                    <a:pt x="448" y="1997"/>
                    <a:pt x="999" y="1997"/>
                  </a:cubicBezTo>
                  <a:cubicBezTo>
                    <a:pt x="1548" y="1997"/>
                    <a:pt x="1997" y="1548"/>
                    <a:pt x="1997" y="999"/>
                  </a:cubicBezTo>
                  <a:cubicBezTo>
                    <a:pt x="1996" y="448"/>
                    <a:pt x="1548" y="0"/>
                    <a:pt x="999" y="0"/>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62" name="Google Shape;462;p23"/>
            <p:cNvSpPr/>
            <p:nvPr/>
          </p:nvSpPr>
          <p:spPr>
            <a:xfrm>
              <a:off x="7159848" y="3818652"/>
              <a:ext cx="49950" cy="49950"/>
            </a:xfrm>
            <a:custGeom>
              <a:avLst/>
              <a:gdLst/>
              <a:ahLst/>
              <a:cxnLst/>
              <a:rect l="l" t="t" r="r" b="b"/>
              <a:pathLst>
                <a:path w="1998" h="1998" extrusionOk="0">
                  <a:moveTo>
                    <a:pt x="999" y="637"/>
                  </a:moveTo>
                  <a:cubicBezTo>
                    <a:pt x="1198" y="637"/>
                    <a:pt x="1359" y="799"/>
                    <a:pt x="1359" y="999"/>
                  </a:cubicBezTo>
                  <a:cubicBezTo>
                    <a:pt x="1359" y="1197"/>
                    <a:pt x="1198" y="1359"/>
                    <a:pt x="999" y="1359"/>
                  </a:cubicBezTo>
                  <a:cubicBezTo>
                    <a:pt x="800" y="1359"/>
                    <a:pt x="638" y="1197"/>
                    <a:pt x="638" y="999"/>
                  </a:cubicBezTo>
                  <a:cubicBezTo>
                    <a:pt x="638" y="799"/>
                    <a:pt x="800" y="637"/>
                    <a:pt x="999" y="637"/>
                  </a:cubicBezTo>
                  <a:close/>
                  <a:moveTo>
                    <a:pt x="999" y="0"/>
                  </a:moveTo>
                  <a:cubicBezTo>
                    <a:pt x="449" y="0"/>
                    <a:pt x="1" y="448"/>
                    <a:pt x="1" y="999"/>
                  </a:cubicBezTo>
                  <a:cubicBezTo>
                    <a:pt x="1" y="1548"/>
                    <a:pt x="449" y="1997"/>
                    <a:pt x="999" y="1997"/>
                  </a:cubicBezTo>
                  <a:cubicBezTo>
                    <a:pt x="1549" y="1997"/>
                    <a:pt x="1998" y="1548"/>
                    <a:pt x="1998" y="999"/>
                  </a:cubicBezTo>
                  <a:cubicBezTo>
                    <a:pt x="1995" y="448"/>
                    <a:pt x="1549" y="0"/>
                    <a:pt x="999" y="0"/>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63" name="Google Shape;463;p23"/>
            <p:cNvSpPr/>
            <p:nvPr/>
          </p:nvSpPr>
          <p:spPr>
            <a:xfrm>
              <a:off x="6905148" y="3890427"/>
              <a:ext cx="49950" cy="49950"/>
            </a:xfrm>
            <a:custGeom>
              <a:avLst/>
              <a:gdLst/>
              <a:ahLst/>
              <a:cxnLst/>
              <a:rect l="l" t="t" r="r" b="b"/>
              <a:pathLst>
                <a:path w="1998" h="1998" extrusionOk="0">
                  <a:moveTo>
                    <a:pt x="999" y="639"/>
                  </a:moveTo>
                  <a:cubicBezTo>
                    <a:pt x="1197" y="639"/>
                    <a:pt x="1359" y="801"/>
                    <a:pt x="1359" y="999"/>
                  </a:cubicBezTo>
                  <a:cubicBezTo>
                    <a:pt x="1359" y="1199"/>
                    <a:pt x="1197" y="1361"/>
                    <a:pt x="999" y="1361"/>
                  </a:cubicBezTo>
                  <a:cubicBezTo>
                    <a:pt x="799" y="1361"/>
                    <a:pt x="637" y="1199"/>
                    <a:pt x="637" y="999"/>
                  </a:cubicBezTo>
                  <a:cubicBezTo>
                    <a:pt x="637" y="801"/>
                    <a:pt x="799" y="639"/>
                    <a:pt x="999" y="639"/>
                  </a:cubicBezTo>
                  <a:close/>
                  <a:moveTo>
                    <a:pt x="999" y="1"/>
                  </a:moveTo>
                  <a:cubicBezTo>
                    <a:pt x="448" y="1"/>
                    <a:pt x="0" y="448"/>
                    <a:pt x="0" y="999"/>
                  </a:cubicBezTo>
                  <a:cubicBezTo>
                    <a:pt x="0" y="1550"/>
                    <a:pt x="448" y="1998"/>
                    <a:pt x="999" y="1998"/>
                  </a:cubicBezTo>
                  <a:cubicBezTo>
                    <a:pt x="1548" y="1998"/>
                    <a:pt x="1997" y="1550"/>
                    <a:pt x="1997" y="999"/>
                  </a:cubicBezTo>
                  <a:cubicBezTo>
                    <a:pt x="1997" y="450"/>
                    <a:pt x="1548" y="1"/>
                    <a:pt x="999"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64" name="Google Shape;464;p23"/>
            <p:cNvSpPr/>
            <p:nvPr/>
          </p:nvSpPr>
          <p:spPr>
            <a:xfrm>
              <a:off x="7006998" y="3890427"/>
              <a:ext cx="49950" cy="49950"/>
            </a:xfrm>
            <a:custGeom>
              <a:avLst/>
              <a:gdLst/>
              <a:ahLst/>
              <a:cxnLst/>
              <a:rect l="l" t="t" r="r" b="b"/>
              <a:pathLst>
                <a:path w="1998" h="1998" extrusionOk="0">
                  <a:moveTo>
                    <a:pt x="999" y="639"/>
                  </a:moveTo>
                  <a:cubicBezTo>
                    <a:pt x="1198" y="639"/>
                    <a:pt x="1360" y="801"/>
                    <a:pt x="1360" y="999"/>
                  </a:cubicBezTo>
                  <a:cubicBezTo>
                    <a:pt x="1360" y="1199"/>
                    <a:pt x="1198" y="1361"/>
                    <a:pt x="999" y="1361"/>
                  </a:cubicBezTo>
                  <a:cubicBezTo>
                    <a:pt x="800" y="1361"/>
                    <a:pt x="639" y="1199"/>
                    <a:pt x="639" y="999"/>
                  </a:cubicBezTo>
                  <a:cubicBezTo>
                    <a:pt x="639" y="801"/>
                    <a:pt x="800" y="639"/>
                    <a:pt x="999" y="639"/>
                  </a:cubicBezTo>
                  <a:close/>
                  <a:moveTo>
                    <a:pt x="999" y="1"/>
                  </a:moveTo>
                  <a:cubicBezTo>
                    <a:pt x="449" y="1"/>
                    <a:pt x="0" y="448"/>
                    <a:pt x="0" y="999"/>
                  </a:cubicBezTo>
                  <a:cubicBezTo>
                    <a:pt x="0" y="1550"/>
                    <a:pt x="449" y="1998"/>
                    <a:pt x="999" y="1998"/>
                  </a:cubicBezTo>
                  <a:cubicBezTo>
                    <a:pt x="1549" y="1998"/>
                    <a:pt x="1997" y="1550"/>
                    <a:pt x="1997" y="999"/>
                  </a:cubicBezTo>
                  <a:cubicBezTo>
                    <a:pt x="1997" y="450"/>
                    <a:pt x="1549" y="1"/>
                    <a:pt x="999"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65" name="Google Shape;465;p23"/>
            <p:cNvSpPr/>
            <p:nvPr/>
          </p:nvSpPr>
          <p:spPr>
            <a:xfrm>
              <a:off x="7108873" y="3890427"/>
              <a:ext cx="49950" cy="49950"/>
            </a:xfrm>
            <a:custGeom>
              <a:avLst/>
              <a:gdLst/>
              <a:ahLst/>
              <a:cxnLst/>
              <a:rect l="l" t="t" r="r" b="b"/>
              <a:pathLst>
                <a:path w="1998" h="1998" extrusionOk="0">
                  <a:moveTo>
                    <a:pt x="999" y="639"/>
                  </a:moveTo>
                  <a:cubicBezTo>
                    <a:pt x="1197" y="639"/>
                    <a:pt x="1361" y="801"/>
                    <a:pt x="1361" y="999"/>
                  </a:cubicBezTo>
                  <a:cubicBezTo>
                    <a:pt x="1361" y="1199"/>
                    <a:pt x="1200" y="1361"/>
                    <a:pt x="999" y="1361"/>
                  </a:cubicBezTo>
                  <a:cubicBezTo>
                    <a:pt x="801" y="1361"/>
                    <a:pt x="638" y="1199"/>
                    <a:pt x="638" y="999"/>
                  </a:cubicBezTo>
                  <a:cubicBezTo>
                    <a:pt x="638" y="801"/>
                    <a:pt x="801" y="639"/>
                    <a:pt x="999" y="639"/>
                  </a:cubicBezTo>
                  <a:close/>
                  <a:moveTo>
                    <a:pt x="999" y="1"/>
                  </a:moveTo>
                  <a:cubicBezTo>
                    <a:pt x="448" y="1"/>
                    <a:pt x="1" y="448"/>
                    <a:pt x="1" y="999"/>
                  </a:cubicBezTo>
                  <a:cubicBezTo>
                    <a:pt x="1" y="1550"/>
                    <a:pt x="448" y="1998"/>
                    <a:pt x="999" y="1998"/>
                  </a:cubicBezTo>
                  <a:cubicBezTo>
                    <a:pt x="1550" y="1998"/>
                    <a:pt x="1998" y="1550"/>
                    <a:pt x="1998" y="999"/>
                  </a:cubicBezTo>
                  <a:cubicBezTo>
                    <a:pt x="1998" y="450"/>
                    <a:pt x="1550" y="1"/>
                    <a:pt x="999"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66" name="Google Shape;466;p23"/>
            <p:cNvSpPr/>
            <p:nvPr/>
          </p:nvSpPr>
          <p:spPr>
            <a:xfrm>
              <a:off x="7210773" y="3890427"/>
              <a:ext cx="49950" cy="49950"/>
            </a:xfrm>
            <a:custGeom>
              <a:avLst/>
              <a:gdLst/>
              <a:ahLst/>
              <a:cxnLst/>
              <a:rect l="l" t="t" r="r" b="b"/>
              <a:pathLst>
                <a:path w="1998" h="1998" extrusionOk="0">
                  <a:moveTo>
                    <a:pt x="999" y="639"/>
                  </a:moveTo>
                  <a:cubicBezTo>
                    <a:pt x="1197" y="639"/>
                    <a:pt x="1360" y="801"/>
                    <a:pt x="1360" y="999"/>
                  </a:cubicBezTo>
                  <a:cubicBezTo>
                    <a:pt x="1360" y="1199"/>
                    <a:pt x="1198" y="1361"/>
                    <a:pt x="999" y="1361"/>
                  </a:cubicBezTo>
                  <a:cubicBezTo>
                    <a:pt x="801" y="1361"/>
                    <a:pt x="637" y="1199"/>
                    <a:pt x="637" y="999"/>
                  </a:cubicBezTo>
                  <a:cubicBezTo>
                    <a:pt x="637" y="801"/>
                    <a:pt x="801" y="639"/>
                    <a:pt x="999" y="639"/>
                  </a:cubicBezTo>
                  <a:close/>
                  <a:moveTo>
                    <a:pt x="999" y="1"/>
                  </a:moveTo>
                  <a:cubicBezTo>
                    <a:pt x="448" y="1"/>
                    <a:pt x="0" y="448"/>
                    <a:pt x="0" y="999"/>
                  </a:cubicBezTo>
                  <a:cubicBezTo>
                    <a:pt x="0" y="1550"/>
                    <a:pt x="448" y="1998"/>
                    <a:pt x="999" y="1998"/>
                  </a:cubicBezTo>
                  <a:cubicBezTo>
                    <a:pt x="1549" y="1998"/>
                    <a:pt x="1997" y="1550"/>
                    <a:pt x="1997" y="999"/>
                  </a:cubicBezTo>
                  <a:cubicBezTo>
                    <a:pt x="1997" y="450"/>
                    <a:pt x="1549" y="1"/>
                    <a:pt x="999"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grpSp>
      <p:grpSp>
        <p:nvGrpSpPr>
          <p:cNvPr id="467" name="Google Shape;467;p23"/>
          <p:cNvGrpSpPr/>
          <p:nvPr/>
        </p:nvGrpSpPr>
        <p:grpSpPr>
          <a:xfrm>
            <a:off x="4953984" y="5574612"/>
            <a:ext cx="716560" cy="790708"/>
            <a:chOff x="4140172" y="3442404"/>
            <a:chExt cx="491400" cy="542250"/>
          </a:xfrm>
        </p:grpSpPr>
        <p:sp>
          <p:nvSpPr>
            <p:cNvPr id="468" name="Google Shape;468;p23"/>
            <p:cNvSpPr/>
            <p:nvPr/>
          </p:nvSpPr>
          <p:spPr>
            <a:xfrm>
              <a:off x="4140172" y="3442404"/>
              <a:ext cx="491400" cy="542250"/>
            </a:xfrm>
            <a:custGeom>
              <a:avLst/>
              <a:gdLst/>
              <a:ahLst/>
              <a:cxnLst/>
              <a:rect l="l" t="t" r="r" b="b"/>
              <a:pathLst>
                <a:path w="19656" h="21690" extrusionOk="0">
                  <a:moveTo>
                    <a:pt x="9826" y="632"/>
                  </a:moveTo>
                  <a:cubicBezTo>
                    <a:pt x="10079" y="632"/>
                    <a:pt x="10332" y="723"/>
                    <a:pt x="10530" y="905"/>
                  </a:cubicBezTo>
                  <a:lnTo>
                    <a:pt x="12360" y="2711"/>
                  </a:lnTo>
                  <a:lnTo>
                    <a:pt x="7291" y="2711"/>
                  </a:lnTo>
                  <a:lnTo>
                    <a:pt x="9121" y="905"/>
                  </a:lnTo>
                  <a:cubicBezTo>
                    <a:pt x="9319" y="723"/>
                    <a:pt x="9572" y="632"/>
                    <a:pt x="9826" y="632"/>
                  </a:cubicBezTo>
                  <a:close/>
                  <a:moveTo>
                    <a:pt x="16980" y="3347"/>
                  </a:moveTo>
                  <a:lnTo>
                    <a:pt x="16980" y="4748"/>
                  </a:lnTo>
                  <a:lnTo>
                    <a:pt x="2674" y="4748"/>
                  </a:lnTo>
                  <a:lnTo>
                    <a:pt x="2674" y="3347"/>
                  </a:lnTo>
                  <a:close/>
                  <a:moveTo>
                    <a:pt x="2035" y="7893"/>
                  </a:moveTo>
                  <a:lnTo>
                    <a:pt x="2035" y="8823"/>
                  </a:lnTo>
                  <a:lnTo>
                    <a:pt x="1093" y="8823"/>
                  </a:lnTo>
                  <a:lnTo>
                    <a:pt x="2035" y="7893"/>
                  </a:lnTo>
                  <a:close/>
                  <a:moveTo>
                    <a:pt x="17616" y="7893"/>
                  </a:moveTo>
                  <a:lnTo>
                    <a:pt x="18560" y="8823"/>
                  </a:lnTo>
                  <a:lnTo>
                    <a:pt x="17616" y="8823"/>
                  </a:lnTo>
                  <a:lnTo>
                    <a:pt x="17616" y="7893"/>
                  </a:lnTo>
                  <a:close/>
                  <a:moveTo>
                    <a:pt x="16980" y="5384"/>
                  </a:moveTo>
                  <a:lnTo>
                    <a:pt x="16980" y="6787"/>
                  </a:lnTo>
                  <a:lnTo>
                    <a:pt x="15262" y="6787"/>
                  </a:lnTo>
                  <a:cubicBezTo>
                    <a:pt x="15086" y="6787"/>
                    <a:pt x="14944" y="6929"/>
                    <a:pt x="14944" y="7105"/>
                  </a:cubicBezTo>
                  <a:cubicBezTo>
                    <a:pt x="14944" y="7280"/>
                    <a:pt x="15086" y="7422"/>
                    <a:pt x="15262" y="7422"/>
                  </a:cubicBezTo>
                  <a:lnTo>
                    <a:pt x="16980" y="7422"/>
                  </a:lnTo>
                  <a:lnTo>
                    <a:pt x="16980" y="8823"/>
                  </a:lnTo>
                  <a:lnTo>
                    <a:pt x="12545" y="8823"/>
                  </a:lnTo>
                  <a:cubicBezTo>
                    <a:pt x="12368" y="8823"/>
                    <a:pt x="12227" y="8965"/>
                    <a:pt x="12227" y="9141"/>
                  </a:cubicBezTo>
                  <a:cubicBezTo>
                    <a:pt x="12227" y="10463"/>
                    <a:pt x="11150" y="11539"/>
                    <a:pt x="9829" y="11539"/>
                  </a:cubicBezTo>
                  <a:cubicBezTo>
                    <a:pt x="8507" y="11539"/>
                    <a:pt x="7432" y="10463"/>
                    <a:pt x="7432" y="9141"/>
                  </a:cubicBezTo>
                  <a:cubicBezTo>
                    <a:pt x="7432" y="8965"/>
                    <a:pt x="7289" y="8823"/>
                    <a:pt x="7114" y="8823"/>
                  </a:cubicBezTo>
                  <a:lnTo>
                    <a:pt x="2674" y="8823"/>
                  </a:lnTo>
                  <a:lnTo>
                    <a:pt x="2674" y="7422"/>
                  </a:lnTo>
                  <a:lnTo>
                    <a:pt x="13775" y="7422"/>
                  </a:lnTo>
                  <a:cubicBezTo>
                    <a:pt x="13952" y="7422"/>
                    <a:pt x="14093" y="7280"/>
                    <a:pt x="14093" y="7105"/>
                  </a:cubicBezTo>
                  <a:cubicBezTo>
                    <a:pt x="14093" y="6929"/>
                    <a:pt x="13952" y="6787"/>
                    <a:pt x="13775" y="6787"/>
                  </a:cubicBezTo>
                  <a:lnTo>
                    <a:pt x="2674" y="6787"/>
                  </a:lnTo>
                  <a:lnTo>
                    <a:pt x="2674" y="5384"/>
                  </a:lnTo>
                  <a:close/>
                  <a:moveTo>
                    <a:pt x="19017" y="9460"/>
                  </a:moveTo>
                  <a:lnTo>
                    <a:pt x="19017" y="21051"/>
                  </a:lnTo>
                  <a:lnTo>
                    <a:pt x="636" y="21051"/>
                  </a:lnTo>
                  <a:lnTo>
                    <a:pt x="636" y="9460"/>
                  </a:lnTo>
                  <a:lnTo>
                    <a:pt x="6808" y="9460"/>
                  </a:lnTo>
                  <a:cubicBezTo>
                    <a:pt x="6967" y="10985"/>
                    <a:pt x="8261" y="12179"/>
                    <a:pt x="9826" y="12179"/>
                  </a:cubicBezTo>
                  <a:cubicBezTo>
                    <a:pt x="11392" y="12179"/>
                    <a:pt x="12686" y="10986"/>
                    <a:pt x="12844" y="9460"/>
                  </a:cubicBezTo>
                  <a:close/>
                  <a:moveTo>
                    <a:pt x="9826" y="0"/>
                  </a:moveTo>
                  <a:cubicBezTo>
                    <a:pt x="9416" y="0"/>
                    <a:pt x="9005" y="149"/>
                    <a:pt x="8684" y="445"/>
                  </a:cubicBezTo>
                  <a:cubicBezTo>
                    <a:pt x="8683" y="448"/>
                    <a:pt x="8681" y="450"/>
                    <a:pt x="8677" y="451"/>
                  </a:cubicBezTo>
                  <a:lnTo>
                    <a:pt x="6397" y="2699"/>
                  </a:lnTo>
                  <a:cubicBezTo>
                    <a:pt x="6392" y="2704"/>
                    <a:pt x="6389" y="2710"/>
                    <a:pt x="6383" y="2713"/>
                  </a:cubicBezTo>
                  <a:lnTo>
                    <a:pt x="2356" y="2713"/>
                  </a:lnTo>
                  <a:cubicBezTo>
                    <a:pt x="2179" y="2713"/>
                    <a:pt x="2038" y="2855"/>
                    <a:pt x="2038" y="3031"/>
                  </a:cubicBezTo>
                  <a:lnTo>
                    <a:pt x="2038" y="7008"/>
                  </a:lnTo>
                  <a:cubicBezTo>
                    <a:pt x="2025" y="7017"/>
                    <a:pt x="96" y="8917"/>
                    <a:pt x="96" y="8917"/>
                  </a:cubicBezTo>
                  <a:cubicBezTo>
                    <a:pt x="35" y="8977"/>
                    <a:pt x="1" y="9059"/>
                    <a:pt x="1" y="9144"/>
                  </a:cubicBezTo>
                  <a:lnTo>
                    <a:pt x="1" y="21372"/>
                  </a:lnTo>
                  <a:cubicBezTo>
                    <a:pt x="1" y="21547"/>
                    <a:pt x="143" y="21690"/>
                    <a:pt x="318" y="21690"/>
                  </a:cubicBezTo>
                  <a:lnTo>
                    <a:pt x="19337" y="21690"/>
                  </a:lnTo>
                  <a:cubicBezTo>
                    <a:pt x="19513" y="21690"/>
                    <a:pt x="19655" y="21547"/>
                    <a:pt x="19655" y="21372"/>
                  </a:cubicBezTo>
                  <a:cubicBezTo>
                    <a:pt x="19655" y="21369"/>
                    <a:pt x="19655" y="9120"/>
                    <a:pt x="19652" y="9111"/>
                  </a:cubicBezTo>
                  <a:cubicBezTo>
                    <a:pt x="19645" y="9036"/>
                    <a:pt x="19611" y="8968"/>
                    <a:pt x="19560" y="8915"/>
                  </a:cubicBezTo>
                  <a:cubicBezTo>
                    <a:pt x="19560" y="8915"/>
                    <a:pt x="17626" y="7011"/>
                    <a:pt x="17617" y="7003"/>
                  </a:cubicBezTo>
                  <a:lnTo>
                    <a:pt x="17617" y="3031"/>
                  </a:lnTo>
                  <a:cubicBezTo>
                    <a:pt x="17617" y="2855"/>
                    <a:pt x="17475" y="2713"/>
                    <a:pt x="17300" y="2713"/>
                  </a:cubicBezTo>
                  <a:lnTo>
                    <a:pt x="13268" y="2713"/>
                  </a:lnTo>
                  <a:cubicBezTo>
                    <a:pt x="13265" y="2710"/>
                    <a:pt x="13260" y="2704"/>
                    <a:pt x="13254" y="2699"/>
                  </a:cubicBezTo>
                  <a:lnTo>
                    <a:pt x="10975" y="451"/>
                  </a:lnTo>
                  <a:cubicBezTo>
                    <a:pt x="10973" y="450"/>
                    <a:pt x="10970" y="448"/>
                    <a:pt x="10967" y="445"/>
                  </a:cubicBezTo>
                  <a:cubicBezTo>
                    <a:pt x="10647" y="149"/>
                    <a:pt x="10237" y="0"/>
                    <a:pt x="9826" y="0"/>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69" name="Google Shape;469;p23"/>
            <p:cNvSpPr/>
            <p:nvPr/>
          </p:nvSpPr>
          <p:spPr>
            <a:xfrm>
              <a:off x="4174147" y="3688879"/>
              <a:ext cx="15900" cy="28875"/>
            </a:xfrm>
            <a:custGeom>
              <a:avLst/>
              <a:gdLst/>
              <a:ahLst/>
              <a:cxnLst/>
              <a:rect l="l" t="t" r="r" b="b"/>
              <a:pathLst>
                <a:path w="636" h="1155" extrusionOk="0">
                  <a:moveTo>
                    <a:pt x="318" y="0"/>
                  </a:moveTo>
                  <a:cubicBezTo>
                    <a:pt x="142" y="0"/>
                    <a:pt x="0" y="143"/>
                    <a:pt x="0" y="318"/>
                  </a:cubicBezTo>
                  <a:lnTo>
                    <a:pt x="0" y="837"/>
                  </a:lnTo>
                  <a:cubicBezTo>
                    <a:pt x="0" y="1012"/>
                    <a:pt x="142" y="1155"/>
                    <a:pt x="318" y="1155"/>
                  </a:cubicBezTo>
                  <a:cubicBezTo>
                    <a:pt x="493" y="1155"/>
                    <a:pt x="636" y="1012"/>
                    <a:pt x="636" y="837"/>
                  </a:cubicBezTo>
                  <a:lnTo>
                    <a:pt x="636" y="318"/>
                  </a:lnTo>
                  <a:cubicBezTo>
                    <a:pt x="636" y="143"/>
                    <a:pt x="493" y="0"/>
                    <a:pt x="318" y="0"/>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70" name="Google Shape;470;p23"/>
            <p:cNvSpPr/>
            <p:nvPr/>
          </p:nvSpPr>
          <p:spPr>
            <a:xfrm>
              <a:off x="4174147" y="3727754"/>
              <a:ext cx="15900" cy="28850"/>
            </a:xfrm>
            <a:custGeom>
              <a:avLst/>
              <a:gdLst/>
              <a:ahLst/>
              <a:cxnLst/>
              <a:rect l="l" t="t" r="r" b="b"/>
              <a:pathLst>
                <a:path w="636" h="1154" extrusionOk="0">
                  <a:moveTo>
                    <a:pt x="318" y="1"/>
                  </a:moveTo>
                  <a:cubicBezTo>
                    <a:pt x="142" y="1"/>
                    <a:pt x="0" y="141"/>
                    <a:pt x="0" y="318"/>
                  </a:cubicBezTo>
                  <a:lnTo>
                    <a:pt x="0" y="836"/>
                  </a:lnTo>
                  <a:cubicBezTo>
                    <a:pt x="0" y="1011"/>
                    <a:pt x="142" y="1153"/>
                    <a:pt x="318" y="1153"/>
                  </a:cubicBezTo>
                  <a:cubicBezTo>
                    <a:pt x="493" y="1153"/>
                    <a:pt x="636" y="1011"/>
                    <a:pt x="636" y="836"/>
                  </a:cubicBezTo>
                  <a:lnTo>
                    <a:pt x="636" y="318"/>
                  </a:lnTo>
                  <a:cubicBezTo>
                    <a:pt x="636" y="141"/>
                    <a:pt x="493" y="1"/>
                    <a:pt x="318"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71" name="Google Shape;471;p23"/>
            <p:cNvSpPr/>
            <p:nvPr/>
          </p:nvSpPr>
          <p:spPr>
            <a:xfrm>
              <a:off x="4174147" y="3766554"/>
              <a:ext cx="15900" cy="28850"/>
            </a:xfrm>
            <a:custGeom>
              <a:avLst/>
              <a:gdLst/>
              <a:ahLst/>
              <a:cxnLst/>
              <a:rect l="l" t="t" r="r" b="b"/>
              <a:pathLst>
                <a:path w="636" h="1154" extrusionOk="0">
                  <a:moveTo>
                    <a:pt x="318" y="1"/>
                  </a:moveTo>
                  <a:cubicBezTo>
                    <a:pt x="142" y="1"/>
                    <a:pt x="0" y="143"/>
                    <a:pt x="0" y="318"/>
                  </a:cubicBezTo>
                  <a:lnTo>
                    <a:pt x="0" y="836"/>
                  </a:lnTo>
                  <a:cubicBezTo>
                    <a:pt x="0" y="1013"/>
                    <a:pt x="142" y="1153"/>
                    <a:pt x="318" y="1153"/>
                  </a:cubicBezTo>
                  <a:cubicBezTo>
                    <a:pt x="493" y="1153"/>
                    <a:pt x="636" y="1013"/>
                    <a:pt x="636" y="836"/>
                  </a:cubicBezTo>
                  <a:lnTo>
                    <a:pt x="636" y="318"/>
                  </a:lnTo>
                  <a:cubicBezTo>
                    <a:pt x="636" y="144"/>
                    <a:pt x="493" y="1"/>
                    <a:pt x="318"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72" name="Google Shape;472;p23"/>
            <p:cNvSpPr/>
            <p:nvPr/>
          </p:nvSpPr>
          <p:spPr>
            <a:xfrm>
              <a:off x="4174147" y="3844279"/>
              <a:ext cx="15900" cy="28850"/>
            </a:xfrm>
            <a:custGeom>
              <a:avLst/>
              <a:gdLst/>
              <a:ahLst/>
              <a:cxnLst/>
              <a:rect l="l" t="t" r="r" b="b"/>
              <a:pathLst>
                <a:path w="636" h="1154" extrusionOk="0">
                  <a:moveTo>
                    <a:pt x="318" y="1"/>
                  </a:moveTo>
                  <a:cubicBezTo>
                    <a:pt x="142" y="1"/>
                    <a:pt x="0" y="143"/>
                    <a:pt x="0" y="318"/>
                  </a:cubicBezTo>
                  <a:lnTo>
                    <a:pt x="0" y="836"/>
                  </a:lnTo>
                  <a:cubicBezTo>
                    <a:pt x="0" y="1013"/>
                    <a:pt x="142" y="1153"/>
                    <a:pt x="318" y="1153"/>
                  </a:cubicBezTo>
                  <a:cubicBezTo>
                    <a:pt x="493" y="1153"/>
                    <a:pt x="636" y="1013"/>
                    <a:pt x="636" y="836"/>
                  </a:cubicBezTo>
                  <a:lnTo>
                    <a:pt x="636" y="318"/>
                  </a:lnTo>
                  <a:cubicBezTo>
                    <a:pt x="636" y="143"/>
                    <a:pt x="493" y="1"/>
                    <a:pt x="318"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73" name="Google Shape;473;p23"/>
            <p:cNvSpPr/>
            <p:nvPr/>
          </p:nvSpPr>
          <p:spPr>
            <a:xfrm>
              <a:off x="4174147" y="3883079"/>
              <a:ext cx="15900" cy="28875"/>
            </a:xfrm>
            <a:custGeom>
              <a:avLst/>
              <a:gdLst/>
              <a:ahLst/>
              <a:cxnLst/>
              <a:rect l="l" t="t" r="r" b="b"/>
              <a:pathLst>
                <a:path w="636" h="1155" extrusionOk="0">
                  <a:moveTo>
                    <a:pt x="318" y="1"/>
                  </a:moveTo>
                  <a:cubicBezTo>
                    <a:pt x="142" y="1"/>
                    <a:pt x="0" y="143"/>
                    <a:pt x="0" y="318"/>
                  </a:cubicBezTo>
                  <a:lnTo>
                    <a:pt x="0" y="837"/>
                  </a:lnTo>
                  <a:cubicBezTo>
                    <a:pt x="0" y="1013"/>
                    <a:pt x="142" y="1155"/>
                    <a:pt x="318" y="1155"/>
                  </a:cubicBezTo>
                  <a:cubicBezTo>
                    <a:pt x="493" y="1155"/>
                    <a:pt x="636" y="1013"/>
                    <a:pt x="636" y="837"/>
                  </a:cubicBezTo>
                  <a:lnTo>
                    <a:pt x="636" y="318"/>
                  </a:lnTo>
                  <a:cubicBezTo>
                    <a:pt x="636" y="144"/>
                    <a:pt x="493" y="1"/>
                    <a:pt x="318"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74" name="Google Shape;474;p23"/>
            <p:cNvSpPr/>
            <p:nvPr/>
          </p:nvSpPr>
          <p:spPr>
            <a:xfrm>
              <a:off x="4174147" y="3805404"/>
              <a:ext cx="15900" cy="28875"/>
            </a:xfrm>
            <a:custGeom>
              <a:avLst/>
              <a:gdLst/>
              <a:ahLst/>
              <a:cxnLst/>
              <a:rect l="l" t="t" r="r" b="b"/>
              <a:pathLst>
                <a:path w="636" h="1155" extrusionOk="0">
                  <a:moveTo>
                    <a:pt x="318" y="0"/>
                  </a:moveTo>
                  <a:cubicBezTo>
                    <a:pt x="142" y="0"/>
                    <a:pt x="0" y="143"/>
                    <a:pt x="0" y="318"/>
                  </a:cubicBezTo>
                  <a:lnTo>
                    <a:pt x="0" y="837"/>
                  </a:lnTo>
                  <a:cubicBezTo>
                    <a:pt x="0" y="1012"/>
                    <a:pt x="142" y="1155"/>
                    <a:pt x="318" y="1155"/>
                  </a:cubicBezTo>
                  <a:cubicBezTo>
                    <a:pt x="493" y="1155"/>
                    <a:pt x="636" y="1012"/>
                    <a:pt x="636" y="837"/>
                  </a:cubicBezTo>
                  <a:lnTo>
                    <a:pt x="636" y="318"/>
                  </a:lnTo>
                  <a:cubicBezTo>
                    <a:pt x="636" y="143"/>
                    <a:pt x="493" y="0"/>
                    <a:pt x="318" y="0"/>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75" name="Google Shape;475;p23"/>
            <p:cNvSpPr/>
            <p:nvPr/>
          </p:nvSpPr>
          <p:spPr>
            <a:xfrm>
              <a:off x="4174147" y="3919804"/>
              <a:ext cx="15900" cy="30775"/>
            </a:xfrm>
            <a:custGeom>
              <a:avLst/>
              <a:gdLst/>
              <a:ahLst/>
              <a:cxnLst/>
              <a:rect l="l" t="t" r="r" b="b"/>
              <a:pathLst>
                <a:path w="636" h="1231" extrusionOk="0">
                  <a:moveTo>
                    <a:pt x="318" y="1"/>
                  </a:moveTo>
                  <a:cubicBezTo>
                    <a:pt x="142" y="1"/>
                    <a:pt x="0" y="143"/>
                    <a:pt x="0" y="318"/>
                  </a:cubicBezTo>
                  <a:lnTo>
                    <a:pt x="0" y="913"/>
                  </a:lnTo>
                  <a:cubicBezTo>
                    <a:pt x="0" y="1088"/>
                    <a:pt x="142" y="1231"/>
                    <a:pt x="318" y="1231"/>
                  </a:cubicBezTo>
                  <a:cubicBezTo>
                    <a:pt x="493" y="1231"/>
                    <a:pt x="636" y="1088"/>
                    <a:pt x="636" y="913"/>
                  </a:cubicBezTo>
                  <a:lnTo>
                    <a:pt x="636" y="318"/>
                  </a:lnTo>
                  <a:cubicBezTo>
                    <a:pt x="636" y="143"/>
                    <a:pt x="493" y="1"/>
                    <a:pt x="318"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76" name="Google Shape;476;p23"/>
            <p:cNvSpPr/>
            <p:nvPr/>
          </p:nvSpPr>
          <p:spPr>
            <a:xfrm>
              <a:off x="4538322" y="3934679"/>
              <a:ext cx="28225" cy="15900"/>
            </a:xfrm>
            <a:custGeom>
              <a:avLst/>
              <a:gdLst/>
              <a:ahLst/>
              <a:cxnLst/>
              <a:rect l="l" t="t" r="r" b="b"/>
              <a:pathLst>
                <a:path w="1129" h="636" extrusionOk="0">
                  <a:moveTo>
                    <a:pt x="318" y="0"/>
                  </a:moveTo>
                  <a:cubicBezTo>
                    <a:pt x="141" y="0"/>
                    <a:pt x="0" y="141"/>
                    <a:pt x="0" y="318"/>
                  </a:cubicBezTo>
                  <a:cubicBezTo>
                    <a:pt x="0" y="493"/>
                    <a:pt x="141" y="636"/>
                    <a:pt x="318" y="636"/>
                  </a:cubicBezTo>
                  <a:lnTo>
                    <a:pt x="811" y="636"/>
                  </a:lnTo>
                  <a:cubicBezTo>
                    <a:pt x="986" y="636"/>
                    <a:pt x="1129" y="493"/>
                    <a:pt x="1129" y="318"/>
                  </a:cubicBezTo>
                  <a:cubicBezTo>
                    <a:pt x="1129" y="144"/>
                    <a:pt x="986" y="0"/>
                    <a:pt x="811" y="0"/>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77" name="Google Shape;477;p23"/>
            <p:cNvSpPr/>
            <p:nvPr/>
          </p:nvSpPr>
          <p:spPr>
            <a:xfrm>
              <a:off x="4427222" y="3934679"/>
              <a:ext cx="28275" cy="15900"/>
            </a:xfrm>
            <a:custGeom>
              <a:avLst/>
              <a:gdLst/>
              <a:ahLst/>
              <a:cxnLst/>
              <a:rect l="l" t="t" r="r" b="b"/>
              <a:pathLst>
                <a:path w="1131" h="636" extrusionOk="0">
                  <a:moveTo>
                    <a:pt x="319" y="0"/>
                  </a:moveTo>
                  <a:cubicBezTo>
                    <a:pt x="143" y="0"/>
                    <a:pt x="1" y="141"/>
                    <a:pt x="1" y="318"/>
                  </a:cubicBezTo>
                  <a:cubicBezTo>
                    <a:pt x="1" y="493"/>
                    <a:pt x="143" y="636"/>
                    <a:pt x="319" y="636"/>
                  </a:cubicBezTo>
                  <a:lnTo>
                    <a:pt x="813" y="636"/>
                  </a:lnTo>
                  <a:cubicBezTo>
                    <a:pt x="989" y="636"/>
                    <a:pt x="1131" y="493"/>
                    <a:pt x="1131" y="318"/>
                  </a:cubicBezTo>
                  <a:cubicBezTo>
                    <a:pt x="1131" y="144"/>
                    <a:pt x="989" y="0"/>
                    <a:pt x="813" y="0"/>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78" name="Google Shape;478;p23"/>
            <p:cNvSpPr/>
            <p:nvPr/>
          </p:nvSpPr>
          <p:spPr>
            <a:xfrm>
              <a:off x="4464247" y="3934679"/>
              <a:ext cx="28250" cy="15900"/>
            </a:xfrm>
            <a:custGeom>
              <a:avLst/>
              <a:gdLst/>
              <a:ahLst/>
              <a:cxnLst/>
              <a:rect l="l" t="t" r="r" b="b"/>
              <a:pathLst>
                <a:path w="1130" h="636" extrusionOk="0">
                  <a:moveTo>
                    <a:pt x="319" y="0"/>
                  </a:moveTo>
                  <a:cubicBezTo>
                    <a:pt x="143" y="0"/>
                    <a:pt x="1" y="141"/>
                    <a:pt x="1" y="318"/>
                  </a:cubicBezTo>
                  <a:cubicBezTo>
                    <a:pt x="1" y="493"/>
                    <a:pt x="143" y="636"/>
                    <a:pt x="319" y="636"/>
                  </a:cubicBezTo>
                  <a:lnTo>
                    <a:pt x="812" y="636"/>
                  </a:lnTo>
                  <a:cubicBezTo>
                    <a:pt x="989" y="636"/>
                    <a:pt x="1130" y="493"/>
                    <a:pt x="1130" y="318"/>
                  </a:cubicBezTo>
                  <a:cubicBezTo>
                    <a:pt x="1130" y="144"/>
                    <a:pt x="989" y="0"/>
                    <a:pt x="812" y="0"/>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79" name="Google Shape;479;p23"/>
            <p:cNvSpPr/>
            <p:nvPr/>
          </p:nvSpPr>
          <p:spPr>
            <a:xfrm>
              <a:off x="4205147" y="3934679"/>
              <a:ext cx="28275" cy="15900"/>
            </a:xfrm>
            <a:custGeom>
              <a:avLst/>
              <a:gdLst/>
              <a:ahLst/>
              <a:cxnLst/>
              <a:rect l="l" t="t" r="r" b="b"/>
              <a:pathLst>
                <a:path w="1131" h="636" extrusionOk="0">
                  <a:moveTo>
                    <a:pt x="318" y="0"/>
                  </a:moveTo>
                  <a:cubicBezTo>
                    <a:pt x="143" y="0"/>
                    <a:pt x="1" y="141"/>
                    <a:pt x="1" y="318"/>
                  </a:cubicBezTo>
                  <a:cubicBezTo>
                    <a:pt x="1" y="493"/>
                    <a:pt x="143" y="636"/>
                    <a:pt x="318" y="636"/>
                  </a:cubicBezTo>
                  <a:lnTo>
                    <a:pt x="812" y="636"/>
                  </a:lnTo>
                  <a:cubicBezTo>
                    <a:pt x="987" y="636"/>
                    <a:pt x="1129" y="493"/>
                    <a:pt x="1129" y="318"/>
                  </a:cubicBezTo>
                  <a:cubicBezTo>
                    <a:pt x="1131" y="144"/>
                    <a:pt x="987" y="0"/>
                    <a:pt x="812" y="0"/>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80" name="Google Shape;480;p23"/>
            <p:cNvSpPr/>
            <p:nvPr/>
          </p:nvSpPr>
          <p:spPr>
            <a:xfrm>
              <a:off x="4501272" y="3934679"/>
              <a:ext cx="28250" cy="15900"/>
            </a:xfrm>
            <a:custGeom>
              <a:avLst/>
              <a:gdLst/>
              <a:ahLst/>
              <a:cxnLst/>
              <a:rect l="l" t="t" r="r" b="b"/>
              <a:pathLst>
                <a:path w="1130" h="636" extrusionOk="0">
                  <a:moveTo>
                    <a:pt x="319" y="0"/>
                  </a:moveTo>
                  <a:cubicBezTo>
                    <a:pt x="143" y="0"/>
                    <a:pt x="1" y="141"/>
                    <a:pt x="1" y="318"/>
                  </a:cubicBezTo>
                  <a:cubicBezTo>
                    <a:pt x="1" y="493"/>
                    <a:pt x="143" y="636"/>
                    <a:pt x="319" y="636"/>
                  </a:cubicBezTo>
                  <a:lnTo>
                    <a:pt x="812" y="636"/>
                  </a:lnTo>
                  <a:cubicBezTo>
                    <a:pt x="987" y="636"/>
                    <a:pt x="1130" y="493"/>
                    <a:pt x="1130" y="318"/>
                  </a:cubicBezTo>
                  <a:cubicBezTo>
                    <a:pt x="1130" y="144"/>
                    <a:pt x="987" y="0"/>
                    <a:pt x="812" y="0"/>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81" name="Google Shape;481;p23"/>
            <p:cNvSpPr/>
            <p:nvPr/>
          </p:nvSpPr>
          <p:spPr>
            <a:xfrm>
              <a:off x="4316197" y="3934679"/>
              <a:ext cx="28225" cy="15900"/>
            </a:xfrm>
            <a:custGeom>
              <a:avLst/>
              <a:gdLst/>
              <a:ahLst/>
              <a:cxnLst/>
              <a:rect l="l" t="t" r="r" b="b"/>
              <a:pathLst>
                <a:path w="1129" h="636" extrusionOk="0">
                  <a:moveTo>
                    <a:pt x="318" y="0"/>
                  </a:moveTo>
                  <a:cubicBezTo>
                    <a:pt x="142" y="0"/>
                    <a:pt x="0" y="141"/>
                    <a:pt x="0" y="318"/>
                  </a:cubicBezTo>
                  <a:cubicBezTo>
                    <a:pt x="0" y="493"/>
                    <a:pt x="142" y="636"/>
                    <a:pt x="318" y="636"/>
                  </a:cubicBezTo>
                  <a:lnTo>
                    <a:pt x="811" y="636"/>
                  </a:lnTo>
                  <a:cubicBezTo>
                    <a:pt x="987" y="636"/>
                    <a:pt x="1129" y="493"/>
                    <a:pt x="1129" y="318"/>
                  </a:cubicBezTo>
                  <a:cubicBezTo>
                    <a:pt x="1129" y="144"/>
                    <a:pt x="988" y="0"/>
                    <a:pt x="811" y="0"/>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82" name="Google Shape;482;p23"/>
            <p:cNvSpPr/>
            <p:nvPr/>
          </p:nvSpPr>
          <p:spPr>
            <a:xfrm>
              <a:off x="4279172" y="3934679"/>
              <a:ext cx="28225" cy="15900"/>
            </a:xfrm>
            <a:custGeom>
              <a:avLst/>
              <a:gdLst/>
              <a:ahLst/>
              <a:cxnLst/>
              <a:rect l="l" t="t" r="r" b="b"/>
              <a:pathLst>
                <a:path w="1129" h="636" extrusionOk="0">
                  <a:moveTo>
                    <a:pt x="318" y="0"/>
                  </a:moveTo>
                  <a:cubicBezTo>
                    <a:pt x="142" y="0"/>
                    <a:pt x="0" y="141"/>
                    <a:pt x="0" y="318"/>
                  </a:cubicBezTo>
                  <a:cubicBezTo>
                    <a:pt x="0" y="493"/>
                    <a:pt x="142" y="636"/>
                    <a:pt x="318" y="636"/>
                  </a:cubicBezTo>
                  <a:lnTo>
                    <a:pt x="813" y="636"/>
                  </a:lnTo>
                  <a:cubicBezTo>
                    <a:pt x="988" y="636"/>
                    <a:pt x="1129" y="493"/>
                    <a:pt x="1129" y="318"/>
                  </a:cubicBezTo>
                  <a:cubicBezTo>
                    <a:pt x="1129" y="144"/>
                    <a:pt x="988" y="0"/>
                    <a:pt x="813" y="0"/>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83" name="Google Shape;483;p23"/>
            <p:cNvSpPr/>
            <p:nvPr/>
          </p:nvSpPr>
          <p:spPr>
            <a:xfrm>
              <a:off x="4242172" y="3934679"/>
              <a:ext cx="28250" cy="15900"/>
            </a:xfrm>
            <a:custGeom>
              <a:avLst/>
              <a:gdLst/>
              <a:ahLst/>
              <a:cxnLst/>
              <a:rect l="l" t="t" r="r" b="b"/>
              <a:pathLst>
                <a:path w="1130" h="636" extrusionOk="0">
                  <a:moveTo>
                    <a:pt x="318" y="0"/>
                  </a:moveTo>
                  <a:cubicBezTo>
                    <a:pt x="141" y="0"/>
                    <a:pt x="1" y="141"/>
                    <a:pt x="1" y="318"/>
                  </a:cubicBezTo>
                  <a:cubicBezTo>
                    <a:pt x="1" y="493"/>
                    <a:pt x="141" y="636"/>
                    <a:pt x="318" y="636"/>
                  </a:cubicBezTo>
                  <a:lnTo>
                    <a:pt x="812" y="636"/>
                  </a:lnTo>
                  <a:cubicBezTo>
                    <a:pt x="987" y="636"/>
                    <a:pt x="1129" y="493"/>
                    <a:pt x="1129" y="318"/>
                  </a:cubicBezTo>
                  <a:cubicBezTo>
                    <a:pt x="1129" y="144"/>
                    <a:pt x="987" y="0"/>
                    <a:pt x="812" y="0"/>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84" name="Google Shape;484;p23"/>
            <p:cNvSpPr/>
            <p:nvPr/>
          </p:nvSpPr>
          <p:spPr>
            <a:xfrm>
              <a:off x="4353222" y="3934679"/>
              <a:ext cx="28225" cy="15900"/>
            </a:xfrm>
            <a:custGeom>
              <a:avLst/>
              <a:gdLst/>
              <a:ahLst/>
              <a:cxnLst/>
              <a:rect l="l" t="t" r="r" b="b"/>
              <a:pathLst>
                <a:path w="1129" h="636" extrusionOk="0">
                  <a:moveTo>
                    <a:pt x="318" y="0"/>
                  </a:moveTo>
                  <a:cubicBezTo>
                    <a:pt x="143" y="0"/>
                    <a:pt x="0" y="141"/>
                    <a:pt x="0" y="318"/>
                  </a:cubicBezTo>
                  <a:cubicBezTo>
                    <a:pt x="0" y="493"/>
                    <a:pt x="143" y="636"/>
                    <a:pt x="318" y="636"/>
                  </a:cubicBezTo>
                  <a:lnTo>
                    <a:pt x="811" y="636"/>
                  </a:lnTo>
                  <a:cubicBezTo>
                    <a:pt x="987" y="636"/>
                    <a:pt x="1129" y="493"/>
                    <a:pt x="1129" y="318"/>
                  </a:cubicBezTo>
                  <a:cubicBezTo>
                    <a:pt x="1129" y="144"/>
                    <a:pt x="987" y="0"/>
                    <a:pt x="811" y="0"/>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85" name="Google Shape;485;p23"/>
            <p:cNvSpPr/>
            <p:nvPr/>
          </p:nvSpPr>
          <p:spPr>
            <a:xfrm>
              <a:off x="4390247" y="3934679"/>
              <a:ext cx="28225" cy="15900"/>
            </a:xfrm>
            <a:custGeom>
              <a:avLst/>
              <a:gdLst/>
              <a:ahLst/>
              <a:cxnLst/>
              <a:rect l="l" t="t" r="r" b="b"/>
              <a:pathLst>
                <a:path w="1129" h="636" extrusionOk="0">
                  <a:moveTo>
                    <a:pt x="318" y="0"/>
                  </a:moveTo>
                  <a:cubicBezTo>
                    <a:pt x="141" y="0"/>
                    <a:pt x="0" y="141"/>
                    <a:pt x="0" y="318"/>
                  </a:cubicBezTo>
                  <a:cubicBezTo>
                    <a:pt x="0" y="493"/>
                    <a:pt x="141" y="636"/>
                    <a:pt x="318" y="636"/>
                  </a:cubicBezTo>
                  <a:lnTo>
                    <a:pt x="811" y="636"/>
                  </a:lnTo>
                  <a:cubicBezTo>
                    <a:pt x="987" y="636"/>
                    <a:pt x="1129" y="493"/>
                    <a:pt x="1129" y="318"/>
                  </a:cubicBezTo>
                  <a:cubicBezTo>
                    <a:pt x="1129" y="144"/>
                    <a:pt x="987" y="0"/>
                    <a:pt x="811" y="0"/>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86" name="Google Shape;486;p23"/>
            <p:cNvSpPr/>
            <p:nvPr/>
          </p:nvSpPr>
          <p:spPr>
            <a:xfrm>
              <a:off x="4581647" y="3919804"/>
              <a:ext cx="15950" cy="30775"/>
            </a:xfrm>
            <a:custGeom>
              <a:avLst/>
              <a:gdLst/>
              <a:ahLst/>
              <a:cxnLst/>
              <a:rect l="l" t="t" r="r" b="b"/>
              <a:pathLst>
                <a:path w="638" h="1231" extrusionOk="0">
                  <a:moveTo>
                    <a:pt x="318" y="1"/>
                  </a:moveTo>
                  <a:cubicBezTo>
                    <a:pt x="143" y="1"/>
                    <a:pt x="1" y="143"/>
                    <a:pt x="1" y="318"/>
                  </a:cubicBezTo>
                  <a:lnTo>
                    <a:pt x="1" y="913"/>
                  </a:lnTo>
                  <a:cubicBezTo>
                    <a:pt x="1" y="1088"/>
                    <a:pt x="143" y="1231"/>
                    <a:pt x="318" y="1231"/>
                  </a:cubicBezTo>
                  <a:cubicBezTo>
                    <a:pt x="494" y="1231"/>
                    <a:pt x="636" y="1088"/>
                    <a:pt x="636" y="913"/>
                  </a:cubicBezTo>
                  <a:lnTo>
                    <a:pt x="636" y="318"/>
                  </a:lnTo>
                  <a:cubicBezTo>
                    <a:pt x="638" y="143"/>
                    <a:pt x="494" y="1"/>
                    <a:pt x="318"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87" name="Google Shape;487;p23"/>
            <p:cNvSpPr/>
            <p:nvPr/>
          </p:nvSpPr>
          <p:spPr>
            <a:xfrm>
              <a:off x="4581647" y="3804329"/>
              <a:ext cx="15950" cy="28850"/>
            </a:xfrm>
            <a:custGeom>
              <a:avLst/>
              <a:gdLst/>
              <a:ahLst/>
              <a:cxnLst/>
              <a:rect l="l" t="t" r="r" b="b"/>
              <a:pathLst>
                <a:path w="638" h="1154" extrusionOk="0">
                  <a:moveTo>
                    <a:pt x="318" y="1"/>
                  </a:moveTo>
                  <a:cubicBezTo>
                    <a:pt x="143" y="1"/>
                    <a:pt x="1" y="142"/>
                    <a:pt x="1" y="319"/>
                  </a:cubicBezTo>
                  <a:lnTo>
                    <a:pt x="1" y="836"/>
                  </a:lnTo>
                  <a:cubicBezTo>
                    <a:pt x="1" y="1012"/>
                    <a:pt x="143" y="1154"/>
                    <a:pt x="318" y="1154"/>
                  </a:cubicBezTo>
                  <a:cubicBezTo>
                    <a:pt x="494" y="1154"/>
                    <a:pt x="636" y="1012"/>
                    <a:pt x="636" y="836"/>
                  </a:cubicBezTo>
                  <a:lnTo>
                    <a:pt x="636" y="319"/>
                  </a:lnTo>
                  <a:cubicBezTo>
                    <a:pt x="638" y="145"/>
                    <a:pt x="494" y="1"/>
                    <a:pt x="318"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88" name="Google Shape;488;p23"/>
            <p:cNvSpPr/>
            <p:nvPr/>
          </p:nvSpPr>
          <p:spPr>
            <a:xfrm>
              <a:off x="4581647" y="3726654"/>
              <a:ext cx="15950" cy="28850"/>
            </a:xfrm>
            <a:custGeom>
              <a:avLst/>
              <a:gdLst/>
              <a:ahLst/>
              <a:cxnLst/>
              <a:rect l="l" t="t" r="r" b="b"/>
              <a:pathLst>
                <a:path w="638" h="1154" extrusionOk="0">
                  <a:moveTo>
                    <a:pt x="318" y="1"/>
                  </a:moveTo>
                  <a:cubicBezTo>
                    <a:pt x="143" y="1"/>
                    <a:pt x="1" y="141"/>
                    <a:pt x="1" y="318"/>
                  </a:cubicBezTo>
                  <a:lnTo>
                    <a:pt x="1" y="836"/>
                  </a:lnTo>
                  <a:cubicBezTo>
                    <a:pt x="1" y="1011"/>
                    <a:pt x="143" y="1153"/>
                    <a:pt x="318" y="1153"/>
                  </a:cubicBezTo>
                  <a:cubicBezTo>
                    <a:pt x="494" y="1153"/>
                    <a:pt x="636" y="1011"/>
                    <a:pt x="636" y="836"/>
                  </a:cubicBezTo>
                  <a:lnTo>
                    <a:pt x="636" y="318"/>
                  </a:lnTo>
                  <a:cubicBezTo>
                    <a:pt x="638" y="144"/>
                    <a:pt x="494" y="1"/>
                    <a:pt x="318"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89" name="Google Shape;489;p23"/>
            <p:cNvSpPr/>
            <p:nvPr/>
          </p:nvSpPr>
          <p:spPr>
            <a:xfrm>
              <a:off x="4581647" y="3687854"/>
              <a:ext cx="15950" cy="28850"/>
            </a:xfrm>
            <a:custGeom>
              <a:avLst/>
              <a:gdLst/>
              <a:ahLst/>
              <a:cxnLst/>
              <a:rect l="l" t="t" r="r" b="b"/>
              <a:pathLst>
                <a:path w="638" h="1154" extrusionOk="0">
                  <a:moveTo>
                    <a:pt x="318" y="1"/>
                  </a:moveTo>
                  <a:cubicBezTo>
                    <a:pt x="143" y="1"/>
                    <a:pt x="1" y="141"/>
                    <a:pt x="1" y="318"/>
                  </a:cubicBezTo>
                  <a:lnTo>
                    <a:pt x="1" y="836"/>
                  </a:lnTo>
                  <a:cubicBezTo>
                    <a:pt x="1" y="1011"/>
                    <a:pt x="143" y="1153"/>
                    <a:pt x="318" y="1153"/>
                  </a:cubicBezTo>
                  <a:cubicBezTo>
                    <a:pt x="494" y="1153"/>
                    <a:pt x="636" y="1011"/>
                    <a:pt x="636" y="836"/>
                  </a:cubicBezTo>
                  <a:lnTo>
                    <a:pt x="636" y="318"/>
                  </a:lnTo>
                  <a:cubicBezTo>
                    <a:pt x="638" y="141"/>
                    <a:pt x="494" y="1"/>
                    <a:pt x="318"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90" name="Google Shape;490;p23"/>
            <p:cNvSpPr/>
            <p:nvPr/>
          </p:nvSpPr>
          <p:spPr>
            <a:xfrm>
              <a:off x="4581647" y="3843179"/>
              <a:ext cx="15950" cy="28850"/>
            </a:xfrm>
            <a:custGeom>
              <a:avLst/>
              <a:gdLst/>
              <a:ahLst/>
              <a:cxnLst/>
              <a:rect l="l" t="t" r="r" b="b"/>
              <a:pathLst>
                <a:path w="638" h="1154" extrusionOk="0">
                  <a:moveTo>
                    <a:pt x="318" y="1"/>
                  </a:moveTo>
                  <a:cubicBezTo>
                    <a:pt x="143" y="1"/>
                    <a:pt x="1" y="143"/>
                    <a:pt x="1" y="318"/>
                  </a:cubicBezTo>
                  <a:lnTo>
                    <a:pt x="1" y="836"/>
                  </a:lnTo>
                  <a:cubicBezTo>
                    <a:pt x="1" y="1013"/>
                    <a:pt x="143" y="1153"/>
                    <a:pt x="318" y="1153"/>
                  </a:cubicBezTo>
                  <a:cubicBezTo>
                    <a:pt x="494" y="1153"/>
                    <a:pt x="636" y="1013"/>
                    <a:pt x="636" y="836"/>
                  </a:cubicBezTo>
                  <a:lnTo>
                    <a:pt x="636" y="318"/>
                  </a:lnTo>
                  <a:cubicBezTo>
                    <a:pt x="638" y="144"/>
                    <a:pt x="494" y="1"/>
                    <a:pt x="318"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91" name="Google Shape;491;p23"/>
            <p:cNvSpPr/>
            <p:nvPr/>
          </p:nvSpPr>
          <p:spPr>
            <a:xfrm>
              <a:off x="4581647" y="3765504"/>
              <a:ext cx="15950" cy="28875"/>
            </a:xfrm>
            <a:custGeom>
              <a:avLst/>
              <a:gdLst/>
              <a:ahLst/>
              <a:cxnLst/>
              <a:rect l="l" t="t" r="r" b="b"/>
              <a:pathLst>
                <a:path w="638" h="1155" extrusionOk="0">
                  <a:moveTo>
                    <a:pt x="318" y="0"/>
                  </a:moveTo>
                  <a:cubicBezTo>
                    <a:pt x="143" y="0"/>
                    <a:pt x="1" y="143"/>
                    <a:pt x="1" y="318"/>
                  </a:cubicBezTo>
                  <a:lnTo>
                    <a:pt x="1" y="837"/>
                  </a:lnTo>
                  <a:cubicBezTo>
                    <a:pt x="1" y="1012"/>
                    <a:pt x="143" y="1155"/>
                    <a:pt x="318" y="1155"/>
                  </a:cubicBezTo>
                  <a:cubicBezTo>
                    <a:pt x="494" y="1155"/>
                    <a:pt x="636" y="1012"/>
                    <a:pt x="636" y="837"/>
                  </a:cubicBezTo>
                  <a:lnTo>
                    <a:pt x="636" y="318"/>
                  </a:lnTo>
                  <a:cubicBezTo>
                    <a:pt x="638" y="143"/>
                    <a:pt x="494" y="0"/>
                    <a:pt x="318" y="0"/>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92" name="Google Shape;492;p23"/>
            <p:cNvSpPr/>
            <p:nvPr/>
          </p:nvSpPr>
          <p:spPr>
            <a:xfrm>
              <a:off x="4581647" y="3882054"/>
              <a:ext cx="15950" cy="28850"/>
            </a:xfrm>
            <a:custGeom>
              <a:avLst/>
              <a:gdLst/>
              <a:ahLst/>
              <a:cxnLst/>
              <a:rect l="l" t="t" r="r" b="b"/>
              <a:pathLst>
                <a:path w="638" h="1154" extrusionOk="0">
                  <a:moveTo>
                    <a:pt x="318" y="1"/>
                  </a:moveTo>
                  <a:cubicBezTo>
                    <a:pt x="143" y="1"/>
                    <a:pt x="1" y="142"/>
                    <a:pt x="1" y="319"/>
                  </a:cubicBezTo>
                  <a:lnTo>
                    <a:pt x="1" y="836"/>
                  </a:lnTo>
                  <a:cubicBezTo>
                    <a:pt x="1" y="1011"/>
                    <a:pt x="143" y="1154"/>
                    <a:pt x="318" y="1154"/>
                  </a:cubicBezTo>
                  <a:cubicBezTo>
                    <a:pt x="494" y="1154"/>
                    <a:pt x="636" y="1011"/>
                    <a:pt x="636" y="836"/>
                  </a:cubicBezTo>
                  <a:lnTo>
                    <a:pt x="636" y="319"/>
                  </a:lnTo>
                  <a:cubicBezTo>
                    <a:pt x="638" y="142"/>
                    <a:pt x="494" y="1"/>
                    <a:pt x="318" y="1"/>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sp>
          <p:nvSpPr>
            <p:cNvPr id="493" name="Google Shape;493;p23"/>
            <p:cNvSpPr/>
            <p:nvPr/>
          </p:nvSpPr>
          <p:spPr>
            <a:xfrm>
              <a:off x="4309947" y="3858279"/>
              <a:ext cx="151800" cy="15900"/>
            </a:xfrm>
            <a:custGeom>
              <a:avLst/>
              <a:gdLst/>
              <a:ahLst/>
              <a:cxnLst/>
              <a:rect l="l" t="t" r="r" b="b"/>
              <a:pathLst>
                <a:path w="6072" h="636" extrusionOk="0">
                  <a:moveTo>
                    <a:pt x="318" y="0"/>
                  </a:moveTo>
                  <a:cubicBezTo>
                    <a:pt x="143" y="0"/>
                    <a:pt x="1" y="142"/>
                    <a:pt x="1" y="318"/>
                  </a:cubicBezTo>
                  <a:cubicBezTo>
                    <a:pt x="1" y="493"/>
                    <a:pt x="143" y="636"/>
                    <a:pt x="318" y="636"/>
                  </a:cubicBezTo>
                  <a:lnTo>
                    <a:pt x="5754" y="636"/>
                  </a:lnTo>
                  <a:cubicBezTo>
                    <a:pt x="5929" y="636"/>
                    <a:pt x="6072" y="493"/>
                    <a:pt x="6072" y="318"/>
                  </a:cubicBezTo>
                  <a:cubicBezTo>
                    <a:pt x="6072" y="142"/>
                    <a:pt x="5929" y="0"/>
                    <a:pt x="5754" y="0"/>
                  </a:cubicBezTo>
                  <a:close/>
                </a:path>
              </a:pathLst>
            </a:custGeom>
            <a:solidFill>
              <a:schemeClr val="dk2"/>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383838"/>
                </a:solidFill>
                <a:latin typeface="Calibri"/>
                <a:ea typeface="Calibri"/>
                <a:cs typeface="Calibri"/>
                <a:sym typeface="Calibri"/>
              </a:endParaRPr>
            </a:p>
          </p:txBody>
        </p:sp>
      </p:grpSp>
      <p:grpSp>
        <p:nvGrpSpPr>
          <p:cNvPr id="494" name="Google Shape;494;p23"/>
          <p:cNvGrpSpPr/>
          <p:nvPr/>
        </p:nvGrpSpPr>
        <p:grpSpPr>
          <a:xfrm>
            <a:off x="11050512" y="4780803"/>
            <a:ext cx="3852000" cy="1869250"/>
            <a:chOff x="11050512" y="4780803"/>
            <a:chExt cx="3852000" cy="1869250"/>
          </a:xfrm>
        </p:grpSpPr>
        <p:grpSp>
          <p:nvGrpSpPr>
            <p:cNvPr id="495" name="Google Shape;495;p23"/>
            <p:cNvGrpSpPr/>
            <p:nvPr/>
          </p:nvGrpSpPr>
          <p:grpSpPr>
            <a:xfrm>
              <a:off x="11050512" y="4780803"/>
              <a:ext cx="3852000" cy="1869250"/>
              <a:chOff x="11050512" y="4780803"/>
              <a:chExt cx="3852000" cy="1869250"/>
            </a:xfrm>
          </p:grpSpPr>
          <p:sp>
            <p:nvSpPr>
              <p:cNvPr id="496" name="Google Shape;496;p23"/>
              <p:cNvSpPr/>
              <p:nvPr/>
            </p:nvSpPr>
            <p:spPr>
              <a:xfrm>
                <a:off x="11050512" y="5289853"/>
                <a:ext cx="3852000" cy="1360200"/>
              </a:xfrm>
              <a:prstGeom prst="rect">
                <a:avLst/>
              </a:prstGeom>
              <a:solidFill>
                <a:schemeClr val="accent1"/>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sp>
            <p:nvSpPr>
              <p:cNvPr id="497" name="Google Shape;497;p23"/>
              <p:cNvSpPr/>
              <p:nvPr/>
            </p:nvSpPr>
            <p:spPr>
              <a:xfrm>
                <a:off x="12374020" y="4780803"/>
                <a:ext cx="1179600" cy="680400"/>
              </a:xfrm>
              <a:prstGeom prst="triangle">
                <a:avLst>
                  <a:gd name="adj" fmla="val 50000"/>
                </a:avLst>
              </a:prstGeom>
              <a:solidFill>
                <a:schemeClr val="accent1"/>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grpSp>
        <p:sp>
          <p:nvSpPr>
            <p:cNvPr id="498" name="Google Shape;498;p23"/>
            <p:cNvSpPr/>
            <p:nvPr/>
          </p:nvSpPr>
          <p:spPr>
            <a:xfrm>
              <a:off x="12623062" y="5574598"/>
              <a:ext cx="718200" cy="790708"/>
            </a:xfrm>
            <a:custGeom>
              <a:avLst/>
              <a:gdLst/>
              <a:ahLst/>
              <a:cxnLst/>
              <a:rect l="l" t="t" r="r" b="b"/>
              <a:pathLst>
                <a:path w="19701" h="21690" extrusionOk="0">
                  <a:moveTo>
                    <a:pt x="12833" y="1659"/>
                  </a:moveTo>
                  <a:cubicBezTo>
                    <a:pt x="13002" y="1659"/>
                    <a:pt x="13088" y="1865"/>
                    <a:pt x="12967" y="1984"/>
                  </a:cubicBezTo>
                  <a:lnTo>
                    <a:pt x="10631" y="4320"/>
                  </a:lnTo>
                  <a:cubicBezTo>
                    <a:pt x="10441" y="4510"/>
                    <a:pt x="10356" y="4781"/>
                    <a:pt x="10402" y="5048"/>
                  </a:cubicBezTo>
                  <a:lnTo>
                    <a:pt x="11060" y="8831"/>
                  </a:lnTo>
                  <a:lnTo>
                    <a:pt x="8657" y="8831"/>
                  </a:lnTo>
                  <a:lnTo>
                    <a:pt x="9315" y="5048"/>
                  </a:lnTo>
                  <a:cubicBezTo>
                    <a:pt x="9365" y="4783"/>
                    <a:pt x="9278" y="4510"/>
                    <a:pt x="9088" y="4320"/>
                  </a:cubicBezTo>
                  <a:lnTo>
                    <a:pt x="6751" y="1984"/>
                  </a:lnTo>
                  <a:cubicBezTo>
                    <a:pt x="6633" y="1865"/>
                    <a:pt x="6718" y="1659"/>
                    <a:pt x="6886" y="1659"/>
                  </a:cubicBezTo>
                  <a:close/>
                  <a:moveTo>
                    <a:pt x="6871" y="9469"/>
                  </a:moveTo>
                  <a:lnTo>
                    <a:pt x="5211" y="19020"/>
                  </a:lnTo>
                  <a:lnTo>
                    <a:pt x="2651" y="19020"/>
                  </a:lnTo>
                  <a:lnTo>
                    <a:pt x="742" y="9469"/>
                  </a:lnTo>
                  <a:close/>
                  <a:moveTo>
                    <a:pt x="11173" y="9469"/>
                  </a:moveTo>
                  <a:lnTo>
                    <a:pt x="12833" y="19020"/>
                  </a:lnTo>
                  <a:lnTo>
                    <a:pt x="6887" y="19020"/>
                  </a:lnTo>
                  <a:lnTo>
                    <a:pt x="8548" y="9469"/>
                  </a:lnTo>
                  <a:close/>
                  <a:moveTo>
                    <a:pt x="12834" y="642"/>
                  </a:moveTo>
                  <a:cubicBezTo>
                    <a:pt x="13335" y="642"/>
                    <a:pt x="13762" y="927"/>
                    <a:pt x="13952" y="1388"/>
                  </a:cubicBezTo>
                  <a:cubicBezTo>
                    <a:pt x="14143" y="1849"/>
                    <a:pt x="14043" y="2355"/>
                    <a:pt x="13689" y="2707"/>
                  </a:cubicBezTo>
                  <a:lnTo>
                    <a:pt x="11541" y="4855"/>
                  </a:lnTo>
                  <a:cubicBezTo>
                    <a:pt x="11468" y="4928"/>
                    <a:pt x="11435" y="5032"/>
                    <a:pt x="11453" y="5135"/>
                  </a:cubicBezTo>
                  <a:lnTo>
                    <a:pt x="12574" y="11584"/>
                  </a:lnTo>
                  <a:cubicBezTo>
                    <a:pt x="12601" y="11740"/>
                    <a:pt x="12735" y="11849"/>
                    <a:pt x="12888" y="11849"/>
                  </a:cubicBezTo>
                  <a:cubicBezTo>
                    <a:pt x="12906" y="11849"/>
                    <a:pt x="12925" y="11848"/>
                    <a:pt x="12943" y="11845"/>
                  </a:cubicBezTo>
                  <a:cubicBezTo>
                    <a:pt x="13117" y="11814"/>
                    <a:pt x="13232" y="11649"/>
                    <a:pt x="13202" y="11475"/>
                  </a:cubicBezTo>
                  <a:lnTo>
                    <a:pt x="12854" y="9469"/>
                  </a:lnTo>
                  <a:lnTo>
                    <a:pt x="18982" y="9469"/>
                  </a:lnTo>
                  <a:lnTo>
                    <a:pt x="17072" y="19020"/>
                  </a:lnTo>
                  <a:lnTo>
                    <a:pt x="14515" y="19020"/>
                  </a:lnTo>
                  <a:lnTo>
                    <a:pt x="13457" y="12943"/>
                  </a:lnTo>
                  <a:cubicBezTo>
                    <a:pt x="13431" y="12788"/>
                    <a:pt x="13297" y="12679"/>
                    <a:pt x="13146" y="12679"/>
                  </a:cubicBezTo>
                  <a:cubicBezTo>
                    <a:pt x="13127" y="12679"/>
                    <a:pt x="13108" y="12681"/>
                    <a:pt x="13088" y="12684"/>
                  </a:cubicBezTo>
                  <a:cubicBezTo>
                    <a:pt x="12914" y="12714"/>
                    <a:pt x="12799" y="12878"/>
                    <a:pt x="12830" y="13052"/>
                  </a:cubicBezTo>
                  <a:lnTo>
                    <a:pt x="13867" y="19020"/>
                  </a:lnTo>
                  <a:lnTo>
                    <a:pt x="13480" y="19020"/>
                  </a:lnTo>
                  <a:lnTo>
                    <a:pt x="11031" y="4940"/>
                  </a:lnTo>
                  <a:cubicBezTo>
                    <a:pt x="11020" y="4880"/>
                    <a:pt x="11040" y="4815"/>
                    <a:pt x="11084" y="4772"/>
                  </a:cubicBezTo>
                  <a:lnTo>
                    <a:pt x="13420" y="2436"/>
                  </a:lnTo>
                  <a:cubicBezTo>
                    <a:pt x="13707" y="2149"/>
                    <a:pt x="13701" y="1781"/>
                    <a:pt x="13600" y="1535"/>
                  </a:cubicBezTo>
                  <a:cubicBezTo>
                    <a:pt x="13497" y="1287"/>
                    <a:pt x="13241" y="1023"/>
                    <a:pt x="12834" y="1023"/>
                  </a:cubicBezTo>
                  <a:lnTo>
                    <a:pt x="6887" y="1023"/>
                  </a:lnTo>
                  <a:cubicBezTo>
                    <a:pt x="6479" y="1023"/>
                    <a:pt x="6226" y="1288"/>
                    <a:pt x="6123" y="1535"/>
                  </a:cubicBezTo>
                  <a:cubicBezTo>
                    <a:pt x="6022" y="1781"/>
                    <a:pt x="6014" y="2149"/>
                    <a:pt x="6303" y="2436"/>
                  </a:cubicBezTo>
                  <a:lnTo>
                    <a:pt x="8639" y="4772"/>
                  </a:lnTo>
                  <a:cubicBezTo>
                    <a:pt x="8681" y="4815"/>
                    <a:pt x="8703" y="4878"/>
                    <a:pt x="8692" y="4940"/>
                  </a:cubicBezTo>
                  <a:lnTo>
                    <a:pt x="6243" y="19020"/>
                  </a:lnTo>
                  <a:lnTo>
                    <a:pt x="5856" y="19020"/>
                  </a:lnTo>
                  <a:lnTo>
                    <a:pt x="8270" y="5135"/>
                  </a:lnTo>
                  <a:cubicBezTo>
                    <a:pt x="8287" y="5032"/>
                    <a:pt x="8255" y="4928"/>
                    <a:pt x="8181" y="4855"/>
                  </a:cubicBezTo>
                  <a:lnTo>
                    <a:pt x="6033" y="2707"/>
                  </a:lnTo>
                  <a:cubicBezTo>
                    <a:pt x="5682" y="2355"/>
                    <a:pt x="5579" y="1848"/>
                    <a:pt x="5769" y="1388"/>
                  </a:cubicBezTo>
                  <a:cubicBezTo>
                    <a:pt x="5961" y="927"/>
                    <a:pt x="6388" y="642"/>
                    <a:pt x="6887" y="642"/>
                  </a:cubicBezTo>
                  <a:close/>
                  <a:moveTo>
                    <a:pt x="17693" y="19655"/>
                  </a:moveTo>
                  <a:lnTo>
                    <a:pt x="17693" y="21058"/>
                  </a:lnTo>
                  <a:lnTo>
                    <a:pt x="15368" y="21058"/>
                  </a:lnTo>
                  <a:lnTo>
                    <a:pt x="14078" y="20412"/>
                  </a:lnTo>
                  <a:cubicBezTo>
                    <a:pt x="14033" y="20389"/>
                    <a:pt x="13984" y="20378"/>
                    <a:pt x="13935" y="20378"/>
                  </a:cubicBezTo>
                  <a:cubicBezTo>
                    <a:pt x="13886" y="20378"/>
                    <a:pt x="13837" y="20389"/>
                    <a:pt x="13792" y="20412"/>
                  </a:cubicBezTo>
                  <a:lnTo>
                    <a:pt x="12500" y="21058"/>
                  </a:lnTo>
                  <a:lnTo>
                    <a:pt x="7217" y="21058"/>
                  </a:lnTo>
                  <a:lnTo>
                    <a:pt x="5925" y="20412"/>
                  </a:lnTo>
                  <a:cubicBezTo>
                    <a:pt x="5880" y="20389"/>
                    <a:pt x="5832" y="20378"/>
                    <a:pt x="5783" y="20378"/>
                  </a:cubicBezTo>
                  <a:cubicBezTo>
                    <a:pt x="5734" y="20378"/>
                    <a:pt x="5685" y="20389"/>
                    <a:pt x="5639" y="20412"/>
                  </a:cubicBezTo>
                  <a:lnTo>
                    <a:pt x="4349" y="21058"/>
                  </a:lnTo>
                  <a:lnTo>
                    <a:pt x="2030" y="21058"/>
                  </a:lnTo>
                  <a:lnTo>
                    <a:pt x="2030" y="19655"/>
                  </a:lnTo>
                  <a:close/>
                  <a:moveTo>
                    <a:pt x="6892" y="1"/>
                  </a:moveTo>
                  <a:cubicBezTo>
                    <a:pt x="6131" y="1"/>
                    <a:pt x="5477" y="436"/>
                    <a:pt x="5185" y="1141"/>
                  </a:cubicBezTo>
                  <a:cubicBezTo>
                    <a:pt x="4895" y="1845"/>
                    <a:pt x="5048" y="2616"/>
                    <a:pt x="5586" y="3153"/>
                  </a:cubicBezTo>
                  <a:lnTo>
                    <a:pt x="7619" y="5185"/>
                  </a:lnTo>
                  <a:lnTo>
                    <a:pt x="6986" y="8831"/>
                  </a:lnTo>
                  <a:lnTo>
                    <a:pt x="352" y="8831"/>
                  </a:lnTo>
                  <a:cubicBezTo>
                    <a:pt x="154" y="8831"/>
                    <a:pt x="1" y="9019"/>
                    <a:pt x="40" y="9211"/>
                  </a:cubicBezTo>
                  <a:lnTo>
                    <a:pt x="2001" y="19018"/>
                  </a:lnTo>
                  <a:lnTo>
                    <a:pt x="1712" y="19018"/>
                  </a:lnTo>
                  <a:cubicBezTo>
                    <a:pt x="1536" y="19018"/>
                    <a:pt x="1394" y="19161"/>
                    <a:pt x="1394" y="19336"/>
                  </a:cubicBezTo>
                  <a:lnTo>
                    <a:pt x="1394" y="21372"/>
                  </a:lnTo>
                  <a:cubicBezTo>
                    <a:pt x="1394" y="21549"/>
                    <a:pt x="1536" y="21690"/>
                    <a:pt x="1712" y="21690"/>
                  </a:cubicBezTo>
                  <a:lnTo>
                    <a:pt x="4429" y="21690"/>
                  </a:lnTo>
                  <a:cubicBezTo>
                    <a:pt x="4479" y="21690"/>
                    <a:pt x="4527" y="21679"/>
                    <a:pt x="4571" y="21657"/>
                  </a:cubicBezTo>
                  <a:lnTo>
                    <a:pt x="5787" y="21047"/>
                  </a:lnTo>
                  <a:lnTo>
                    <a:pt x="7004" y="21657"/>
                  </a:lnTo>
                  <a:cubicBezTo>
                    <a:pt x="7046" y="21679"/>
                    <a:pt x="7096" y="21690"/>
                    <a:pt x="7144" y="21690"/>
                  </a:cubicBezTo>
                  <a:lnTo>
                    <a:pt x="12577" y="21690"/>
                  </a:lnTo>
                  <a:cubicBezTo>
                    <a:pt x="12627" y="21690"/>
                    <a:pt x="12677" y="21679"/>
                    <a:pt x="12719" y="21657"/>
                  </a:cubicBezTo>
                  <a:lnTo>
                    <a:pt x="13935" y="21047"/>
                  </a:lnTo>
                  <a:lnTo>
                    <a:pt x="15152" y="21657"/>
                  </a:lnTo>
                  <a:cubicBezTo>
                    <a:pt x="15194" y="21679"/>
                    <a:pt x="15244" y="21690"/>
                    <a:pt x="15292" y="21690"/>
                  </a:cubicBezTo>
                  <a:lnTo>
                    <a:pt x="18011" y="21690"/>
                  </a:lnTo>
                  <a:cubicBezTo>
                    <a:pt x="18187" y="21690"/>
                    <a:pt x="18329" y="21549"/>
                    <a:pt x="18329" y="21372"/>
                  </a:cubicBezTo>
                  <a:lnTo>
                    <a:pt x="18329" y="19336"/>
                  </a:lnTo>
                  <a:cubicBezTo>
                    <a:pt x="18329" y="19161"/>
                    <a:pt x="18187" y="19018"/>
                    <a:pt x="18011" y="19018"/>
                  </a:cubicBezTo>
                  <a:lnTo>
                    <a:pt x="17719" y="19018"/>
                  </a:lnTo>
                  <a:lnTo>
                    <a:pt x="19680" y="9211"/>
                  </a:lnTo>
                  <a:cubicBezTo>
                    <a:pt x="19701" y="9118"/>
                    <a:pt x="19677" y="9023"/>
                    <a:pt x="19616" y="8949"/>
                  </a:cubicBezTo>
                  <a:cubicBezTo>
                    <a:pt x="19556" y="8875"/>
                    <a:pt x="19465" y="8831"/>
                    <a:pt x="19371" y="8831"/>
                  </a:cubicBezTo>
                  <a:lnTo>
                    <a:pt x="12745" y="8831"/>
                  </a:lnTo>
                  <a:lnTo>
                    <a:pt x="12111" y="5185"/>
                  </a:lnTo>
                  <a:lnTo>
                    <a:pt x="14144" y="3153"/>
                  </a:lnTo>
                  <a:cubicBezTo>
                    <a:pt x="14683" y="2613"/>
                    <a:pt x="14836" y="1845"/>
                    <a:pt x="14545" y="1141"/>
                  </a:cubicBezTo>
                  <a:cubicBezTo>
                    <a:pt x="14253" y="436"/>
                    <a:pt x="13600" y="1"/>
                    <a:pt x="12839" y="1"/>
                  </a:cubicBezTo>
                  <a:close/>
                </a:path>
              </a:pathLst>
            </a:custGeom>
            <a:solidFill>
              <a:schemeClr val="lt1"/>
            </a:solidFill>
            <a:ln>
              <a:noFill/>
            </a:ln>
          </p:spPr>
          <p:txBody>
            <a:bodyPr spcFirstLastPara="1" wrap="square" lIns="182850" tIns="182850" rIns="182850" bIns="182850" anchor="ctr" anchorCtr="0">
              <a:noAutofit/>
            </a:bodyPr>
            <a:lstStyle/>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chemeClr val="dk1"/>
                </a:solidFill>
                <a:latin typeface="Calibri"/>
                <a:ea typeface="Calibri"/>
                <a:cs typeface="Calibri"/>
                <a:sym typeface="Calibri"/>
              </a:endParaRPr>
            </a:p>
          </p:txBody>
        </p:sp>
      </p:grpSp>
      <p:sp>
        <p:nvSpPr>
          <p:cNvPr id="499" name="Google Shape;499;p23"/>
          <p:cNvSpPr txBox="1"/>
          <p:nvPr/>
        </p:nvSpPr>
        <p:spPr>
          <a:xfrm>
            <a:off x="3240572" y="2727589"/>
            <a:ext cx="4197300"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Ôn tập kiến thức đã học</a:t>
            </a:r>
            <a:endParaRPr sz="4000" b="1" i="0" u="none" strike="noStrike" cap="none">
              <a:solidFill>
                <a:schemeClr val="dk1"/>
              </a:solidFill>
              <a:latin typeface="Arial"/>
              <a:ea typeface="Arial"/>
              <a:cs typeface="Arial"/>
              <a:sym typeface="Arial"/>
            </a:endParaRPr>
          </a:p>
        </p:txBody>
      </p:sp>
      <p:sp>
        <p:nvSpPr>
          <p:cNvPr id="500" name="Google Shape;500;p23"/>
          <p:cNvSpPr txBox="1"/>
          <p:nvPr/>
        </p:nvSpPr>
        <p:spPr>
          <a:xfrm>
            <a:off x="10553113" y="2749477"/>
            <a:ext cx="5115930"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Xem trước nội dung bài 8</a:t>
            </a:r>
            <a:endParaRPr sz="4000" b="1" i="0" u="none" strike="noStrike" cap="none">
              <a:solidFill>
                <a:schemeClr val="dk1"/>
              </a:solidFill>
              <a:latin typeface="Arial"/>
              <a:ea typeface="Arial"/>
              <a:cs typeface="Arial"/>
              <a:sym typeface="Arial"/>
            </a:endParaRPr>
          </a:p>
        </p:txBody>
      </p:sp>
      <p:sp>
        <p:nvSpPr>
          <p:cNvPr id="501" name="Google Shape;501;p23"/>
          <p:cNvSpPr txBox="1"/>
          <p:nvPr/>
        </p:nvSpPr>
        <p:spPr>
          <a:xfrm>
            <a:off x="6705077" y="7377758"/>
            <a:ext cx="4757394" cy="193895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Hoàn thành bài tập vận dụng</a:t>
            </a:r>
            <a:endParaRPr sz="4000" b="1" i="0" u="none" strike="noStrike" cap="none">
              <a:solidFill>
                <a:schemeClr val="dk1"/>
              </a:solidFill>
              <a:latin typeface="Arial"/>
              <a:ea typeface="Arial"/>
              <a:cs typeface="Arial"/>
              <a:sym typeface="Arial"/>
            </a:endParaRPr>
          </a:p>
        </p:txBody>
      </p:sp>
      <p:pic>
        <p:nvPicPr>
          <p:cNvPr id="502" name="Google Shape;502;p23"/>
          <p:cNvPicPr preferRelativeResize="0"/>
          <p:nvPr/>
        </p:nvPicPr>
        <p:blipFill rotWithShape="1">
          <a:blip r:embed="rId3">
            <a:alphaModFix/>
          </a:blip>
          <a:srcRect/>
          <a:stretch/>
        </p:blipFill>
        <p:spPr>
          <a:xfrm rot="3245913">
            <a:off x="8288140" y="1579589"/>
            <a:ext cx="1414708" cy="1863274"/>
          </a:xfrm>
          <a:prstGeom prst="rect">
            <a:avLst/>
          </a:prstGeom>
          <a:noFill/>
          <a:ln>
            <a:noFill/>
          </a:ln>
        </p:spPr>
      </p:pic>
      <p:sp>
        <p:nvSpPr>
          <p:cNvPr id="503" name="Google Shape;503;p23"/>
          <p:cNvSpPr/>
          <p:nvPr/>
        </p:nvSpPr>
        <p:spPr>
          <a:xfrm flipH="1">
            <a:off x="2274097" y="2715320"/>
            <a:ext cx="188578" cy="5311511"/>
          </a:xfrm>
          <a:prstGeom prst="rect">
            <a:avLst/>
          </a:prstGeom>
          <a:solidFill>
            <a:srgbClr val="95373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04" name="Google Shape;504;p23"/>
          <p:cNvPicPr preferRelativeResize="0"/>
          <p:nvPr/>
        </p:nvPicPr>
        <p:blipFill rotWithShape="1">
          <a:blip r:embed="rId4">
            <a:alphaModFix/>
          </a:blip>
          <a:srcRect/>
          <a:stretch/>
        </p:blipFill>
        <p:spPr>
          <a:xfrm flipH="1">
            <a:off x="14482690" y="6830602"/>
            <a:ext cx="3367505" cy="2737990"/>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7"/>
                                        </p:tgtEl>
                                        <p:attrNameLst>
                                          <p:attrName>style.visibility</p:attrName>
                                        </p:attrNameLst>
                                      </p:cBhvr>
                                      <p:to>
                                        <p:strVal val="visible"/>
                                      </p:to>
                                    </p:set>
                                    <p:animEffect transition="in" filter="fade">
                                      <p:cBhvr>
                                        <p:cTn id="7" dur="500"/>
                                        <p:tgtEl>
                                          <p:spTgt spid="4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7"/>
                                        </p:tgtEl>
                                        <p:attrNameLst>
                                          <p:attrName>style.visibility</p:attrName>
                                        </p:attrNameLst>
                                      </p:cBhvr>
                                      <p:to>
                                        <p:strVal val="visible"/>
                                      </p:to>
                                    </p:set>
                                    <p:animEffect transition="in" filter="fade">
                                      <p:cBhvr>
                                        <p:cTn id="12" dur="500"/>
                                        <p:tgtEl>
                                          <p:spTgt spid="467"/>
                                        </p:tgtEl>
                                      </p:cBhvr>
                                    </p:animEffect>
                                  </p:childTnLst>
                                </p:cTn>
                              </p:par>
                              <p:par>
                                <p:cTn id="13" presetID="10" presetClass="entr" presetSubtype="0" fill="hold" nodeType="withEffect">
                                  <p:stCondLst>
                                    <p:cond delay="0"/>
                                  </p:stCondLst>
                                  <p:childTnLst>
                                    <p:set>
                                      <p:cBhvr>
                                        <p:cTn id="14" dur="1" fill="hold">
                                          <p:stCondLst>
                                            <p:cond delay="0"/>
                                          </p:stCondLst>
                                        </p:cTn>
                                        <p:tgtEl>
                                          <p:spTgt spid="448"/>
                                        </p:tgtEl>
                                        <p:attrNameLst>
                                          <p:attrName>style.visibility</p:attrName>
                                        </p:attrNameLst>
                                      </p:cBhvr>
                                      <p:to>
                                        <p:strVal val="visible"/>
                                      </p:to>
                                    </p:set>
                                    <p:animEffect transition="in" filter="fade">
                                      <p:cBhvr>
                                        <p:cTn id="15" dur="500"/>
                                        <p:tgtEl>
                                          <p:spTgt spid="4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51"/>
                                        </p:tgtEl>
                                        <p:attrNameLst>
                                          <p:attrName>style.visibility</p:attrName>
                                        </p:attrNameLst>
                                      </p:cBhvr>
                                      <p:to>
                                        <p:strVal val="visible"/>
                                      </p:to>
                                    </p:set>
                                    <p:animEffect transition="in" filter="fade">
                                      <p:cBhvr>
                                        <p:cTn id="20" dur="500"/>
                                        <p:tgtEl>
                                          <p:spTgt spid="451"/>
                                        </p:tgtEl>
                                      </p:cBhvr>
                                    </p:animEffect>
                                  </p:childTnLst>
                                </p:cTn>
                              </p:par>
                              <p:par>
                                <p:cTn id="21" presetID="10" presetClass="entr" presetSubtype="0" fill="hold" nodeType="withEffect">
                                  <p:stCondLst>
                                    <p:cond delay="0"/>
                                  </p:stCondLst>
                                  <p:childTnLst>
                                    <p:set>
                                      <p:cBhvr>
                                        <p:cTn id="22" dur="1" fill="hold">
                                          <p:stCondLst>
                                            <p:cond delay="0"/>
                                          </p:stCondLst>
                                        </p:cTn>
                                        <p:tgtEl>
                                          <p:spTgt spid="454"/>
                                        </p:tgtEl>
                                        <p:attrNameLst>
                                          <p:attrName>style.visibility</p:attrName>
                                        </p:attrNameLst>
                                      </p:cBhvr>
                                      <p:to>
                                        <p:strVal val="visible"/>
                                      </p:to>
                                    </p:set>
                                    <p:animEffect transition="in" filter="fade">
                                      <p:cBhvr>
                                        <p:cTn id="23" dur="500"/>
                                        <p:tgtEl>
                                          <p:spTgt spid="45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01">
                                            <p:txEl>
                                              <p:pRg st="0" end="0"/>
                                            </p:txEl>
                                          </p:spTgt>
                                        </p:tgtEl>
                                        <p:attrNameLst>
                                          <p:attrName>style.visibility</p:attrName>
                                        </p:attrNameLst>
                                      </p:cBhvr>
                                      <p:to>
                                        <p:strVal val="visible"/>
                                      </p:to>
                                    </p:set>
                                    <p:animEffect transition="in" filter="fade">
                                      <p:cBhvr>
                                        <p:cTn id="28" dur="500"/>
                                        <p:tgtEl>
                                          <p:spTgt spid="50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94"/>
                                        </p:tgtEl>
                                        <p:attrNameLst>
                                          <p:attrName>style.visibility</p:attrName>
                                        </p:attrNameLst>
                                      </p:cBhvr>
                                      <p:to>
                                        <p:strVal val="visible"/>
                                      </p:to>
                                    </p:set>
                                    <p:anim calcmode="lin" valueType="num">
                                      <p:cBhvr additive="base">
                                        <p:cTn id="33" dur="500"/>
                                        <p:tgtEl>
                                          <p:spTgt spid="49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00">
                                            <p:txEl>
                                              <p:pRg st="0" end="0"/>
                                            </p:txEl>
                                          </p:spTgt>
                                        </p:tgtEl>
                                        <p:attrNameLst>
                                          <p:attrName>style.visibility</p:attrName>
                                        </p:attrNameLst>
                                      </p:cBhvr>
                                      <p:to>
                                        <p:strVal val="visible"/>
                                      </p:to>
                                    </p:set>
                                    <p:animEffect transition="in" filter="fade">
                                      <p:cBhvr>
                                        <p:cTn id="38" dur="500"/>
                                        <p:tgtEl>
                                          <p:spTgt spid="5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9593"/>
        </a:solidFill>
        <a:effectLst/>
      </p:bgPr>
    </p:bg>
    <p:spTree>
      <p:nvGrpSpPr>
        <p:cNvPr id="1" name="Shape 508"/>
        <p:cNvGrpSpPr/>
        <p:nvPr/>
      </p:nvGrpSpPr>
      <p:grpSpPr>
        <a:xfrm>
          <a:off x="0" y="0"/>
          <a:ext cx="0" cy="0"/>
          <a:chOff x="0" y="0"/>
          <a:chExt cx="0" cy="0"/>
        </a:xfrm>
      </p:grpSpPr>
      <p:sp>
        <p:nvSpPr>
          <p:cNvPr id="509" name="Google Shape;509;p24"/>
          <p:cNvSpPr/>
          <p:nvPr/>
        </p:nvSpPr>
        <p:spPr>
          <a:xfrm>
            <a:off x="1052809" y="1309032"/>
            <a:ext cx="16230600" cy="8229600"/>
          </a:xfrm>
          <a:custGeom>
            <a:avLst/>
            <a:gdLst/>
            <a:ahLst/>
            <a:cxnLst/>
            <a:rect l="l" t="t" r="r" b="b"/>
            <a:pathLst>
              <a:path w="2517318" h="1276387" extrusionOk="0">
                <a:moveTo>
                  <a:pt x="2392858" y="1276387"/>
                </a:moveTo>
                <a:lnTo>
                  <a:pt x="124460" y="1276387"/>
                </a:lnTo>
                <a:cubicBezTo>
                  <a:pt x="55880" y="1276387"/>
                  <a:pt x="0" y="1220507"/>
                  <a:pt x="0" y="1151927"/>
                </a:cubicBezTo>
                <a:lnTo>
                  <a:pt x="0" y="124460"/>
                </a:lnTo>
                <a:cubicBezTo>
                  <a:pt x="0" y="55880"/>
                  <a:pt x="55880" y="0"/>
                  <a:pt x="124460" y="0"/>
                </a:cubicBezTo>
                <a:lnTo>
                  <a:pt x="2392858" y="0"/>
                </a:lnTo>
                <a:cubicBezTo>
                  <a:pt x="2461439" y="0"/>
                  <a:pt x="2517318" y="55880"/>
                  <a:pt x="2517318" y="124460"/>
                </a:cubicBezTo>
                <a:lnTo>
                  <a:pt x="2517318" y="1151927"/>
                </a:lnTo>
                <a:cubicBezTo>
                  <a:pt x="2517318" y="1220507"/>
                  <a:pt x="2461439" y="1276387"/>
                  <a:pt x="2392858" y="1276387"/>
                </a:cubicBezTo>
                <a:close/>
              </a:path>
            </a:pathLst>
          </a:custGeom>
          <a:solidFill>
            <a:srgbClr val="E0FFFB">
              <a:alpha val="70196"/>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10" name="Google Shape;510;p24"/>
          <p:cNvGrpSpPr/>
          <p:nvPr/>
        </p:nvGrpSpPr>
        <p:grpSpPr>
          <a:xfrm>
            <a:off x="304800" y="6840529"/>
            <a:ext cx="3538046" cy="3446471"/>
            <a:chOff x="0" y="0"/>
            <a:chExt cx="9489023" cy="9596989"/>
          </a:xfrm>
        </p:grpSpPr>
        <p:pic>
          <p:nvPicPr>
            <p:cNvPr id="511" name="Google Shape;511;p24"/>
            <p:cNvPicPr preferRelativeResize="0"/>
            <p:nvPr/>
          </p:nvPicPr>
          <p:blipFill rotWithShape="1">
            <a:blip r:embed="rId3">
              <a:alphaModFix/>
            </a:blip>
            <a:srcRect/>
            <a:stretch/>
          </p:blipFill>
          <p:spPr>
            <a:xfrm>
              <a:off x="0" y="0"/>
              <a:ext cx="9489023" cy="9596989"/>
            </a:xfrm>
            <a:prstGeom prst="rect">
              <a:avLst/>
            </a:prstGeom>
            <a:noFill/>
            <a:ln>
              <a:noFill/>
            </a:ln>
          </p:spPr>
        </p:pic>
        <p:sp>
          <p:nvSpPr>
            <p:cNvPr id="512" name="Google Shape;512;p24"/>
            <p:cNvSpPr/>
            <p:nvPr/>
          </p:nvSpPr>
          <p:spPr>
            <a:xfrm>
              <a:off x="788797" y="819583"/>
              <a:ext cx="7543830" cy="754379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24899" r="-2489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13" name="Google Shape;513;p24"/>
          <p:cNvGrpSpPr/>
          <p:nvPr/>
        </p:nvGrpSpPr>
        <p:grpSpPr>
          <a:xfrm>
            <a:off x="14858999" y="423278"/>
            <a:ext cx="2810719" cy="2348222"/>
            <a:chOff x="0" y="0"/>
            <a:chExt cx="6803086" cy="6034187"/>
          </a:xfrm>
        </p:grpSpPr>
        <p:sp>
          <p:nvSpPr>
            <p:cNvPr id="514" name="Google Shape;514;p24"/>
            <p:cNvSpPr/>
            <p:nvPr/>
          </p:nvSpPr>
          <p:spPr>
            <a:xfrm>
              <a:off x="0" y="0"/>
              <a:ext cx="6803086" cy="5774661"/>
            </a:xfrm>
            <a:custGeom>
              <a:avLst/>
              <a:gdLst/>
              <a:ahLst/>
              <a:cxnLst/>
              <a:rect l="l" t="t" r="r" b="b"/>
              <a:pathLst>
                <a:path w="1503702" h="1276387" extrusionOk="0">
                  <a:moveTo>
                    <a:pt x="1379242" y="1276387"/>
                  </a:moveTo>
                  <a:lnTo>
                    <a:pt x="124460" y="1276387"/>
                  </a:lnTo>
                  <a:cubicBezTo>
                    <a:pt x="55880" y="1276387"/>
                    <a:pt x="0" y="1220507"/>
                    <a:pt x="0" y="1151927"/>
                  </a:cubicBezTo>
                  <a:lnTo>
                    <a:pt x="0" y="124460"/>
                  </a:lnTo>
                  <a:cubicBezTo>
                    <a:pt x="0" y="55880"/>
                    <a:pt x="55880" y="0"/>
                    <a:pt x="124460" y="0"/>
                  </a:cubicBezTo>
                  <a:lnTo>
                    <a:pt x="1379242" y="0"/>
                  </a:lnTo>
                  <a:cubicBezTo>
                    <a:pt x="1447822" y="0"/>
                    <a:pt x="1503702" y="55880"/>
                    <a:pt x="1503702" y="124460"/>
                  </a:cubicBezTo>
                  <a:lnTo>
                    <a:pt x="1503702" y="1151927"/>
                  </a:lnTo>
                  <a:cubicBezTo>
                    <a:pt x="1503702" y="1220507"/>
                    <a:pt x="1447822" y="1276387"/>
                    <a:pt x="1379242" y="1276387"/>
                  </a:cubicBezTo>
                  <a:close/>
                </a:path>
              </a:pathLst>
            </a:custGeom>
            <a:solidFill>
              <a:srgbClr val="9B31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15" name="Google Shape;515;p24"/>
            <p:cNvPicPr preferRelativeResize="0"/>
            <p:nvPr/>
          </p:nvPicPr>
          <p:blipFill rotWithShape="1">
            <a:blip r:embed="rId5">
              <a:alphaModFix/>
            </a:blip>
            <a:srcRect/>
            <a:stretch/>
          </p:blipFill>
          <p:spPr>
            <a:xfrm>
              <a:off x="779194" y="835379"/>
              <a:ext cx="5244699" cy="5198808"/>
            </a:xfrm>
            <a:prstGeom prst="rect">
              <a:avLst/>
            </a:prstGeom>
            <a:noFill/>
            <a:ln>
              <a:noFill/>
            </a:ln>
          </p:spPr>
        </p:pic>
      </p:grpSp>
      <p:sp>
        <p:nvSpPr>
          <p:cNvPr id="516" name="Google Shape;516;p24"/>
          <p:cNvSpPr txBox="1"/>
          <p:nvPr/>
        </p:nvSpPr>
        <p:spPr>
          <a:xfrm>
            <a:off x="2704997" y="3467817"/>
            <a:ext cx="12475929" cy="3323987"/>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7200"/>
              <a:buFont typeface="Arial"/>
              <a:buNone/>
            </a:pPr>
            <a:r>
              <a:rPr lang="en-US" sz="7200" b="1" i="0" u="none" strike="noStrike" cap="none">
                <a:solidFill>
                  <a:srgbClr val="494429"/>
                </a:solidFill>
                <a:latin typeface="Arial"/>
                <a:ea typeface="Arial"/>
                <a:cs typeface="Arial"/>
                <a:sym typeface="Arial"/>
              </a:rPr>
              <a:t>CẢM ƠN CÁC EM ĐÃ CHÚ Ý LẮNG NGHE!</a:t>
            </a:r>
            <a:endParaRPr sz="7200" b="1" i="0" u="none" strike="noStrike" cap="none">
              <a:solidFill>
                <a:srgbClr val="494429"/>
              </a:solidFill>
              <a:latin typeface="Arial"/>
              <a:ea typeface="Arial"/>
              <a:cs typeface="Arial"/>
              <a:sym typeface="Arial"/>
            </a:endParaRPr>
          </a:p>
        </p:txBody>
      </p:sp>
      <p:pic>
        <p:nvPicPr>
          <p:cNvPr id="517" name="Google Shape;517;p24"/>
          <p:cNvPicPr preferRelativeResize="0"/>
          <p:nvPr/>
        </p:nvPicPr>
        <p:blipFill rotWithShape="1">
          <a:blip r:embed="rId6">
            <a:alphaModFix/>
          </a:blip>
          <a:srcRect/>
          <a:stretch/>
        </p:blipFill>
        <p:spPr>
          <a:xfrm>
            <a:off x="13205005" y="6245487"/>
            <a:ext cx="3538047" cy="3899651"/>
          </a:xfrm>
          <a:prstGeom prst="rect">
            <a:avLst/>
          </a:prstGeom>
          <a:noFill/>
          <a:ln>
            <a:noFill/>
          </a:ln>
        </p:spPr>
      </p:pic>
      <p:pic>
        <p:nvPicPr>
          <p:cNvPr id="518" name="Google Shape;518;p24"/>
          <p:cNvPicPr preferRelativeResize="0"/>
          <p:nvPr/>
        </p:nvPicPr>
        <p:blipFill rotWithShape="1">
          <a:blip r:embed="rId7">
            <a:alphaModFix/>
          </a:blip>
          <a:srcRect/>
          <a:stretch/>
        </p:blipFill>
        <p:spPr>
          <a:xfrm>
            <a:off x="14487822" y="5161371"/>
            <a:ext cx="972414" cy="1191153"/>
          </a:xfrm>
          <a:prstGeom prst="rect">
            <a:avLst/>
          </a:prstGeom>
          <a:noFill/>
          <a:ln>
            <a:noFill/>
          </a:ln>
        </p:spPr>
      </p:pic>
      <p:pic>
        <p:nvPicPr>
          <p:cNvPr id="519" name="Google Shape;519;p24"/>
          <p:cNvPicPr preferRelativeResize="0"/>
          <p:nvPr/>
        </p:nvPicPr>
        <p:blipFill rotWithShape="1">
          <a:blip r:embed="rId8">
            <a:alphaModFix/>
          </a:blip>
          <a:srcRect/>
          <a:stretch/>
        </p:blipFill>
        <p:spPr>
          <a:xfrm rot="4800631" flipH="1">
            <a:off x="15906054" y="5339895"/>
            <a:ext cx="1323551" cy="1122141"/>
          </a:xfrm>
          <a:prstGeom prst="rect">
            <a:avLst/>
          </a:prstGeom>
          <a:noFill/>
          <a:ln>
            <a:noFill/>
          </a:ln>
        </p:spPr>
      </p:pic>
      <p:pic>
        <p:nvPicPr>
          <p:cNvPr id="520" name="Google Shape;520;p24"/>
          <p:cNvPicPr preferRelativeResize="0"/>
          <p:nvPr/>
        </p:nvPicPr>
        <p:blipFill rotWithShape="1">
          <a:blip r:embed="rId9">
            <a:alphaModFix/>
          </a:blip>
          <a:srcRect/>
          <a:stretch/>
        </p:blipFill>
        <p:spPr>
          <a:xfrm>
            <a:off x="489933" y="245890"/>
            <a:ext cx="2368131" cy="2759474"/>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516"/>
                                        </p:tgtEl>
                                        <p:attrNameLst>
                                          <p:attrName>style.visibility</p:attrName>
                                        </p:attrNameLst>
                                      </p:cBhvr>
                                      <p:to>
                                        <p:strVal val="visible"/>
                                      </p:to>
                                    </p:set>
                                    <p:anim calcmode="lin" valueType="num">
                                      <p:cBhvr additive="base">
                                        <p:cTn id="7" dur="500"/>
                                        <p:tgtEl>
                                          <p:spTgt spid="516"/>
                                        </p:tgtEl>
                                        <p:attrNameLst>
                                          <p:attrName>ppt_w</p:attrName>
                                        </p:attrNameLst>
                                      </p:cBhvr>
                                      <p:tavLst>
                                        <p:tav tm="0">
                                          <p:val>
                                            <p:strVal val="0"/>
                                          </p:val>
                                        </p:tav>
                                        <p:tav tm="100000">
                                          <p:val>
                                            <p:strVal val="#ppt_w"/>
                                          </p:val>
                                        </p:tav>
                                      </p:tavLst>
                                    </p:anim>
                                    <p:anim calcmode="lin" valueType="num">
                                      <p:cBhvr additive="base">
                                        <p:cTn id="8" dur="500"/>
                                        <p:tgtEl>
                                          <p:spTgt spid="51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CB3E3"/>
        </a:solidFill>
        <a:effectLst/>
      </p:bgPr>
    </p:bg>
    <p:spTree>
      <p:nvGrpSpPr>
        <p:cNvPr id="1" name="Shape 117"/>
        <p:cNvGrpSpPr/>
        <p:nvPr/>
      </p:nvGrpSpPr>
      <p:grpSpPr>
        <a:xfrm>
          <a:off x="0" y="0"/>
          <a:ext cx="0" cy="0"/>
          <a:chOff x="0" y="0"/>
          <a:chExt cx="0" cy="0"/>
        </a:xfrm>
      </p:grpSpPr>
      <p:sp>
        <p:nvSpPr>
          <p:cNvPr id="118" name="Google Shape;118;p3"/>
          <p:cNvSpPr/>
          <p:nvPr/>
        </p:nvSpPr>
        <p:spPr>
          <a:xfrm>
            <a:off x="1078957" y="1134115"/>
            <a:ext cx="16230600" cy="8229600"/>
          </a:xfrm>
          <a:custGeom>
            <a:avLst/>
            <a:gdLst/>
            <a:ahLst/>
            <a:cxnLst/>
            <a:rect l="l" t="t" r="r" b="b"/>
            <a:pathLst>
              <a:path w="2517318" h="1276387" extrusionOk="0">
                <a:moveTo>
                  <a:pt x="2392858" y="1276387"/>
                </a:moveTo>
                <a:lnTo>
                  <a:pt x="124460" y="1276387"/>
                </a:lnTo>
                <a:cubicBezTo>
                  <a:pt x="55880" y="1276387"/>
                  <a:pt x="0" y="1220507"/>
                  <a:pt x="0" y="1151927"/>
                </a:cubicBezTo>
                <a:lnTo>
                  <a:pt x="0" y="124460"/>
                </a:lnTo>
                <a:cubicBezTo>
                  <a:pt x="0" y="55880"/>
                  <a:pt x="55880" y="0"/>
                  <a:pt x="124460" y="0"/>
                </a:cubicBezTo>
                <a:lnTo>
                  <a:pt x="2392858" y="0"/>
                </a:lnTo>
                <a:cubicBezTo>
                  <a:pt x="2461439" y="0"/>
                  <a:pt x="2517318" y="55880"/>
                  <a:pt x="2517318" y="124460"/>
                </a:cubicBezTo>
                <a:lnTo>
                  <a:pt x="2517318" y="1151927"/>
                </a:lnTo>
                <a:cubicBezTo>
                  <a:pt x="2517318" y="1220507"/>
                  <a:pt x="2461439" y="1276387"/>
                  <a:pt x="2392858" y="1276387"/>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9" name="Google Shape;119;p3"/>
          <p:cNvGrpSpPr/>
          <p:nvPr/>
        </p:nvGrpSpPr>
        <p:grpSpPr>
          <a:xfrm>
            <a:off x="0" y="6737660"/>
            <a:ext cx="3820866" cy="3834712"/>
            <a:chOff x="0" y="0"/>
            <a:chExt cx="9489023" cy="9596989"/>
          </a:xfrm>
        </p:grpSpPr>
        <p:pic>
          <p:nvPicPr>
            <p:cNvPr id="120" name="Google Shape;120;p3"/>
            <p:cNvPicPr preferRelativeResize="0"/>
            <p:nvPr/>
          </p:nvPicPr>
          <p:blipFill rotWithShape="1">
            <a:blip r:embed="rId3">
              <a:alphaModFix/>
            </a:blip>
            <a:srcRect/>
            <a:stretch/>
          </p:blipFill>
          <p:spPr>
            <a:xfrm>
              <a:off x="0" y="0"/>
              <a:ext cx="9489023" cy="9596989"/>
            </a:xfrm>
            <a:prstGeom prst="rect">
              <a:avLst/>
            </a:prstGeom>
            <a:noFill/>
            <a:ln>
              <a:noFill/>
            </a:ln>
          </p:spPr>
        </p:pic>
        <p:sp>
          <p:nvSpPr>
            <p:cNvPr id="121" name="Google Shape;121;p3"/>
            <p:cNvSpPr/>
            <p:nvPr/>
          </p:nvSpPr>
          <p:spPr>
            <a:xfrm>
              <a:off x="788797" y="819583"/>
              <a:ext cx="7543830" cy="754379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a:alphaModFix/>
              </a:blip>
              <a:stretch>
                <a:fillRect l="-24899" r="-2489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 name="Google Shape;122;p3"/>
          <p:cNvGrpSpPr/>
          <p:nvPr/>
        </p:nvGrpSpPr>
        <p:grpSpPr>
          <a:xfrm>
            <a:off x="15031306" y="7200900"/>
            <a:ext cx="2831229" cy="3086100"/>
            <a:chOff x="0" y="0"/>
            <a:chExt cx="6803086" cy="6550595"/>
          </a:xfrm>
        </p:grpSpPr>
        <p:sp>
          <p:nvSpPr>
            <p:cNvPr id="123" name="Google Shape;123;p3"/>
            <p:cNvSpPr/>
            <p:nvPr/>
          </p:nvSpPr>
          <p:spPr>
            <a:xfrm>
              <a:off x="0" y="0"/>
              <a:ext cx="6803086" cy="5774661"/>
            </a:xfrm>
            <a:custGeom>
              <a:avLst/>
              <a:gdLst/>
              <a:ahLst/>
              <a:cxnLst/>
              <a:rect l="l" t="t" r="r" b="b"/>
              <a:pathLst>
                <a:path w="1503702" h="1276387" extrusionOk="0">
                  <a:moveTo>
                    <a:pt x="1379242" y="1276387"/>
                  </a:moveTo>
                  <a:lnTo>
                    <a:pt x="124460" y="1276387"/>
                  </a:lnTo>
                  <a:cubicBezTo>
                    <a:pt x="55880" y="1276387"/>
                    <a:pt x="0" y="1220507"/>
                    <a:pt x="0" y="1151927"/>
                  </a:cubicBezTo>
                  <a:lnTo>
                    <a:pt x="0" y="124460"/>
                  </a:lnTo>
                  <a:cubicBezTo>
                    <a:pt x="0" y="55880"/>
                    <a:pt x="55880" y="0"/>
                    <a:pt x="124460" y="0"/>
                  </a:cubicBezTo>
                  <a:lnTo>
                    <a:pt x="1379242" y="0"/>
                  </a:lnTo>
                  <a:cubicBezTo>
                    <a:pt x="1447822" y="0"/>
                    <a:pt x="1503702" y="55880"/>
                    <a:pt x="1503702" y="124460"/>
                  </a:cubicBezTo>
                  <a:lnTo>
                    <a:pt x="1503702" y="1151927"/>
                  </a:lnTo>
                  <a:cubicBezTo>
                    <a:pt x="1503702" y="1220507"/>
                    <a:pt x="1447822" y="1276387"/>
                    <a:pt x="1379242" y="1276387"/>
                  </a:cubicBezTo>
                  <a:close/>
                </a:path>
              </a:pathLst>
            </a:custGeom>
            <a:solidFill>
              <a:srgbClr val="2456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4" name="Google Shape;124;p3"/>
            <p:cNvPicPr preferRelativeResize="0"/>
            <p:nvPr/>
          </p:nvPicPr>
          <p:blipFill rotWithShape="1">
            <a:blip r:embed="rId5">
              <a:alphaModFix/>
            </a:blip>
            <a:srcRect/>
            <a:stretch/>
          </p:blipFill>
          <p:spPr>
            <a:xfrm>
              <a:off x="590250" y="2425022"/>
              <a:ext cx="5622587" cy="4125573"/>
            </a:xfrm>
            <a:prstGeom prst="rect">
              <a:avLst/>
            </a:prstGeom>
            <a:noFill/>
            <a:ln>
              <a:noFill/>
            </a:ln>
          </p:spPr>
        </p:pic>
      </p:grpSp>
      <p:grpSp>
        <p:nvGrpSpPr>
          <p:cNvPr id="125" name="Google Shape;125;p3"/>
          <p:cNvGrpSpPr/>
          <p:nvPr/>
        </p:nvGrpSpPr>
        <p:grpSpPr>
          <a:xfrm>
            <a:off x="13728128" y="428724"/>
            <a:ext cx="2606357" cy="1914048"/>
            <a:chOff x="0" y="0"/>
            <a:chExt cx="6803086" cy="6034187"/>
          </a:xfrm>
        </p:grpSpPr>
        <p:sp>
          <p:nvSpPr>
            <p:cNvPr id="126" name="Google Shape;126;p3"/>
            <p:cNvSpPr/>
            <p:nvPr/>
          </p:nvSpPr>
          <p:spPr>
            <a:xfrm>
              <a:off x="0" y="0"/>
              <a:ext cx="6803086" cy="5774661"/>
            </a:xfrm>
            <a:custGeom>
              <a:avLst/>
              <a:gdLst/>
              <a:ahLst/>
              <a:cxnLst/>
              <a:rect l="l" t="t" r="r" b="b"/>
              <a:pathLst>
                <a:path w="1503702" h="1276387" extrusionOk="0">
                  <a:moveTo>
                    <a:pt x="1379242" y="1276387"/>
                  </a:moveTo>
                  <a:lnTo>
                    <a:pt x="124460" y="1276387"/>
                  </a:lnTo>
                  <a:cubicBezTo>
                    <a:pt x="55880" y="1276387"/>
                    <a:pt x="0" y="1220507"/>
                    <a:pt x="0" y="1151927"/>
                  </a:cubicBezTo>
                  <a:lnTo>
                    <a:pt x="0" y="124460"/>
                  </a:lnTo>
                  <a:cubicBezTo>
                    <a:pt x="0" y="55880"/>
                    <a:pt x="55880" y="0"/>
                    <a:pt x="124460" y="0"/>
                  </a:cubicBezTo>
                  <a:lnTo>
                    <a:pt x="1379242" y="0"/>
                  </a:lnTo>
                  <a:cubicBezTo>
                    <a:pt x="1447822" y="0"/>
                    <a:pt x="1503702" y="55880"/>
                    <a:pt x="1503702" y="124460"/>
                  </a:cubicBezTo>
                  <a:lnTo>
                    <a:pt x="1503702" y="1151927"/>
                  </a:lnTo>
                  <a:cubicBezTo>
                    <a:pt x="1503702" y="1220507"/>
                    <a:pt x="1447822" y="1276387"/>
                    <a:pt x="1379242" y="1276387"/>
                  </a:cubicBezTo>
                  <a:close/>
                </a:path>
              </a:pathLst>
            </a:custGeom>
            <a:solidFill>
              <a:srgbClr val="9B31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7" name="Google Shape;127;p3"/>
            <p:cNvPicPr preferRelativeResize="0"/>
            <p:nvPr/>
          </p:nvPicPr>
          <p:blipFill rotWithShape="1">
            <a:blip r:embed="rId6">
              <a:alphaModFix/>
            </a:blip>
            <a:srcRect/>
            <a:stretch/>
          </p:blipFill>
          <p:spPr>
            <a:xfrm>
              <a:off x="779194" y="835379"/>
              <a:ext cx="5244699" cy="5198808"/>
            </a:xfrm>
            <a:prstGeom prst="rect">
              <a:avLst/>
            </a:prstGeom>
            <a:noFill/>
            <a:ln>
              <a:noFill/>
            </a:ln>
          </p:spPr>
        </p:pic>
      </p:grpSp>
      <p:sp>
        <p:nvSpPr>
          <p:cNvPr id="128" name="Google Shape;128;p3"/>
          <p:cNvSpPr txBox="1"/>
          <p:nvPr/>
        </p:nvSpPr>
        <p:spPr>
          <a:xfrm>
            <a:off x="463563" y="2292172"/>
            <a:ext cx="17925000" cy="7201972"/>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8000"/>
              <a:buFont typeface="Arial"/>
              <a:buNone/>
            </a:pPr>
            <a:r>
              <a:rPr lang="en-US" sz="8000" b="1" i="0" u="none" strike="noStrike" cap="none">
                <a:solidFill>
                  <a:srgbClr val="C00000"/>
                </a:solidFill>
                <a:latin typeface="Arial"/>
                <a:ea typeface="Arial"/>
                <a:cs typeface="Arial"/>
                <a:sym typeface="Arial"/>
              </a:rPr>
              <a:t>BÀI 7: </a:t>
            </a:r>
            <a:endParaRPr sz="80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8000"/>
              <a:buFont typeface="Arial"/>
              <a:buNone/>
            </a:pPr>
            <a:r>
              <a:rPr lang="en-US" sz="8000" b="1" i="0" u="none" strike="noStrike" cap="none">
                <a:solidFill>
                  <a:srgbClr val="C00000"/>
                </a:solidFill>
                <a:latin typeface="Arial"/>
                <a:ea typeface="Arial"/>
                <a:cs typeface="Arial"/>
                <a:sym typeface="Arial"/>
              </a:rPr>
              <a:t>NGÀNH NGHỀ KĨ THUẬT, </a:t>
            </a:r>
            <a:endParaRPr sz="8000" b="1" i="0" u="none" strike="noStrike" cap="none">
              <a:solidFill>
                <a:srgbClr val="C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8000"/>
              <a:buFont typeface="Arial"/>
              <a:buNone/>
            </a:pPr>
            <a:r>
              <a:rPr lang="en-US" sz="8000" b="1" i="0" u="none" strike="noStrike" cap="none">
                <a:solidFill>
                  <a:srgbClr val="C00000"/>
                </a:solidFill>
                <a:latin typeface="Arial"/>
                <a:ea typeface="Arial"/>
                <a:cs typeface="Arial"/>
                <a:sym typeface="Arial"/>
              </a:rPr>
              <a:t>CÔNG NGHỆ</a:t>
            </a:r>
            <a:endParaRPr sz="8000" b="0" i="0" u="none" strike="noStrike" cap="none">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7200"/>
              <a:buFont typeface="Arial"/>
              <a:buNone/>
            </a:pPr>
            <a:r>
              <a:rPr lang="en-US" sz="7200" b="1" i="0" u="none" strike="noStrike" cap="none">
                <a:solidFill>
                  <a:srgbClr val="C00000"/>
                </a:solidFill>
                <a:latin typeface="Calibri"/>
                <a:ea typeface="Calibri"/>
                <a:cs typeface="Calibri"/>
                <a:sym typeface="Calibri"/>
              </a:rPr>
              <a:t> </a:t>
            </a:r>
            <a:endParaRPr sz="7200" b="1" i="0" u="none" strike="noStrike" cap="none">
              <a:solidFill>
                <a:srgbClr val="C00000"/>
              </a:solidFill>
              <a:latin typeface="Calibri"/>
              <a:ea typeface="Calibri"/>
              <a:cs typeface="Calibri"/>
              <a:sym typeface="Calibri"/>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 calcmode="lin" valueType="num">
                                      <p:cBhvr additive="base">
                                        <p:cTn id="7" dur="500"/>
                                        <p:tgtEl>
                                          <p:spTgt spid="128">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128">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28">
                                            <p:txEl>
                                              <p:pRg st="1" end="1"/>
                                            </p:txEl>
                                          </p:spTgt>
                                        </p:tgtEl>
                                        <p:attrNameLst>
                                          <p:attrName>style.visibility</p:attrName>
                                        </p:attrNameLst>
                                      </p:cBhvr>
                                      <p:to>
                                        <p:strVal val="visible"/>
                                      </p:to>
                                    </p:set>
                                    <p:anim calcmode="lin" valueType="num">
                                      <p:cBhvr additive="base">
                                        <p:cTn id="13" dur="500"/>
                                        <p:tgtEl>
                                          <p:spTgt spid="128">
                                            <p:txEl>
                                              <p:pRg st="1" end="1"/>
                                            </p:txEl>
                                          </p:spTgt>
                                        </p:tgtEl>
                                        <p:attrNameLst>
                                          <p:attrName>ppt_w</p:attrName>
                                        </p:attrNameLst>
                                      </p:cBhvr>
                                      <p:tavLst>
                                        <p:tav tm="0">
                                          <p:val>
                                            <p:strVal val="0"/>
                                          </p:val>
                                        </p:tav>
                                        <p:tav tm="100000">
                                          <p:val>
                                            <p:strVal val="#ppt_w"/>
                                          </p:val>
                                        </p:tav>
                                      </p:tavLst>
                                    </p:anim>
                                    <p:anim calcmode="lin" valueType="num">
                                      <p:cBhvr additive="base">
                                        <p:cTn id="14" dur="500"/>
                                        <p:tgtEl>
                                          <p:spTgt spid="128">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28">
                                            <p:txEl>
                                              <p:pRg st="2" end="2"/>
                                            </p:txEl>
                                          </p:spTgt>
                                        </p:tgtEl>
                                        <p:attrNameLst>
                                          <p:attrName>style.visibility</p:attrName>
                                        </p:attrNameLst>
                                      </p:cBhvr>
                                      <p:to>
                                        <p:strVal val="visible"/>
                                      </p:to>
                                    </p:set>
                                    <p:anim calcmode="lin" valueType="num">
                                      <p:cBhvr additive="base">
                                        <p:cTn id="19" dur="500"/>
                                        <p:tgtEl>
                                          <p:spTgt spid="128">
                                            <p:txEl>
                                              <p:pRg st="2" end="2"/>
                                            </p:txEl>
                                          </p:spTgt>
                                        </p:tgtEl>
                                        <p:attrNameLst>
                                          <p:attrName>ppt_w</p:attrName>
                                        </p:attrNameLst>
                                      </p:cBhvr>
                                      <p:tavLst>
                                        <p:tav tm="0">
                                          <p:val>
                                            <p:strVal val="0"/>
                                          </p:val>
                                        </p:tav>
                                        <p:tav tm="100000">
                                          <p:val>
                                            <p:strVal val="#ppt_w"/>
                                          </p:val>
                                        </p:tav>
                                      </p:tavLst>
                                    </p:anim>
                                    <p:anim calcmode="lin" valueType="num">
                                      <p:cBhvr additive="base">
                                        <p:cTn id="20" dur="500"/>
                                        <p:tgtEl>
                                          <p:spTgt spid="128">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28">
                                            <p:txEl>
                                              <p:pRg st="3" end="3"/>
                                            </p:txEl>
                                          </p:spTgt>
                                        </p:tgtEl>
                                        <p:attrNameLst>
                                          <p:attrName>style.visibility</p:attrName>
                                        </p:attrNameLst>
                                      </p:cBhvr>
                                      <p:to>
                                        <p:strVal val="visible"/>
                                      </p:to>
                                    </p:set>
                                    <p:anim calcmode="lin" valueType="num">
                                      <p:cBhvr additive="base">
                                        <p:cTn id="25" dur="500"/>
                                        <p:tgtEl>
                                          <p:spTgt spid="128">
                                            <p:txEl>
                                              <p:pRg st="3" end="3"/>
                                            </p:txEl>
                                          </p:spTgt>
                                        </p:tgtEl>
                                        <p:attrNameLst>
                                          <p:attrName>ppt_w</p:attrName>
                                        </p:attrNameLst>
                                      </p:cBhvr>
                                      <p:tavLst>
                                        <p:tav tm="0">
                                          <p:val>
                                            <p:strVal val="0"/>
                                          </p:val>
                                        </p:tav>
                                        <p:tav tm="100000">
                                          <p:val>
                                            <p:strVal val="#ppt_w"/>
                                          </p:val>
                                        </p:tav>
                                      </p:tavLst>
                                    </p:anim>
                                    <p:anim calcmode="lin" valueType="num">
                                      <p:cBhvr additive="base">
                                        <p:cTn id="26" dur="500"/>
                                        <p:tgtEl>
                                          <p:spTgt spid="128">
                                            <p:txEl>
                                              <p:pRg st="3" end="3"/>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4"/>
          <p:cNvPicPr preferRelativeResize="0"/>
          <p:nvPr/>
        </p:nvPicPr>
        <p:blipFill rotWithShape="1">
          <a:blip r:embed="rId3">
            <a:alphaModFix/>
          </a:blip>
          <a:srcRect l="18" t="10625" b="10623"/>
          <a:stretch/>
        </p:blipFill>
        <p:spPr>
          <a:xfrm>
            <a:off x="-23132" y="-166123"/>
            <a:ext cx="18288000" cy="10287000"/>
          </a:xfrm>
          <a:prstGeom prst="rect">
            <a:avLst/>
          </a:prstGeom>
          <a:solidFill>
            <a:srgbClr val="8CB3E3"/>
          </a:solidFill>
          <a:ln>
            <a:noFill/>
          </a:ln>
        </p:spPr>
      </p:pic>
      <p:pic>
        <p:nvPicPr>
          <p:cNvPr id="134" name="Google Shape;134;p4"/>
          <p:cNvPicPr preferRelativeResize="0"/>
          <p:nvPr/>
        </p:nvPicPr>
        <p:blipFill rotWithShape="1">
          <a:blip r:embed="rId4">
            <a:alphaModFix/>
          </a:blip>
          <a:srcRect/>
          <a:stretch/>
        </p:blipFill>
        <p:spPr>
          <a:xfrm>
            <a:off x="1373561" y="2148611"/>
            <a:ext cx="6605731" cy="3032989"/>
          </a:xfrm>
          <a:prstGeom prst="rect">
            <a:avLst/>
          </a:prstGeom>
          <a:noFill/>
          <a:ln>
            <a:noFill/>
          </a:ln>
        </p:spPr>
      </p:pic>
      <p:sp>
        <p:nvSpPr>
          <p:cNvPr id="135" name="Google Shape;135;p4"/>
          <p:cNvSpPr txBox="1"/>
          <p:nvPr/>
        </p:nvSpPr>
        <p:spPr>
          <a:xfrm>
            <a:off x="553401" y="3388754"/>
            <a:ext cx="8400600" cy="677400"/>
          </a:xfrm>
          <a:prstGeom prst="rect">
            <a:avLst/>
          </a:prstGeom>
          <a:noFill/>
          <a:ln>
            <a:noFill/>
          </a:ln>
        </p:spPr>
        <p:txBody>
          <a:bodyPr spcFirstLastPara="1" wrap="square" lIns="0" tIns="0" rIns="0" bIns="0" anchor="t" anchorCtr="0">
            <a:spAutoFit/>
          </a:bodyPr>
          <a:lstStyle/>
          <a:p>
            <a:pPr marL="0" marR="0" lvl="0" indent="0" algn="ctr" rtl="0">
              <a:lnSpc>
                <a:spcPct val="114545"/>
              </a:lnSpc>
              <a:spcBef>
                <a:spcPts val="0"/>
              </a:spcBef>
              <a:spcAft>
                <a:spcPts val="0"/>
              </a:spcAft>
              <a:buClr>
                <a:srgbClr val="000000"/>
              </a:buClr>
              <a:buSzPts val="4400"/>
              <a:buFont typeface="Arial"/>
              <a:buNone/>
            </a:pPr>
            <a:r>
              <a:rPr lang="en-US" sz="4400" b="1" i="0" u="none" strike="noStrike" cap="none">
                <a:solidFill>
                  <a:srgbClr val="C00000"/>
                </a:solidFill>
                <a:latin typeface="Arial"/>
                <a:ea typeface="Arial"/>
                <a:cs typeface="Arial"/>
                <a:sym typeface="Arial"/>
              </a:rPr>
              <a:t>NỘI DUNG BÀI HỌC</a:t>
            </a:r>
            <a:endParaRPr sz="4400" b="1" i="0" u="none" strike="noStrike" cap="none">
              <a:solidFill>
                <a:srgbClr val="C00000"/>
              </a:solidFill>
              <a:latin typeface="Arial"/>
              <a:ea typeface="Arial"/>
              <a:cs typeface="Arial"/>
              <a:sym typeface="Arial"/>
            </a:endParaRPr>
          </a:p>
        </p:txBody>
      </p:sp>
      <p:pic>
        <p:nvPicPr>
          <p:cNvPr id="136" name="Google Shape;136;p4"/>
          <p:cNvPicPr preferRelativeResize="0"/>
          <p:nvPr/>
        </p:nvPicPr>
        <p:blipFill rotWithShape="1">
          <a:blip r:embed="rId5">
            <a:alphaModFix/>
          </a:blip>
          <a:srcRect/>
          <a:stretch/>
        </p:blipFill>
        <p:spPr>
          <a:xfrm rot="5400000">
            <a:off x="4412330" y="4800157"/>
            <a:ext cx="8071667" cy="249488"/>
          </a:xfrm>
          <a:prstGeom prst="rect">
            <a:avLst/>
          </a:prstGeom>
          <a:noFill/>
          <a:ln>
            <a:noFill/>
          </a:ln>
        </p:spPr>
      </p:pic>
      <p:pic>
        <p:nvPicPr>
          <p:cNvPr id="137" name="Google Shape;137;p4"/>
          <p:cNvPicPr preferRelativeResize="0"/>
          <p:nvPr/>
        </p:nvPicPr>
        <p:blipFill rotWithShape="1">
          <a:blip r:embed="rId6">
            <a:alphaModFix/>
          </a:blip>
          <a:srcRect/>
          <a:stretch/>
        </p:blipFill>
        <p:spPr>
          <a:xfrm>
            <a:off x="9025879" y="836295"/>
            <a:ext cx="8894316" cy="2420168"/>
          </a:xfrm>
          <a:prstGeom prst="rect">
            <a:avLst/>
          </a:prstGeom>
          <a:noFill/>
          <a:ln>
            <a:noFill/>
          </a:ln>
        </p:spPr>
      </p:pic>
      <p:pic>
        <p:nvPicPr>
          <p:cNvPr id="138" name="Google Shape;138;p4"/>
          <p:cNvPicPr preferRelativeResize="0"/>
          <p:nvPr/>
        </p:nvPicPr>
        <p:blipFill rotWithShape="1">
          <a:blip r:embed="rId6">
            <a:alphaModFix/>
          </a:blip>
          <a:srcRect/>
          <a:stretch/>
        </p:blipFill>
        <p:spPr>
          <a:xfrm>
            <a:off x="9113410" y="3823644"/>
            <a:ext cx="8621189" cy="2202515"/>
          </a:xfrm>
          <a:prstGeom prst="rect">
            <a:avLst/>
          </a:prstGeom>
          <a:noFill/>
          <a:ln>
            <a:noFill/>
          </a:ln>
        </p:spPr>
      </p:pic>
      <p:sp>
        <p:nvSpPr>
          <p:cNvPr id="139" name="Google Shape;139;p4"/>
          <p:cNvSpPr txBox="1"/>
          <p:nvPr/>
        </p:nvSpPr>
        <p:spPr>
          <a:xfrm>
            <a:off x="9169400" y="1104700"/>
            <a:ext cx="8777664" cy="190186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I. Khái quát ngành nghề kĩ thuật, </a:t>
            </a:r>
            <a:endParaRPr sz="4000" b="1" i="0" u="none" strike="noStrike" cap="none">
              <a:solidFill>
                <a:srgbClr val="000000"/>
              </a:solidFill>
              <a:latin typeface="Arial"/>
              <a:ea typeface="Arial"/>
              <a:cs typeface="Arial"/>
              <a:sym typeface="Arial"/>
            </a:endParaRPr>
          </a:p>
          <a:p>
            <a:pPr marL="0" marR="0" lvl="0" indent="0" algn="ctr" rtl="0">
              <a:lnSpc>
                <a:spcPct val="150000"/>
              </a:lnSpc>
              <a:spcBef>
                <a:spcPts val="60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công nghệ</a:t>
            </a:r>
            <a:endParaRPr sz="4000" b="0" i="0" u="none" strike="noStrike" cap="none">
              <a:solidFill>
                <a:schemeClr val="dk1"/>
              </a:solidFill>
              <a:latin typeface="Arial"/>
              <a:ea typeface="Arial"/>
              <a:cs typeface="Arial"/>
              <a:sym typeface="Arial"/>
            </a:endParaRPr>
          </a:p>
        </p:txBody>
      </p:sp>
      <p:sp>
        <p:nvSpPr>
          <p:cNvPr id="140" name="Google Shape;140;p4"/>
          <p:cNvSpPr txBox="1"/>
          <p:nvPr/>
        </p:nvSpPr>
        <p:spPr>
          <a:xfrm>
            <a:off x="9396337" y="3959387"/>
            <a:ext cx="8153400" cy="18249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II. Một số ngành nghề kĩ thuật, công nghệ</a:t>
            </a:r>
            <a:endParaRPr sz="4000" b="0" i="0" u="none" strike="noStrike" cap="none">
              <a:solidFill>
                <a:schemeClr val="dk1"/>
              </a:solidFill>
              <a:latin typeface="Arial"/>
              <a:ea typeface="Arial"/>
              <a:cs typeface="Arial"/>
              <a:sym typeface="Arial"/>
            </a:endParaRPr>
          </a:p>
        </p:txBody>
      </p:sp>
      <p:pic>
        <p:nvPicPr>
          <p:cNvPr id="141" name="Google Shape;141;p4"/>
          <p:cNvPicPr preferRelativeResize="0"/>
          <p:nvPr/>
        </p:nvPicPr>
        <p:blipFill rotWithShape="1">
          <a:blip r:embed="rId6">
            <a:alphaModFix/>
          </a:blip>
          <a:srcRect/>
          <a:stretch/>
        </p:blipFill>
        <p:spPr>
          <a:xfrm>
            <a:off x="9084381" y="6599512"/>
            <a:ext cx="8702723" cy="2589447"/>
          </a:xfrm>
          <a:prstGeom prst="rect">
            <a:avLst/>
          </a:prstGeom>
          <a:noFill/>
          <a:ln>
            <a:noFill/>
          </a:ln>
        </p:spPr>
      </p:pic>
      <p:sp>
        <p:nvSpPr>
          <p:cNvPr id="142" name="Google Shape;142;p4"/>
          <p:cNvSpPr txBox="1"/>
          <p:nvPr/>
        </p:nvSpPr>
        <p:spPr>
          <a:xfrm>
            <a:off x="8876942" y="6967783"/>
            <a:ext cx="9216600" cy="16317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000"/>
              <a:buFont typeface="Arial"/>
              <a:buNone/>
            </a:pPr>
            <a:r>
              <a:rPr lang="en-US" sz="4000" b="1" i="0" u="none" strike="noStrike" cap="none">
                <a:solidFill>
                  <a:srgbClr val="000000"/>
                </a:solidFill>
                <a:latin typeface="Arial"/>
                <a:ea typeface="Arial"/>
                <a:cs typeface="Arial"/>
                <a:sym typeface="Arial"/>
              </a:rPr>
              <a:t>III. Thị trường lao động ngành kĩ thuật, công nghệ</a:t>
            </a:r>
            <a:endParaRPr sz="4000" b="0" i="0" u="none" strike="noStrike" cap="none">
              <a:solidFill>
                <a:schemeClr val="dk1"/>
              </a:solidFill>
              <a:latin typeface="Arial"/>
              <a:ea typeface="Arial"/>
              <a:cs typeface="Arial"/>
              <a:sym typeface="Arial"/>
            </a:endParaRPr>
          </a:p>
        </p:txBody>
      </p:sp>
      <p:pic>
        <p:nvPicPr>
          <p:cNvPr id="143" name="Google Shape;143;p4"/>
          <p:cNvPicPr preferRelativeResize="0"/>
          <p:nvPr/>
        </p:nvPicPr>
        <p:blipFill rotWithShape="1">
          <a:blip r:embed="rId7">
            <a:alphaModFix/>
          </a:blip>
          <a:srcRect/>
          <a:stretch/>
        </p:blipFill>
        <p:spPr>
          <a:xfrm>
            <a:off x="1373561" y="948917"/>
            <a:ext cx="1665028" cy="2061955"/>
          </a:xfrm>
          <a:prstGeom prst="rect">
            <a:avLst/>
          </a:prstGeom>
          <a:noFill/>
          <a:ln>
            <a:noFill/>
          </a:ln>
        </p:spPr>
      </p:pic>
      <p:pic>
        <p:nvPicPr>
          <p:cNvPr id="144" name="Google Shape;144;p4"/>
          <p:cNvPicPr preferRelativeResize="0"/>
          <p:nvPr/>
        </p:nvPicPr>
        <p:blipFill rotWithShape="1">
          <a:blip r:embed="rId8">
            <a:alphaModFix/>
          </a:blip>
          <a:srcRect/>
          <a:stretch/>
        </p:blipFill>
        <p:spPr>
          <a:xfrm>
            <a:off x="3077608" y="6026159"/>
            <a:ext cx="3498524" cy="2567041"/>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xEl>
                                              <p:pRg st="0" end="0"/>
                                            </p:txEl>
                                          </p:spTgt>
                                        </p:tgtEl>
                                        <p:attrNameLst>
                                          <p:attrName>style.visibility</p:attrName>
                                        </p:attrNameLst>
                                      </p:cBhvr>
                                      <p:to>
                                        <p:strVal val="visible"/>
                                      </p:to>
                                    </p:set>
                                    <p:animEffect transition="in" filter="fade">
                                      <p:cBhvr>
                                        <p:cTn id="7" dur="1822"/>
                                        <p:tgtEl>
                                          <p:spTgt spid="1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par>
                                <p:cTn id="13" presetID="10" presetClass="entr" presetSubtype="0" fill="hold" nodeType="withEffect">
                                  <p:stCondLst>
                                    <p:cond delay="0"/>
                                  </p:stCondLst>
                                  <p:childTnLst>
                                    <p:set>
                                      <p:cBhvr>
                                        <p:cTn id="14" dur="1" fill="hold">
                                          <p:stCondLst>
                                            <p:cond delay="0"/>
                                          </p:stCondLst>
                                        </p:cTn>
                                        <p:tgtEl>
                                          <p:spTgt spid="139"/>
                                        </p:tgtEl>
                                        <p:attrNameLst>
                                          <p:attrName>style.visibility</p:attrName>
                                        </p:attrNameLst>
                                      </p:cBhvr>
                                      <p:to>
                                        <p:strVal val="visible"/>
                                      </p:to>
                                    </p:set>
                                    <p:animEffect transition="in" filter="fade">
                                      <p:cBhvr>
                                        <p:cTn id="15" dur="500"/>
                                        <p:tgtEl>
                                          <p:spTgt spid="1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fade">
                                      <p:cBhvr>
                                        <p:cTn id="20" dur="500"/>
                                        <p:tgtEl>
                                          <p:spTgt spid="140"/>
                                        </p:tgtEl>
                                      </p:cBhvr>
                                    </p:animEffect>
                                  </p:childTnLst>
                                </p:cTn>
                              </p:par>
                              <p:par>
                                <p:cTn id="21" presetID="10" presetClass="entr" presetSubtype="0" fill="hold" nodeType="with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fade">
                                      <p:cBhvr>
                                        <p:cTn id="23" dur="500"/>
                                        <p:tgtEl>
                                          <p:spTgt spid="13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2"/>
                                        </p:tgtEl>
                                        <p:attrNameLst>
                                          <p:attrName>style.visibility</p:attrName>
                                        </p:attrNameLst>
                                      </p:cBhvr>
                                      <p:to>
                                        <p:strVal val="visible"/>
                                      </p:to>
                                    </p:set>
                                    <p:animEffect transition="in" filter="fade">
                                      <p:cBhvr>
                                        <p:cTn id="28" dur="500"/>
                                        <p:tgtEl>
                                          <p:spTgt spid="142"/>
                                        </p:tgtEl>
                                      </p:cBhvr>
                                    </p:animEffect>
                                  </p:childTnLst>
                                </p:cTn>
                              </p:par>
                              <p:par>
                                <p:cTn id="29" presetID="10" presetClass="entr" presetSubtype="0" fill="hold" nodeType="withEffect">
                                  <p:stCondLst>
                                    <p:cond delay="0"/>
                                  </p:stCondLst>
                                  <p:childTnLst>
                                    <p:set>
                                      <p:cBhvr>
                                        <p:cTn id="30" dur="1" fill="hold">
                                          <p:stCondLst>
                                            <p:cond delay="0"/>
                                          </p:stCondLst>
                                        </p:cTn>
                                        <p:tgtEl>
                                          <p:spTgt spid="141"/>
                                        </p:tgtEl>
                                        <p:attrNameLst>
                                          <p:attrName>style.visibility</p:attrName>
                                        </p:attrNameLst>
                                      </p:cBhvr>
                                      <p:to>
                                        <p:strVal val="visible"/>
                                      </p:to>
                                    </p:set>
                                    <p:animEffect transition="in" filter="fade">
                                      <p:cBhvr>
                                        <p:cTn id="31"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70C0">
            <a:alpha val="73333"/>
          </a:srgbClr>
        </a:solidFill>
        <a:effectLst/>
      </p:bgPr>
    </p:bg>
    <p:spTree>
      <p:nvGrpSpPr>
        <p:cNvPr id="1" name="Shape 148"/>
        <p:cNvGrpSpPr/>
        <p:nvPr/>
      </p:nvGrpSpPr>
      <p:grpSpPr>
        <a:xfrm>
          <a:off x="0" y="0"/>
          <a:ext cx="0" cy="0"/>
          <a:chOff x="0" y="0"/>
          <a:chExt cx="0" cy="0"/>
        </a:xfrm>
      </p:grpSpPr>
      <p:sp>
        <p:nvSpPr>
          <p:cNvPr id="149" name="Google Shape;149;p5"/>
          <p:cNvSpPr/>
          <p:nvPr/>
        </p:nvSpPr>
        <p:spPr>
          <a:xfrm>
            <a:off x="1445179" y="1736769"/>
            <a:ext cx="15473842" cy="8137753"/>
          </a:xfrm>
          <a:custGeom>
            <a:avLst/>
            <a:gdLst/>
            <a:ahLst/>
            <a:cxnLst/>
            <a:rect l="l" t="t" r="r" b="b"/>
            <a:pathLst>
              <a:path w="2517318" h="1276387" extrusionOk="0">
                <a:moveTo>
                  <a:pt x="2392858" y="1276387"/>
                </a:moveTo>
                <a:lnTo>
                  <a:pt x="124460" y="1276387"/>
                </a:lnTo>
                <a:cubicBezTo>
                  <a:pt x="55880" y="1276387"/>
                  <a:pt x="0" y="1220507"/>
                  <a:pt x="0" y="1151927"/>
                </a:cubicBezTo>
                <a:lnTo>
                  <a:pt x="0" y="124460"/>
                </a:lnTo>
                <a:cubicBezTo>
                  <a:pt x="0" y="55880"/>
                  <a:pt x="55880" y="0"/>
                  <a:pt x="124460" y="0"/>
                </a:cubicBezTo>
                <a:lnTo>
                  <a:pt x="2392858" y="0"/>
                </a:lnTo>
                <a:cubicBezTo>
                  <a:pt x="2461439" y="0"/>
                  <a:pt x="2517318" y="55880"/>
                  <a:pt x="2517318" y="124460"/>
                </a:cubicBezTo>
                <a:lnTo>
                  <a:pt x="2517318" y="1151927"/>
                </a:lnTo>
                <a:cubicBezTo>
                  <a:pt x="2517318" y="1220507"/>
                  <a:pt x="2461439" y="1276387"/>
                  <a:pt x="2392858" y="1276387"/>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50" name="Google Shape;150;p5"/>
          <p:cNvPicPr preferRelativeResize="0"/>
          <p:nvPr/>
        </p:nvPicPr>
        <p:blipFill rotWithShape="1">
          <a:blip r:embed="rId3">
            <a:alphaModFix/>
          </a:blip>
          <a:srcRect/>
          <a:stretch/>
        </p:blipFill>
        <p:spPr>
          <a:xfrm rot="8242566">
            <a:off x="16166304" y="1231522"/>
            <a:ext cx="1943966" cy="1966084"/>
          </a:xfrm>
          <a:prstGeom prst="rect">
            <a:avLst/>
          </a:prstGeom>
          <a:noFill/>
          <a:ln>
            <a:noFill/>
          </a:ln>
        </p:spPr>
      </p:pic>
      <p:pic>
        <p:nvPicPr>
          <p:cNvPr id="151" name="Google Shape;151;p5"/>
          <p:cNvPicPr preferRelativeResize="0"/>
          <p:nvPr/>
        </p:nvPicPr>
        <p:blipFill rotWithShape="1">
          <a:blip r:embed="rId4">
            <a:alphaModFix/>
          </a:blip>
          <a:srcRect/>
          <a:stretch/>
        </p:blipFill>
        <p:spPr>
          <a:xfrm>
            <a:off x="16535400" y="8762357"/>
            <a:ext cx="2195656" cy="1313402"/>
          </a:xfrm>
          <a:prstGeom prst="rect">
            <a:avLst/>
          </a:prstGeom>
          <a:noFill/>
          <a:ln>
            <a:noFill/>
          </a:ln>
        </p:spPr>
      </p:pic>
      <p:pic>
        <p:nvPicPr>
          <p:cNvPr id="152" name="Google Shape;152;p5"/>
          <p:cNvPicPr preferRelativeResize="0"/>
          <p:nvPr/>
        </p:nvPicPr>
        <p:blipFill rotWithShape="1">
          <a:blip r:embed="rId5">
            <a:alphaModFix/>
          </a:blip>
          <a:srcRect/>
          <a:stretch/>
        </p:blipFill>
        <p:spPr>
          <a:xfrm>
            <a:off x="228600" y="8215033"/>
            <a:ext cx="2823806" cy="2071967"/>
          </a:xfrm>
          <a:prstGeom prst="rect">
            <a:avLst/>
          </a:prstGeom>
          <a:noFill/>
          <a:ln>
            <a:noFill/>
          </a:ln>
        </p:spPr>
      </p:pic>
      <p:sp>
        <p:nvSpPr>
          <p:cNvPr id="153" name="Google Shape;153;p5"/>
          <p:cNvSpPr txBox="1"/>
          <p:nvPr/>
        </p:nvSpPr>
        <p:spPr>
          <a:xfrm>
            <a:off x="2667000" y="3662999"/>
            <a:ext cx="13030200" cy="182492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4000"/>
              <a:buFont typeface="Arial"/>
              <a:buNone/>
            </a:pPr>
            <a:r>
              <a:rPr lang="en-US" sz="4000" b="0" i="0" u="none" strike="noStrike" cap="none">
                <a:solidFill>
                  <a:schemeClr val="dk1"/>
                </a:solidFill>
                <a:latin typeface="Arial"/>
                <a:ea typeface="Arial"/>
                <a:cs typeface="Arial"/>
                <a:sym typeface="Arial"/>
              </a:rPr>
              <a:t>Dựa vào thông tin mục I, hãy trình bày khái niệm ngành nghề kĩ thuật, công nghệ.</a:t>
            </a:r>
            <a:endParaRPr sz="1400" b="0" i="0" u="none" strike="noStrike" cap="none">
              <a:solidFill>
                <a:srgbClr val="000000"/>
              </a:solidFill>
              <a:latin typeface="Arial"/>
              <a:ea typeface="Arial"/>
              <a:cs typeface="Arial"/>
              <a:sym typeface="Arial"/>
            </a:endParaRPr>
          </a:p>
        </p:txBody>
      </p:sp>
      <p:sp>
        <p:nvSpPr>
          <p:cNvPr id="154" name="Google Shape;154;p5"/>
          <p:cNvSpPr txBox="1"/>
          <p:nvPr/>
        </p:nvSpPr>
        <p:spPr>
          <a:xfrm>
            <a:off x="3833787" y="5691251"/>
            <a:ext cx="13487399" cy="255450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4000"/>
              <a:buFont typeface="Arial"/>
              <a:buNone/>
            </a:pPr>
            <a:r>
              <a:rPr lang="en-US" sz="4000" b="0" i="0" u="none" strike="noStrike" cap="none">
                <a:solidFill>
                  <a:schemeClr val="dk1"/>
                </a:solidFill>
                <a:latin typeface="Arial"/>
                <a:ea typeface="Arial"/>
                <a:cs typeface="Arial"/>
                <a:sym typeface="Arial"/>
              </a:rPr>
              <a:t>Hãy nêu về vai trò của ngành nghề kĩ thuật, công nghệ trong phát triển của xã hội. </a:t>
            </a:r>
            <a:endParaRPr sz="4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endParaRPr sz="4000" b="0" i="0" u="none" strike="noStrike" cap="none">
              <a:solidFill>
                <a:schemeClr val="lt1"/>
              </a:solidFill>
              <a:latin typeface="Arial"/>
              <a:ea typeface="Arial"/>
              <a:cs typeface="Arial"/>
              <a:sym typeface="Arial"/>
            </a:endParaRPr>
          </a:p>
        </p:txBody>
      </p:sp>
      <p:sp>
        <p:nvSpPr>
          <p:cNvPr id="155" name="Google Shape;155;p5"/>
          <p:cNvSpPr txBox="1"/>
          <p:nvPr/>
        </p:nvSpPr>
        <p:spPr>
          <a:xfrm>
            <a:off x="4876800" y="7681798"/>
            <a:ext cx="120396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4000"/>
              <a:buFont typeface="Arial"/>
              <a:buNone/>
            </a:pPr>
            <a:r>
              <a:rPr lang="en-US" sz="4000" b="0" i="0" u="none" strike="noStrike" cap="none">
                <a:solidFill>
                  <a:schemeClr val="dk1"/>
                </a:solidFill>
                <a:latin typeface="Arial"/>
                <a:ea typeface="Arial"/>
                <a:cs typeface="Arial"/>
                <a:sym typeface="Arial"/>
              </a:rPr>
              <a:t>Lấy ví dụ vai trò của ngành nghề kĩ thuật, công nghệ cụ thể trong phát triển của xã hội.</a:t>
            </a:r>
            <a:endParaRPr sz="4000" b="0" i="0" u="none" strike="noStrike" cap="none">
              <a:solidFill>
                <a:schemeClr val="dk1"/>
              </a:solidFill>
              <a:latin typeface="Arial"/>
              <a:ea typeface="Arial"/>
              <a:cs typeface="Arial"/>
              <a:sym typeface="Arial"/>
            </a:endParaRPr>
          </a:p>
        </p:txBody>
      </p:sp>
      <p:pic>
        <p:nvPicPr>
          <p:cNvPr id="156" name="Google Shape;156;p5"/>
          <p:cNvPicPr preferRelativeResize="0"/>
          <p:nvPr/>
        </p:nvPicPr>
        <p:blipFill rotWithShape="1">
          <a:blip r:embed="rId6">
            <a:alphaModFix/>
          </a:blip>
          <a:srcRect/>
          <a:stretch/>
        </p:blipFill>
        <p:spPr>
          <a:xfrm>
            <a:off x="1108975" y="3769179"/>
            <a:ext cx="1515849" cy="897416"/>
          </a:xfrm>
          <a:prstGeom prst="rect">
            <a:avLst/>
          </a:prstGeom>
          <a:noFill/>
          <a:ln>
            <a:noFill/>
          </a:ln>
        </p:spPr>
      </p:pic>
      <p:pic>
        <p:nvPicPr>
          <p:cNvPr id="157" name="Google Shape;157;p5"/>
          <p:cNvPicPr preferRelativeResize="0"/>
          <p:nvPr/>
        </p:nvPicPr>
        <p:blipFill rotWithShape="1">
          <a:blip r:embed="rId6">
            <a:alphaModFix/>
          </a:blip>
          <a:srcRect/>
          <a:stretch/>
        </p:blipFill>
        <p:spPr>
          <a:xfrm>
            <a:off x="2233622" y="5831372"/>
            <a:ext cx="1515849" cy="897416"/>
          </a:xfrm>
          <a:prstGeom prst="rect">
            <a:avLst/>
          </a:prstGeom>
          <a:noFill/>
          <a:ln>
            <a:noFill/>
          </a:ln>
        </p:spPr>
      </p:pic>
      <p:pic>
        <p:nvPicPr>
          <p:cNvPr id="158" name="Google Shape;158;p5"/>
          <p:cNvPicPr preferRelativeResize="0"/>
          <p:nvPr/>
        </p:nvPicPr>
        <p:blipFill rotWithShape="1">
          <a:blip r:embed="rId6">
            <a:alphaModFix/>
          </a:blip>
          <a:srcRect/>
          <a:stretch/>
        </p:blipFill>
        <p:spPr>
          <a:xfrm>
            <a:off x="3075863" y="7766325"/>
            <a:ext cx="1515849" cy="897416"/>
          </a:xfrm>
          <a:prstGeom prst="rect">
            <a:avLst/>
          </a:prstGeom>
          <a:noFill/>
          <a:ln>
            <a:noFill/>
          </a:ln>
        </p:spPr>
      </p:pic>
      <p:pic>
        <p:nvPicPr>
          <p:cNvPr id="159" name="Google Shape;159;p5"/>
          <p:cNvPicPr preferRelativeResize="0"/>
          <p:nvPr/>
        </p:nvPicPr>
        <p:blipFill rotWithShape="1">
          <a:blip r:embed="rId7">
            <a:alphaModFix/>
          </a:blip>
          <a:srcRect/>
          <a:stretch/>
        </p:blipFill>
        <p:spPr>
          <a:xfrm>
            <a:off x="2188135" y="412478"/>
            <a:ext cx="13911730" cy="2982012"/>
          </a:xfrm>
          <a:prstGeom prst="rect">
            <a:avLst/>
          </a:prstGeom>
          <a:noFill/>
          <a:ln>
            <a:noFill/>
          </a:ln>
        </p:spPr>
      </p:pic>
      <p:sp>
        <p:nvSpPr>
          <p:cNvPr id="160" name="Google Shape;160;p5"/>
          <p:cNvSpPr txBox="1"/>
          <p:nvPr/>
        </p:nvSpPr>
        <p:spPr>
          <a:xfrm>
            <a:off x="2233622" y="679587"/>
            <a:ext cx="13640878" cy="250831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5400" b="1" i="0" u="none" strike="noStrike" cap="none">
                <a:solidFill>
                  <a:srgbClr val="000000"/>
                </a:solidFill>
                <a:latin typeface="Arial"/>
                <a:ea typeface="Arial"/>
                <a:cs typeface="Arial"/>
                <a:sym typeface="Arial"/>
              </a:rPr>
              <a:t>I. KHÁI QUÁT NGÀNH NGHỀ KĨ THUẬT, </a:t>
            </a:r>
            <a:endParaRPr/>
          </a:p>
          <a:p>
            <a:pPr marL="0" marR="0" lvl="0" indent="0" algn="ctr" rtl="0">
              <a:lnSpc>
                <a:spcPct val="150000"/>
              </a:lnSpc>
              <a:spcBef>
                <a:spcPts val="600"/>
              </a:spcBef>
              <a:spcAft>
                <a:spcPts val="0"/>
              </a:spcAft>
              <a:buClr>
                <a:srgbClr val="000000"/>
              </a:buClr>
              <a:buSzPts val="5400"/>
              <a:buFont typeface="Arial"/>
              <a:buNone/>
            </a:pPr>
            <a:r>
              <a:rPr lang="en-US" sz="5400" b="1" i="0" u="none" strike="noStrike" cap="none">
                <a:solidFill>
                  <a:srgbClr val="000000"/>
                </a:solidFill>
                <a:latin typeface="Arial"/>
                <a:ea typeface="Arial"/>
                <a:cs typeface="Arial"/>
                <a:sym typeface="Arial"/>
              </a:rPr>
              <a:t>CÔNG NGHỆ</a:t>
            </a:r>
            <a:endParaRPr sz="5400" b="0" i="0" u="none" strike="noStrike" cap="none">
              <a:solidFill>
                <a:schemeClr val="dk1"/>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500"/>
                                        <p:tgtEl>
                                          <p:spTgt spid="15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0">
                                            <p:txEl>
                                              <p:pRg st="0" end="0"/>
                                            </p:txEl>
                                          </p:spTgt>
                                        </p:tgtEl>
                                        <p:attrNameLst>
                                          <p:attrName>style.visibility</p:attrName>
                                        </p:attrNameLst>
                                      </p:cBhvr>
                                      <p:to>
                                        <p:strVal val="visible"/>
                                      </p:to>
                                    </p:set>
                                    <p:animEffect transition="in" filter="fade">
                                      <p:cBhvr>
                                        <p:cTn id="12" dur="500"/>
                                        <p:tgtEl>
                                          <p:spTgt spid="16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0">
                                            <p:txEl>
                                              <p:pRg st="1" end="1"/>
                                            </p:txEl>
                                          </p:spTgt>
                                        </p:tgtEl>
                                        <p:attrNameLst>
                                          <p:attrName>style.visibility</p:attrName>
                                        </p:attrNameLst>
                                      </p:cBhvr>
                                      <p:to>
                                        <p:strVal val="visible"/>
                                      </p:to>
                                    </p:set>
                                    <p:animEffect transition="in" filter="fade">
                                      <p:cBhvr>
                                        <p:cTn id="17" dur="500"/>
                                        <p:tgtEl>
                                          <p:spTgt spid="16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9"/>
                                        </p:tgtEl>
                                        <p:attrNameLst>
                                          <p:attrName>style.visibility</p:attrName>
                                        </p:attrNameLst>
                                      </p:cBhvr>
                                      <p:to>
                                        <p:strVal val="visible"/>
                                      </p:to>
                                    </p:set>
                                    <p:animEffect transition="in" filter="fade">
                                      <p:cBhvr>
                                        <p:cTn id="22" dur="500"/>
                                        <p:tgtEl>
                                          <p:spTgt spid="1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6"/>
                                        </p:tgtEl>
                                        <p:attrNameLst>
                                          <p:attrName>style.visibility</p:attrName>
                                        </p:attrNameLst>
                                      </p:cBhvr>
                                      <p:to>
                                        <p:strVal val="visible"/>
                                      </p:to>
                                    </p:set>
                                    <p:animEffect transition="in" filter="fade">
                                      <p:cBhvr>
                                        <p:cTn id="27" dur="500"/>
                                        <p:tgtEl>
                                          <p:spTgt spid="15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3">
                                            <p:txEl>
                                              <p:pRg st="0" end="0"/>
                                            </p:txEl>
                                          </p:spTgt>
                                        </p:tgtEl>
                                        <p:attrNameLst>
                                          <p:attrName>style.visibility</p:attrName>
                                        </p:attrNameLst>
                                      </p:cBhvr>
                                      <p:to>
                                        <p:strVal val="visible"/>
                                      </p:to>
                                    </p:set>
                                    <p:animEffect transition="in" filter="fade">
                                      <p:cBhvr>
                                        <p:cTn id="32" dur="500"/>
                                        <p:tgtEl>
                                          <p:spTgt spid="15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7"/>
                                        </p:tgtEl>
                                        <p:attrNameLst>
                                          <p:attrName>style.visibility</p:attrName>
                                        </p:attrNameLst>
                                      </p:cBhvr>
                                      <p:to>
                                        <p:strVal val="visible"/>
                                      </p:to>
                                    </p:set>
                                    <p:animEffect transition="in" filter="fade">
                                      <p:cBhvr>
                                        <p:cTn id="37" dur="500"/>
                                        <p:tgtEl>
                                          <p:spTgt spid="15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4">
                                            <p:txEl>
                                              <p:pRg st="0" end="0"/>
                                            </p:txEl>
                                          </p:spTgt>
                                        </p:tgtEl>
                                        <p:attrNameLst>
                                          <p:attrName>style.visibility</p:attrName>
                                        </p:attrNameLst>
                                      </p:cBhvr>
                                      <p:to>
                                        <p:strVal val="visible"/>
                                      </p:to>
                                    </p:set>
                                    <p:animEffect transition="in" filter="fade">
                                      <p:cBhvr>
                                        <p:cTn id="42" dur="500"/>
                                        <p:tgtEl>
                                          <p:spTgt spid="15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4">
                                            <p:txEl>
                                              <p:pRg st="1" end="1"/>
                                            </p:txEl>
                                          </p:spTgt>
                                        </p:tgtEl>
                                        <p:attrNameLst>
                                          <p:attrName>style.visibility</p:attrName>
                                        </p:attrNameLst>
                                      </p:cBhvr>
                                      <p:to>
                                        <p:strVal val="visible"/>
                                      </p:to>
                                    </p:set>
                                    <p:animEffect transition="in" filter="fade">
                                      <p:cBhvr>
                                        <p:cTn id="47" dur="500"/>
                                        <p:tgtEl>
                                          <p:spTgt spid="15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8"/>
                                        </p:tgtEl>
                                        <p:attrNameLst>
                                          <p:attrName>style.visibility</p:attrName>
                                        </p:attrNameLst>
                                      </p:cBhvr>
                                      <p:to>
                                        <p:strVal val="visible"/>
                                      </p:to>
                                    </p:set>
                                    <p:animEffect transition="in" filter="fade">
                                      <p:cBhvr>
                                        <p:cTn id="52" dur="500"/>
                                        <p:tgtEl>
                                          <p:spTgt spid="15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55">
                                            <p:txEl>
                                              <p:pRg st="0" end="0"/>
                                            </p:txEl>
                                          </p:spTgt>
                                        </p:tgtEl>
                                        <p:attrNameLst>
                                          <p:attrName>style.visibility</p:attrName>
                                        </p:attrNameLst>
                                      </p:cBhvr>
                                      <p:to>
                                        <p:strVal val="visible"/>
                                      </p:to>
                                    </p:set>
                                    <p:animEffect transition="in" filter="fade">
                                      <p:cBhvr>
                                        <p:cTn id="57" dur="500"/>
                                        <p:tgtEl>
                                          <p:spTgt spid="1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6"/>
          <p:cNvSpPr/>
          <p:nvPr/>
        </p:nvSpPr>
        <p:spPr>
          <a:xfrm>
            <a:off x="418118" y="419101"/>
            <a:ext cx="17412682" cy="9448799"/>
          </a:xfrm>
          <a:custGeom>
            <a:avLst/>
            <a:gdLst/>
            <a:ahLst/>
            <a:cxnLst/>
            <a:rect l="l" t="t" r="r" b="b"/>
            <a:pathLst>
              <a:path w="5487056" h="2786749" extrusionOk="0">
                <a:moveTo>
                  <a:pt x="5362596" y="2786749"/>
                </a:moveTo>
                <a:lnTo>
                  <a:pt x="124460" y="2786749"/>
                </a:lnTo>
                <a:cubicBezTo>
                  <a:pt x="55880" y="2786749"/>
                  <a:pt x="0" y="2730869"/>
                  <a:pt x="0" y="2662288"/>
                </a:cubicBezTo>
                <a:lnTo>
                  <a:pt x="0" y="124460"/>
                </a:lnTo>
                <a:cubicBezTo>
                  <a:pt x="0" y="55880"/>
                  <a:pt x="55880" y="0"/>
                  <a:pt x="124460" y="0"/>
                </a:cubicBezTo>
                <a:lnTo>
                  <a:pt x="5362596" y="0"/>
                </a:lnTo>
                <a:cubicBezTo>
                  <a:pt x="5431176" y="0"/>
                  <a:pt x="5487056" y="55880"/>
                  <a:pt x="5487056" y="124460"/>
                </a:cubicBezTo>
                <a:lnTo>
                  <a:pt x="5487056" y="2662289"/>
                </a:lnTo>
                <a:cubicBezTo>
                  <a:pt x="5487056" y="2730869"/>
                  <a:pt x="5431176" y="2786749"/>
                  <a:pt x="5362596" y="2786749"/>
                </a:cubicBezTo>
                <a:close/>
              </a:path>
            </a:pathLst>
          </a:custGeom>
          <a:solidFill>
            <a:srgbClr val="538C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6" name="Google Shape;166;p6"/>
          <p:cNvPicPr preferRelativeResize="0"/>
          <p:nvPr/>
        </p:nvPicPr>
        <p:blipFill rotWithShape="1">
          <a:blip r:embed="rId3">
            <a:alphaModFix/>
          </a:blip>
          <a:srcRect/>
          <a:stretch/>
        </p:blipFill>
        <p:spPr>
          <a:xfrm>
            <a:off x="17104247" y="9199933"/>
            <a:ext cx="1074016" cy="910229"/>
          </a:xfrm>
          <a:prstGeom prst="rect">
            <a:avLst/>
          </a:prstGeom>
          <a:noFill/>
          <a:ln>
            <a:noFill/>
          </a:ln>
        </p:spPr>
      </p:pic>
      <p:grpSp>
        <p:nvGrpSpPr>
          <p:cNvPr id="167" name="Google Shape;167;p6"/>
          <p:cNvGrpSpPr/>
          <p:nvPr/>
        </p:nvGrpSpPr>
        <p:grpSpPr>
          <a:xfrm>
            <a:off x="558542" y="685293"/>
            <a:ext cx="17189663" cy="8858445"/>
            <a:chOff x="-168146" y="-159738"/>
            <a:chExt cx="17189663" cy="8858445"/>
          </a:xfrm>
        </p:grpSpPr>
        <p:sp>
          <p:nvSpPr>
            <p:cNvPr id="168" name="Google Shape;168;p6"/>
            <p:cNvSpPr/>
            <p:nvPr/>
          </p:nvSpPr>
          <p:spPr>
            <a:xfrm>
              <a:off x="11326979" y="2737480"/>
              <a:ext cx="3323740" cy="378073"/>
            </a:xfrm>
            <a:custGeom>
              <a:avLst/>
              <a:gdLst/>
              <a:ahLst/>
              <a:cxnLst/>
              <a:rect l="l" t="t" r="r" b="b"/>
              <a:pathLst>
                <a:path w="120000" h="120000" extrusionOk="0">
                  <a:moveTo>
                    <a:pt x="0" y="0"/>
                  </a:moveTo>
                  <a:lnTo>
                    <a:pt x="0" y="75503"/>
                  </a:lnTo>
                  <a:lnTo>
                    <a:pt x="120000" y="75503"/>
                  </a:lnTo>
                  <a:lnTo>
                    <a:pt x="120000" y="120000"/>
                  </a:lnTo>
                </a:path>
              </a:pathLst>
            </a:custGeom>
            <a:noFill/>
            <a:ln w="25400" cap="flat" cmpd="sng">
              <a:solidFill>
                <a:srgbClr val="4674AA"/>
              </a:solidFill>
              <a:prstDash val="solid"/>
              <a:round/>
              <a:headEnd type="none" w="sm" len="sm"/>
              <a:tailEnd type="none" w="sm" len="sm"/>
            </a:ln>
          </p:spPr>
        </p:sp>
        <p:sp>
          <p:nvSpPr>
            <p:cNvPr id="169" name="Google Shape;169;p6"/>
            <p:cNvSpPr/>
            <p:nvPr/>
          </p:nvSpPr>
          <p:spPr>
            <a:xfrm>
              <a:off x="10385501" y="2737480"/>
              <a:ext cx="941478" cy="437469"/>
            </a:xfrm>
            <a:custGeom>
              <a:avLst/>
              <a:gdLst/>
              <a:ahLst/>
              <a:cxnLst/>
              <a:rect l="l" t="t" r="r" b="b"/>
              <a:pathLst>
                <a:path w="120000" h="120000" extrusionOk="0">
                  <a:moveTo>
                    <a:pt x="120000" y="0"/>
                  </a:moveTo>
                  <a:lnTo>
                    <a:pt x="120000" y="81545"/>
                  </a:lnTo>
                  <a:lnTo>
                    <a:pt x="0" y="81545"/>
                  </a:lnTo>
                  <a:lnTo>
                    <a:pt x="0" y="120000"/>
                  </a:lnTo>
                </a:path>
              </a:pathLst>
            </a:custGeom>
            <a:noFill/>
            <a:ln w="25400" cap="flat" cmpd="sng">
              <a:solidFill>
                <a:srgbClr val="4674AA"/>
              </a:solidFill>
              <a:prstDash val="solid"/>
              <a:round/>
              <a:headEnd type="none" w="sm" len="sm"/>
              <a:tailEnd type="none" w="sm" len="sm"/>
            </a:ln>
          </p:spPr>
        </p:sp>
        <p:sp>
          <p:nvSpPr>
            <p:cNvPr id="170" name="Google Shape;170;p6"/>
            <p:cNvSpPr/>
            <p:nvPr/>
          </p:nvSpPr>
          <p:spPr>
            <a:xfrm>
              <a:off x="6950517" y="2737480"/>
              <a:ext cx="4376462" cy="468220"/>
            </a:xfrm>
            <a:custGeom>
              <a:avLst/>
              <a:gdLst/>
              <a:ahLst/>
              <a:cxnLst/>
              <a:rect l="l" t="t" r="r" b="b"/>
              <a:pathLst>
                <a:path w="120000" h="120000" extrusionOk="0">
                  <a:moveTo>
                    <a:pt x="120000" y="0"/>
                  </a:moveTo>
                  <a:lnTo>
                    <a:pt x="120000" y="84070"/>
                  </a:lnTo>
                  <a:lnTo>
                    <a:pt x="0" y="84070"/>
                  </a:lnTo>
                  <a:lnTo>
                    <a:pt x="0" y="120000"/>
                  </a:lnTo>
                </a:path>
              </a:pathLst>
            </a:custGeom>
            <a:noFill/>
            <a:ln w="25400" cap="flat" cmpd="sng">
              <a:solidFill>
                <a:srgbClr val="4674AA"/>
              </a:solidFill>
              <a:prstDash val="solid"/>
              <a:round/>
              <a:headEnd type="none" w="sm" len="sm"/>
              <a:tailEnd type="none" w="sm" len="sm"/>
            </a:ln>
          </p:spPr>
        </p:sp>
        <p:sp>
          <p:nvSpPr>
            <p:cNvPr id="171" name="Google Shape;171;p6"/>
            <p:cNvSpPr/>
            <p:nvPr/>
          </p:nvSpPr>
          <p:spPr>
            <a:xfrm>
              <a:off x="7641163" y="835320"/>
              <a:ext cx="3685816" cy="941206"/>
            </a:xfrm>
            <a:custGeom>
              <a:avLst/>
              <a:gdLst/>
              <a:ahLst/>
              <a:cxnLst/>
              <a:rect l="l" t="t" r="r" b="b"/>
              <a:pathLst>
                <a:path w="120000" h="120000" extrusionOk="0">
                  <a:moveTo>
                    <a:pt x="0" y="0"/>
                  </a:moveTo>
                  <a:lnTo>
                    <a:pt x="0" y="102126"/>
                  </a:lnTo>
                  <a:lnTo>
                    <a:pt x="120000" y="102126"/>
                  </a:lnTo>
                  <a:lnTo>
                    <a:pt x="120000" y="120000"/>
                  </a:lnTo>
                </a:path>
              </a:pathLst>
            </a:custGeom>
            <a:noFill/>
            <a:ln w="25400" cap="flat" cmpd="sng">
              <a:solidFill>
                <a:srgbClr val="3B6495"/>
              </a:solidFill>
              <a:prstDash val="solid"/>
              <a:round/>
              <a:headEnd type="none" w="sm" len="sm"/>
              <a:tailEnd type="none" w="sm" len="sm"/>
            </a:ln>
          </p:spPr>
        </p:sp>
        <p:sp>
          <p:nvSpPr>
            <p:cNvPr id="172" name="Google Shape;172;p6"/>
            <p:cNvSpPr/>
            <p:nvPr/>
          </p:nvSpPr>
          <p:spPr>
            <a:xfrm>
              <a:off x="2541041" y="2750001"/>
              <a:ext cx="258088" cy="342316"/>
            </a:xfrm>
            <a:custGeom>
              <a:avLst/>
              <a:gdLst/>
              <a:ahLst/>
              <a:cxnLst/>
              <a:rect l="l" t="t" r="r" b="b"/>
              <a:pathLst>
                <a:path w="120000" h="120000" extrusionOk="0">
                  <a:moveTo>
                    <a:pt x="120000" y="0"/>
                  </a:moveTo>
                  <a:lnTo>
                    <a:pt x="120000" y="70855"/>
                  </a:lnTo>
                  <a:lnTo>
                    <a:pt x="0" y="70855"/>
                  </a:lnTo>
                  <a:lnTo>
                    <a:pt x="0" y="120000"/>
                  </a:lnTo>
                </a:path>
              </a:pathLst>
            </a:custGeom>
            <a:noFill/>
            <a:ln w="25400" cap="flat" cmpd="sng">
              <a:solidFill>
                <a:srgbClr val="4674AA"/>
              </a:solidFill>
              <a:prstDash val="solid"/>
              <a:round/>
              <a:headEnd type="none" w="sm" len="sm"/>
              <a:tailEnd type="none" w="sm" len="sm"/>
            </a:ln>
          </p:spPr>
        </p:sp>
        <p:sp>
          <p:nvSpPr>
            <p:cNvPr id="173" name="Google Shape;173;p6"/>
            <p:cNvSpPr/>
            <p:nvPr/>
          </p:nvSpPr>
          <p:spPr>
            <a:xfrm>
              <a:off x="2799130" y="835320"/>
              <a:ext cx="4842033" cy="953727"/>
            </a:xfrm>
            <a:custGeom>
              <a:avLst/>
              <a:gdLst/>
              <a:ahLst/>
              <a:cxnLst/>
              <a:rect l="l" t="t" r="r" b="b"/>
              <a:pathLst>
                <a:path w="120000" h="120000" extrusionOk="0">
                  <a:moveTo>
                    <a:pt x="120000" y="0"/>
                  </a:moveTo>
                  <a:lnTo>
                    <a:pt x="120000" y="102361"/>
                  </a:lnTo>
                  <a:lnTo>
                    <a:pt x="0" y="102361"/>
                  </a:lnTo>
                  <a:lnTo>
                    <a:pt x="0" y="120000"/>
                  </a:lnTo>
                </a:path>
              </a:pathLst>
            </a:custGeom>
            <a:noFill/>
            <a:ln w="25400" cap="flat" cmpd="sng">
              <a:solidFill>
                <a:srgbClr val="3B6495"/>
              </a:solidFill>
              <a:prstDash val="solid"/>
              <a:round/>
              <a:headEnd type="none" w="sm" len="sm"/>
              <a:tailEnd type="none" w="sm" len="sm"/>
            </a:ln>
          </p:spPr>
        </p:sp>
        <p:sp>
          <p:nvSpPr>
            <p:cNvPr id="174" name="Google Shape;174;p6"/>
            <p:cNvSpPr/>
            <p:nvPr/>
          </p:nvSpPr>
          <p:spPr>
            <a:xfrm>
              <a:off x="3860140" y="-159738"/>
              <a:ext cx="7562045" cy="995058"/>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6"/>
            <p:cNvSpPr/>
            <p:nvPr/>
          </p:nvSpPr>
          <p:spPr>
            <a:xfrm>
              <a:off x="4028286" y="0"/>
              <a:ext cx="7562045" cy="995058"/>
            </a:xfrm>
            <a:prstGeom prst="roundRect">
              <a:avLst>
                <a:gd name="adj" fmla="val 10000"/>
              </a:avLst>
            </a:prstGeom>
            <a:solidFill>
              <a:schemeClr val="lt1"/>
            </a:solidFill>
            <a:ln w="25400" cap="flat" cmpd="sng">
              <a:solidFill>
                <a:srgbClr val="95373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6"/>
            <p:cNvSpPr txBox="1"/>
            <p:nvPr/>
          </p:nvSpPr>
          <p:spPr>
            <a:xfrm>
              <a:off x="4057430" y="29144"/>
              <a:ext cx="7503757" cy="936770"/>
            </a:xfrm>
            <a:prstGeom prst="rect">
              <a:avLst/>
            </a:prstGeom>
            <a:noFill/>
            <a:ln>
              <a:noFill/>
            </a:ln>
          </p:spPr>
          <p:txBody>
            <a:bodyPr spcFirstLastPara="1" wrap="square" lIns="137150" tIns="137150" rIns="137150" bIns="137150" anchor="ctr" anchorCtr="0">
              <a:noAutofit/>
            </a:bodyPr>
            <a:lstStyle/>
            <a:p>
              <a:pPr marL="0" marR="0" lvl="0" indent="0" algn="ctr" rtl="0">
                <a:lnSpc>
                  <a:spcPct val="150000"/>
                </a:lnSpc>
                <a:spcBef>
                  <a:spcPts val="0"/>
                </a:spcBef>
                <a:spcAft>
                  <a:spcPts val="0"/>
                </a:spcAft>
                <a:buClr>
                  <a:schemeClr val="dk1"/>
                </a:buClr>
                <a:buSzPts val="3600"/>
                <a:buFont typeface="Arial"/>
                <a:buNone/>
              </a:pPr>
              <a:r>
                <a:rPr lang="en-US" sz="3600" b="1" i="0" u="none" strike="noStrike" cap="none">
                  <a:solidFill>
                    <a:schemeClr val="dk1"/>
                  </a:solidFill>
                  <a:latin typeface="Arial"/>
                  <a:ea typeface="Arial"/>
                  <a:cs typeface="Arial"/>
                  <a:sym typeface="Arial"/>
                </a:rPr>
                <a:t>Ngành nghề kĩ thuật, công nghệ</a:t>
              </a:r>
              <a:endParaRPr sz="3600" b="1" i="0" u="none" strike="noStrike" cap="none">
                <a:solidFill>
                  <a:schemeClr val="dk1"/>
                </a:solidFill>
                <a:latin typeface="Calibri"/>
                <a:ea typeface="Calibri"/>
                <a:cs typeface="Calibri"/>
                <a:sym typeface="Calibri"/>
              </a:endParaRPr>
            </a:p>
          </p:txBody>
        </p:sp>
        <p:sp>
          <p:nvSpPr>
            <p:cNvPr id="177" name="Google Shape;177;p6"/>
            <p:cNvSpPr/>
            <p:nvPr/>
          </p:nvSpPr>
          <p:spPr>
            <a:xfrm>
              <a:off x="1600782" y="1789047"/>
              <a:ext cx="2396696" cy="96095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6"/>
            <p:cNvSpPr/>
            <p:nvPr/>
          </p:nvSpPr>
          <p:spPr>
            <a:xfrm>
              <a:off x="1768928" y="1948786"/>
              <a:ext cx="2396696" cy="960954"/>
            </a:xfrm>
            <a:prstGeom prst="roundRect">
              <a:avLst>
                <a:gd name="adj" fmla="val 10000"/>
              </a:avLst>
            </a:prstGeom>
            <a:solidFill>
              <a:schemeClr val="lt1"/>
            </a:solidFill>
            <a:ln w="25400" cap="flat" cmpd="sng">
              <a:solidFill>
                <a:srgbClr val="95373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6"/>
            <p:cNvSpPr txBox="1"/>
            <p:nvPr/>
          </p:nvSpPr>
          <p:spPr>
            <a:xfrm>
              <a:off x="1797073" y="1976931"/>
              <a:ext cx="2340406" cy="904664"/>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Clr>
                  <a:schemeClr val="dk1"/>
                </a:buClr>
                <a:buSzPts val="3200"/>
                <a:buFont typeface="Calibri"/>
                <a:buNone/>
              </a:pPr>
              <a:r>
                <a:rPr lang="en-US" sz="3200" b="1" i="0" u="none" strike="noStrike" cap="none">
                  <a:solidFill>
                    <a:schemeClr val="dk1"/>
                  </a:solidFill>
                  <a:latin typeface="Calibri"/>
                  <a:ea typeface="Calibri"/>
                  <a:cs typeface="Calibri"/>
                  <a:sym typeface="Calibri"/>
                </a:rPr>
                <a:t>Khái niệm </a:t>
              </a:r>
              <a:endParaRPr sz="3200" b="1" i="0" u="none" strike="noStrike" cap="none">
                <a:solidFill>
                  <a:schemeClr val="dk1"/>
                </a:solidFill>
                <a:latin typeface="Calibri"/>
                <a:ea typeface="Calibri"/>
                <a:cs typeface="Calibri"/>
                <a:sym typeface="Calibri"/>
              </a:endParaRPr>
            </a:p>
          </p:txBody>
        </p:sp>
        <p:sp>
          <p:nvSpPr>
            <p:cNvPr id="180" name="Google Shape;180;p6"/>
            <p:cNvSpPr/>
            <p:nvPr/>
          </p:nvSpPr>
          <p:spPr>
            <a:xfrm>
              <a:off x="-168146" y="3092318"/>
              <a:ext cx="5418375" cy="5446651"/>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6"/>
            <p:cNvSpPr/>
            <p:nvPr/>
          </p:nvSpPr>
          <p:spPr>
            <a:xfrm>
              <a:off x="0" y="3252056"/>
              <a:ext cx="5418375" cy="5446651"/>
            </a:xfrm>
            <a:prstGeom prst="roundRect">
              <a:avLst>
                <a:gd name="adj" fmla="val 10000"/>
              </a:avLst>
            </a:prstGeom>
            <a:solidFill>
              <a:schemeClr val="lt1"/>
            </a:solidFill>
            <a:ln w="25400" cap="flat" cmpd="sng">
              <a:solidFill>
                <a:srgbClr val="95373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6"/>
            <p:cNvSpPr txBox="1"/>
            <p:nvPr/>
          </p:nvSpPr>
          <p:spPr>
            <a:xfrm>
              <a:off x="158699" y="3410755"/>
              <a:ext cx="5100977" cy="5129253"/>
            </a:xfrm>
            <a:prstGeom prst="rect">
              <a:avLst/>
            </a:prstGeom>
            <a:noFill/>
            <a:ln>
              <a:noFill/>
            </a:ln>
          </p:spPr>
          <p:txBody>
            <a:bodyPr spcFirstLastPara="1" wrap="square" lIns="121900" tIns="121900" rIns="121900" bIns="121900" anchor="ctr" anchorCtr="0">
              <a:noAutofit/>
            </a:bodyPr>
            <a:lstStyle/>
            <a:p>
              <a:pPr marL="0" marR="0" lvl="0" indent="0" algn="just" rtl="0">
                <a:lnSpc>
                  <a:spcPct val="150000"/>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Là ngành nghề thuộc lĩnh vực kĩ thuật, công nghệ, bao gồm rất nhiều nghề cụ thể khác nhau thuộc các lĩnh vực sản xuất như công nghiệp, nông nghiệp và thuỷ sản.</a:t>
              </a:r>
              <a:endParaRPr sz="3200" b="0" i="0" u="none" strike="noStrike" cap="none">
                <a:solidFill>
                  <a:schemeClr val="dk1"/>
                </a:solidFill>
                <a:latin typeface="Calibri"/>
                <a:ea typeface="Calibri"/>
                <a:cs typeface="Calibri"/>
                <a:sym typeface="Calibri"/>
              </a:endParaRPr>
            </a:p>
          </p:txBody>
        </p:sp>
        <p:sp>
          <p:nvSpPr>
            <p:cNvPr id="183" name="Google Shape;183;p6"/>
            <p:cNvSpPr/>
            <p:nvPr/>
          </p:nvSpPr>
          <p:spPr>
            <a:xfrm>
              <a:off x="9087365" y="1776526"/>
              <a:ext cx="4479228" cy="96095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a:off x="9255511" y="1936264"/>
              <a:ext cx="4479228" cy="960954"/>
            </a:xfrm>
            <a:prstGeom prst="roundRect">
              <a:avLst>
                <a:gd name="adj" fmla="val 10000"/>
              </a:avLst>
            </a:prstGeom>
            <a:solidFill>
              <a:schemeClr val="lt1">
                <a:alpha val="89411"/>
              </a:schemeClr>
            </a:solidFill>
            <a:ln w="25400" cap="flat" cmpd="sng">
              <a:solidFill>
                <a:srgbClr val="95373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6"/>
            <p:cNvSpPr txBox="1"/>
            <p:nvPr/>
          </p:nvSpPr>
          <p:spPr>
            <a:xfrm>
              <a:off x="9283656" y="1964409"/>
              <a:ext cx="4422938" cy="904664"/>
            </a:xfrm>
            <a:prstGeom prst="rect">
              <a:avLst/>
            </a:prstGeom>
            <a:noFill/>
            <a:ln>
              <a:noFill/>
            </a:ln>
          </p:spPr>
          <p:txBody>
            <a:bodyPr spcFirstLastPara="1" wrap="square" lIns="137150" tIns="137150" rIns="137150" bIns="137150" anchor="ctr" anchorCtr="0">
              <a:noAutofit/>
            </a:bodyPr>
            <a:lstStyle/>
            <a:p>
              <a:pPr marL="0" marR="0" lvl="0" indent="0" algn="ctr" rtl="0">
                <a:lnSpc>
                  <a:spcPct val="90000"/>
                </a:lnSpc>
                <a:spcBef>
                  <a:spcPts val="0"/>
                </a:spcBef>
                <a:spcAft>
                  <a:spcPts val="0"/>
                </a:spcAft>
                <a:buClr>
                  <a:schemeClr val="dk1"/>
                </a:buClr>
                <a:buSzPts val="3600"/>
                <a:buFont typeface="Calibri"/>
                <a:buNone/>
              </a:pPr>
              <a:r>
                <a:rPr lang="en-US" sz="3600" b="1" i="0" u="none" strike="noStrike" cap="none">
                  <a:solidFill>
                    <a:schemeClr val="dk1"/>
                  </a:solidFill>
                  <a:latin typeface="Calibri"/>
                  <a:ea typeface="Calibri"/>
                  <a:cs typeface="Calibri"/>
                  <a:sym typeface="Calibri"/>
                </a:rPr>
                <a:t>Vai trò</a:t>
              </a:r>
              <a:endParaRPr sz="3600" b="1" i="0" u="none" strike="noStrike" cap="none">
                <a:solidFill>
                  <a:schemeClr val="dk1"/>
                </a:solidFill>
                <a:latin typeface="Calibri"/>
                <a:ea typeface="Calibri"/>
                <a:cs typeface="Calibri"/>
                <a:sym typeface="Calibri"/>
              </a:endParaRPr>
            </a:p>
          </p:txBody>
        </p:sp>
        <p:sp>
          <p:nvSpPr>
            <p:cNvPr id="186" name="Google Shape;186;p6"/>
            <p:cNvSpPr/>
            <p:nvPr/>
          </p:nvSpPr>
          <p:spPr>
            <a:xfrm flipH="1">
              <a:off x="5681701" y="3205701"/>
              <a:ext cx="2537631" cy="5282020"/>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6"/>
            <p:cNvSpPr/>
            <p:nvPr/>
          </p:nvSpPr>
          <p:spPr>
            <a:xfrm flipH="1">
              <a:off x="5849847" y="3365439"/>
              <a:ext cx="2537631" cy="5282020"/>
            </a:xfrm>
            <a:prstGeom prst="roundRect">
              <a:avLst>
                <a:gd name="adj" fmla="val 10000"/>
              </a:avLst>
            </a:prstGeom>
            <a:solidFill>
              <a:schemeClr val="lt1"/>
            </a:solidFill>
            <a:ln w="25400" cap="flat" cmpd="sng">
              <a:solidFill>
                <a:srgbClr val="95373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6"/>
            <p:cNvSpPr txBox="1"/>
            <p:nvPr/>
          </p:nvSpPr>
          <p:spPr>
            <a:xfrm>
              <a:off x="5924172" y="3439764"/>
              <a:ext cx="2388981" cy="5133370"/>
            </a:xfrm>
            <a:prstGeom prst="rect">
              <a:avLst/>
            </a:prstGeom>
            <a:noFill/>
            <a:ln>
              <a:noFill/>
            </a:ln>
          </p:spPr>
          <p:txBody>
            <a:bodyPr spcFirstLastPara="1" wrap="square" lIns="121900" tIns="121900" rIns="121900" bIns="121900" anchor="ctr" anchorCtr="0">
              <a:noAutofit/>
            </a:bodyPr>
            <a:lstStyle/>
            <a:p>
              <a:pPr marL="0" marR="0" lvl="0" indent="0" algn="ctr" rtl="0">
                <a:lnSpc>
                  <a:spcPct val="150000"/>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Có vai trò quan trọng trong phát triển xã hội</a:t>
              </a:r>
              <a:endParaRPr sz="3200" b="0" i="0" u="none" strike="noStrike" cap="none">
                <a:solidFill>
                  <a:schemeClr val="dk1"/>
                </a:solidFill>
                <a:latin typeface="Arial"/>
                <a:ea typeface="Arial"/>
                <a:cs typeface="Arial"/>
                <a:sym typeface="Arial"/>
              </a:endParaRPr>
            </a:p>
          </p:txBody>
        </p:sp>
        <p:sp>
          <p:nvSpPr>
            <p:cNvPr id="189" name="Google Shape;189;p6"/>
            <p:cNvSpPr/>
            <p:nvPr/>
          </p:nvSpPr>
          <p:spPr>
            <a:xfrm>
              <a:off x="8622362" y="3174950"/>
              <a:ext cx="3526279" cy="5320113"/>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6"/>
            <p:cNvSpPr/>
            <p:nvPr/>
          </p:nvSpPr>
          <p:spPr>
            <a:xfrm>
              <a:off x="8790508" y="3334689"/>
              <a:ext cx="3526279" cy="5320113"/>
            </a:xfrm>
            <a:prstGeom prst="roundRect">
              <a:avLst>
                <a:gd name="adj" fmla="val 10000"/>
              </a:avLst>
            </a:prstGeom>
            <a:solidFill>
              <a:schemeClr val="lt1"/>
            </a:solidFill>
            <a:ln w="25400" cap="flat" cmpd="sng">
              <a:solidFill>
                <a:srgbClr val="95373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6"/>
            <p:cNvSpPr txBox="1"/>
            <p:nvPr/>
          </p:nvSpPr>
          <p:spPr>
            <a:xfrm>
              <a:off x="8893789" y="3437970"/>
              <a:ext cx="3319717" cy="5113551"/>
            </a:xfrm>
            <a:prstGeom prst="rect">
              <a:avLst/>
            </a:prstGeom>
            <a:noFill/>
            <a:ln>
              <a:noFill/>
            </a:ln>
          </p:spPr>
          <p:txBody>
            <a:bodyPr spcFirstLastPara="1" wrap="square" lIns="121900" tIns="121900" rIns="121900" bIns="121900" anchor="ctr" anchorCtr="0">
              <a:noAutofit/>
            </a:bodyPr>
            <a:lstStyle/>
            <a:p>
              <a:pPr marL="0" marR="0" lvl="0" indent="0" algn="just" rtl="0">
                <a:lnSpc>
                  <a:spcPct val="150000"/>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Trực tiếp tạo ra của cải, phát triển kinh tế, tạo ra các dịch vụ phục vụ, nâng cao chất lượng cuộc sống.</a:t>
              </a:r>
              <a:r>
                <a:rPr lang="en-US" sz="3200" b="0" i="0" u="none" strike="noStrike" cap="none">
                  <a:solidFill>
                    <a:schemeClr val="lt1"/>
                  </a:solidFill>
                  <a:latin typeface="Arial"/>
                  <a:ea typeface="Arial"/>
                  <a:cs typeface="Arial"/>
                  <a:sym typeface="Arial"/>
                </a:rPr>
                <a:t>;</a:t>
              </a:r>
              <a:endParaRPr sz="3200" b="0" i="0" u="none" strike="noStrike" cap="none">
                <a:solidFill>
                  <a:schemeClr val="lt1"/>
                </a:solidFill>
                <a:latin typeface="Arial"/>
                <a:ea typeface="Arial"/>
                <a:cs typeface="Arial"/>
                <a:sym typeface="Arial"/>
              </a:endParaRPr>
            </a:p>
          </p:txBody>
        </p:sp>
        <p:sp>
          <p:nvSpPr>
            <p:cNvPr id="192" name="Google Shape;192;p6"/>
            <p:cNvSpPr/>
            <p:nvPr/>
          </p:nvSpPr>
          <p:spPr>
            <a:xfrm>
              <a:off x="12448069" y="3115553"/>
              <a:ext cx="4405302" cy="5406877"/>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6"/>
            <p:cNvSpPr/>
            <p:nvPr/>
          </p:nvSpPr>
          <p:spPr>
            <a:xfrm>
              <a:off x="12616215" y="3275292"/>
              <a:ext cx="4405302" cy="5406877"/>
            </a:xfrm>
            <a:prstGeom prst="roundRect">
              <a:avLst>
                <a:gd name="adj" fmla="val 10000"/>
              </a:avLst>
            </a:prstGeom>
            <a:solidFill>
              <a:schemeClr val="lt1"/>
            </a:solidFill>
            <a:ln w="25400" cap="flat" cmpd="sng">
              <a:solidFill>
                <a:srgbClr val="95373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6"/>
            <p:cNvSpPr txBox="1"/>
            <p:nvPr/>
          </p:nvSpPr>
          <p:spPr>
            <a:xfrm>
              <a:off x="12745242" y="3404319"/>
              <a:ext cx="4147248" cy="5148823"/>
            </a:xfrm>
            <a:prstGeom prst="rect">
              <a:avLst/>
            </a:prstGeom>
            <a:noFill/>
            <a:ln>
              <a:noFill/>
            </a:ln>
          </p:spPr>
          <p:txBody>
            <a:bodyPr spcFirstLastPara="1" wrap="square" lIns="121900" tIns="121900" rIns="121900" bIns="121900" anchor="ctr" anchorCtr="0">
              <a:noAutofit/>
            </a:bodyPr>
            <a:lstStyle/>
            <a:p>
              <a:pPr marL="0" marR="0" lvl="0" indent="0" algn="just" rtl="0">
                <a:lnSpc>
                  <a:spcPct val="150000"/>
                </a:lnSpc>
                <a:spcBef>
                  <a:spcPts val="0"/>
                </a:spcBef>
                <a:spcAft>
                  <a:spcPts val="0"/>
                </a:spcAft>
                <a:buClr>
                  <a:schemeClr val="dk1"/>
                </a:buClr>
                <a:buSzPts val="3200"/>
                <a:buFont typeface="Arial"/>
                <a:buNone/>
              </a:pPr>
              <a:r>
                <a:rPr lang="en-US" sz="3200" b="0" i="0" u="none" strike="noStrike" cap="none">
                  <a:solidFill>
                    <a:schemeClr val="dk1"/>
                  </a:solidFill>
                  <a:latin typeface="Arial"/>
                  <a:ea typeface="Arial"/>
                  <a:cs typeface="Arial"/>
                  <a:sym typeface="Arial"/>
                </a:rPr>
                <a:t>Là nhóm ngành phục vụ nghiên cứu, liên tục cải tiến sản phẩm đem lại cho con người một cuộc sống ngày càng văn minh, hiện đại.</a:t>
              </a:r>
              <a:endParaRPr sz="3200" b="0" i="0" u="none" strike="noStrike" cap="none">
                <a:solidFill>
                  <a:schemeClr val="dk1"/>
                </a:solidFill>
                <a:latin typeface="Arial"/>
                <a:ea typeface="Arial"/>
                <a:cs typeface="Arial"/>
                <a:sym typeface="Arial"/>
              </a:endParaRPr>
            </a:p>
          </p:txBody>
        </p:sp>
      </p:grpSp>
      <p:pic>
        <p:nvPicPr>
          <p:cNvPr id="195" name="Google Shape;195;p6"/>
          <p:cNvPicPr preferRelativeResize="0"/>
          <p:nvPr/>
        </p:nvPicPr>
        <p:blipFill rotWithShape="1">
          <a:blip r:embed="rId4">
            <a:alphaModFix/>
          </a:blip>
          <a:srcRect/>
          <a:stretch/>
        </p:blipFill>
        <p:spPr>
          <a:xfrm flipH="1">
            <a:off x="14859000" y="613713"/>
            <a:ext cx="2510351" cy="2041071"/>
          </a:xfrm>
          <a:prstGeom prst="rect">
            <a:avLst/>
          </a:prstGeom>
          <a:noFill/>
          <a:ln>
            <a:noFill/>
          </a:ln>
        </p:spPr>
      </p:pic>
      <p:pic>
        <p:nvPicPr>
          <p:cNvPr id="196" name="Google Shape;196;p6"/>
          <p:cNvPicPr preferRelativeResize="0"/>
          <p:nvPr/>
        </p:nvPicPr>
        <p:blipFill rotWithShape="1">
          <a:blip r:embed="rId5">
            <a:alphaModFix/>
          </a:blip>
          <a:srcRect/>
          <a:stretch/>
        </p:blipFill>
        <p:spPr>
          <a:xfrm rot="5126822">
            <a:off x="1784652" y="782169"/>
            <a:ext cx="1470814" cy="1422652"/>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fade">
                                      <p:cBhvr>
                                        <p:cTn id="7" dur="500"/>
                                        <p:tgtEl>
                                          <p:spTgt spid="1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7"/>
                                        </p:tgtEl>
                                        <p:attrNameLst>
                                          <p:attrName>style.visibility</p:attrName>
                                        </p:attrNameLst>
                                      </p:cBhvr>
                                      <p:to>
                                        <p:strVal val="visible"/>
                                      </p:to>
                                    </p:set>
                                    <p:animEffect transition="in" filter="fade">
                                      <p:cBhvr>
                                        <p:cTn id="12"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38CD5"/>
        </a:solidFill>
        <a:effectLst/>
      </p:bgPr>
    </p:bg>
    <p:spTree>
      <p:nvGrpSpPr>
        <p:cNvPr id="1" name="Shape 200"/>
        <p:cNvGrpSpPr/>
        <p:nvPr/>
      </p:nvGrpSpPr>
      <p:grpSpPr>
        <a:xfrm>
          <a:off x="0" y="0"/>
          <a:ext cx="0" cy="0"/>
          <a:chOff x="0" y="0"/>
          <a:chExt cx="0" cy="0"/>
        </a:xfrm>
      </p:grpSpPr>
      <p:sp>
        <p:nvSpPr>
          <p:cNvPr id="201" name="Google Shape;201;p7"/>
          <p:cNvSpPr/>
          <p:nvPr/>
        </p:nvSpPr>
        <p:spPr>
          <a:xfrm>
            <a:off x="1091091" y="2073274"/>
            <a:ext cx="15849601" cy="7850880"/>
          </a:xfrm>
          <a:custGeom>
            <a:avLst/>
            <a:gdLst/>
            <a:ahLst/>
            <a:cxnLst/>
            <a:rect l="l" t="t" r="r" b="b"/>
            <a:pathLst>
              <a:path w="2517318" h="1276387" extrusionOk="0">
                <a:moveTo>
                  <a:pt x="2392858" y="1276387"/>
                </a:moveTo>
                <a:lnTo>
                  <a:pt x="124460" y="1276387"/>
                </a:lnTo>
                <a:cubicBezTo>
                  <a:pt x="55880" y="1276387"/>
                  <a:pt x="0" y="1220507"/>
                  <a:pt x="0" y="1151927"/>
                </a:cubicBezTo>
                <a:lnTo>
                  <a:pt x="0" y="124460"/>
                </a:lnTo>
                <a:cubicBezTo>
                  <a:pt x="0" y="55880"/>
                  <a:pt x="55880" y="0"/>
                  <a:pt x="124460" y="0"/>
                </a:cubicBezTo>
                <a:lnTo>
                  <a:pt x="2392858" y="0"/>
                </a:lnTo>
                <a:cubicBezTo>
                  <a:pt x="2461439" y="0"/>
                  <a:pt x="2517318" y="55880"/>
                  <a:pt x="2517318" y="124460"/>
                </a:cubicBezTo>
                <a:lnTo>
                  <a:pt x="2517318" y="1151927"/>
                </a:lnTo>
                <a:cubicBezTo>
                  <a:pt x="2517318" y="1220507"/>
                  <a:pt x="2461439" y="1276387"/>
                  <a:pt x="2392858" y="1276387"/>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2" name="Google Shape;202;p7"/>
          <p:cNvPicPr preferRelativeResize="0"/>
          <p:nvPr/>
        </p:nvPicPr>
        <p:blipFill rotWithShape="1">
          <a:blip r:embed="rId3">
            <a:alphaModFix/>
          </a:blip>
          <a:srcRect/>
          <a:stretch/>
        </p:blipFill>
        <p:spPr>
          <a:xfrm rot="8242566">
            <a:off x="16166304" y="1231522"/>
            <a:ext cx="1943966" cy="1966084"/>
          </a:xfrm>
          <a:prstGeom prst="rect">
            <a:avLst/>
          </a:prstGeom>
          <a:noFill/>
          <a:ln>
            <a:noFill/>
          </a:ln>
        </p:spPr>
      </p:pic>
      <p:pic>
        <p:nvPicPr>
          <p:cNvPr id="203" name="Google Shape;203;p7"/>
          <p:cNvPicPr preferRelativeResize="0"/>
          <p:nvPr/>
        </p:nvPicPr>
        <p:blipFill rotWithShape="1">
          <a:blip r:embed="rId4">
            <a:alphaModFix/>
          </a:blip>
          <a:srcRect/>
          <a:stretch/>
        </p:blipFill>
        <p:spPr>
          <a:xfrm>
            <a:off x="16535400" y="8762357"/>
            <a:ext cx="2195656" cy="1313402"/>
          </a:xfrm>
          <a:prstGeom prst="rect">
            <a:avLst/>
          </a:prstGeom>
          <a:noFill/>
          <a:ln>
            <a:noFill/>
          </a:ln>
        </p:spPr>
      </p:pic>
      <p:pic>
        <p:nvPicPr>
          <p:cNvPr id="204" name="Google Shape;204;p7"/>
          <p:cNvPicPr preferRelativeResize="0"/>
          <p:nvPr/>
        </p:nvPicPr>
        <p:blipFill rotWithShape="1">
          <a:blip r:embed="rId5">
            <a:alphaModFix/>
          </a:blip>
          <a:srcRect/>
          <a:stretch/>
        </p:blipFill>
        <p:spPr>
          <a:xfrm>
            <a:off x="228600" y="8215033"/>
            <a:ext cx="2823806" cy="2071967"/>
          </a:xfrm>
          <a:prstGeom prst="rect">
            <a:avLst/>
          </a:prstGeom>
          <a:noFill/>
          <a:ln>
            <a:noFill/>
          </a:ln>
        </p:spPr>
      </p:pic>
      <p:pic>
        <p:nvPicPr>
          <p:cNvPr id="205" name="Google Shape;205;p7"/>
          <p:cNvPicPr preferRelativeResize="0"/>
          <p:nvPr/>
        </p:nvPicPr>
        <p:blipFill rotWithShape="1">
          <a:blip r:embed="rId6">
            <a:alphaModFix/>
          </a:blip>
          <a:srcRect/>
          <a:stretch/>
        </p:blipFill>
        <p:spPr>
          <a:xfrm>
            <a:off x="2466109" y="424239"/>
            <a:ext cx="13323936" cy="2811175"/>
          </a:xfrm>
          <a:prstGeom prst="rect">
            <a:avLst/>
          </a:prstGeom>
          <a:noFill/>
          <a:ln>
            <a:noFill/>
          </a:ln>
        </p:spPr>
      </p:pic>
      <p:sp>
        <p:nvSpPr>
          <p:cNvPr id="206" name="Google Shape;206;p7"/>
          <p:cNvSpPr txBox="1"/>
          <p:nvPr/>
        </p:nvSpPr>
        <p:spPr>
          <a:xfrm>
            <a:off x="2825231" y="678372"/>
            <a:ext cx="12637537" cy="258528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5400"/>
              <a:buFont typeface="Arial"/>
              <a:buNone/>
            </a:pPr>
            <a:r>
              <a:rPr lang="en-US" sz="5400" b="1" i="0" u="none" strike="noStrike" cap="none">
                <a:solidFill>
                  <a:srgbClr val="000000"/>
                </a:solidFill>
                <a:latin typeface="Arial"/>
                <a:ea typeface="Arial"/>
                <a:cs typeface="Arial"/>
                <a:sym typeface="Arial"/>
              </a:rPr>
              <a:t>II. MỘT SỐ NGÀNH NGHỀ KĨ THUẬT, CÔNG NGHỆ</a:t>
            </a:r>
            <a:endParaRPr sz="5400" b="0" i="0" u="none" strike="noStrike" cap="none">
              <a:solidFill>
                <a:schemeClr val="dk1"/>
              </a:solidFill>
              <a:latin typeface="Arial"/>
              <a:ea typeface="Arial"/>
              <a:cs typeface="Arial"/>
              <a:sym typeface="Arial"/>
            </a:endParaRPr>
          </a:p>
        </p:txBody>
      </p:sp>
      <p:sp>
        <p:nvSpPr>
          <p:cNvPr id="207" name="Google Shape;207;p7"/>
          <p:cNvSpPr txBox="1"/>
          <p:nvPr/>
        </p:nvSpPr>
        <p:spPr>
          <a:xfrm>
            <a:off x="1729688" y="3466953"/>
            <a:ext cx="936897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C00000"/>
                </a:solidFill>
                <a:latin typeface="Arial"/>
                <a:ea typeface="Arial"/>
                <a:cs typeface="Arial"/>
                <a:sym typeface="Arial"/>
              </a:rPr>
              <a:t>1. Nghề thuộc ngành cơ khí</a:t>
            </a:r>
            <a:endParaRPr sz="4000" b="0" i="0" u="none" strike="noStrike" cap="none">
              <a:solidFill>
                <a:srgbClr val="C00000"/>
              </a:solidFill>
              <a:latin typeface="Arial"/>
              <a:ea typeface="Arial"/>
              <a:cs typeface="Arial"/>
              <a:sym typeface="Arial"/>
            </a:endParaRPr>
          </a:p>
        </p:txBody>
      </p:sp>
      <p:pic>
        <p:nvPicPr>
          <p:cNvPr id="208" name="Google Shape;208;p7"/>
          <p:cNvPicPr preferRelativeResize="0"/>
          <p:nvPr/>
        </p:nvPicPr>
        <p:blipFill rotWithShape="1">
          <a:blip r:embed="rId7">
            <a:alphaModFix/>
          </a:blip>
          <a:srcRect/>
          <a:stretch/>
        </p:blipFill>
        <p:spPr>
          <a:xfrm>
            <a:off x="3930541" y="4617426"/>
            <a:ext cx="1020539" cy="1156418"/>
          </a:xfrm>
          <a:prstGeom prst="rect">
            <a:avLst/>
          </a:prstGeom>
          <a:noFill/>
          <a:ln>
            <a:noFill/>
          </a:ln>
        </p:spPr>
      </p:pic>
      <p:sp>
        <p:nvSpPr>
          <p:cNvPr id="209" name="Google Shape;209;p7"/>
          <p:cNvSpPr txBox="1"/>
          <p:nvPr/>
        </p:nvSpPr>
        <p:spPr>
          <a:xfrm>
            <a:off x="4853803" y="4173791"/>
            <a:ext cx="10958362" cy="18249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Dựa vào thông tin SGK, hãy kể tên các nghề thuộc ngành cơ khí mà em biết.</a:t>
            </a:r>
            <a:endParaRPr sz="4000" b="0" i="0" u="none" strike="noStrike" cap="none">
              <a:solidFill>
                <a:schemeClr val="dk1"/>
              </a:solidFill>
              <a:latin typeface="Arial"/>
              <a:ea typeface="Arial"/>
              <a:cs typeface="Arial"/>
              <a:sym typeface="Arial"/>
            </a:endParaRPr>
          </a:p>
        </p:txBody>
      </p:sp>
      <p:pic>
        <p:nvPicPr>
          <p:cNvPr id="210" name="Google Shape;210;p7" descr="Ngành công nghiệp cơ khí Việt Nam trong cuộc Cách mạng Công nghiệp 4.0"/>
          <p:cNvPicPr preferRelativeResize="0"/>
          <p:nvPr/>
        </p:nvPicPr>
        <p:blipFill rotWithShape="1">
          <a:blip r:embed="rId8">
            <a:alphaModFix/>
          </a:blip>
          <a:srcRect/>
          <a:stretch/>
        </p:blipFill>
        <p:spPr>
          <a:xfrm>
            <a:off x="10457740" y="6576393"/>
            <a:ext cx="4605321" cy="3036842"/>
          </a:xfrm>
          <a:prstGeom prst="rect">
            <a:avLst/>
          </a:prstGeom>
          <a:noFill/>
          <a:ln>
            <a:noFill/>
          </a:ln>
        </p:spPr>
      </p:pic>
      <p:sp>
        <p:nvSpPr>
          <p:cNvPr id="211" name="Google Shape;211;p7" descr="Ngành Kỹ thuật cơ khí cần tố chất gì?"/>
          <p:cNvSpPr/>
          <p:nvPr/>
        </p:nvSpPr>
        <p:spPr>
          <a:xfrm>
            <a:off x="5881687" y="7415749"/>
            <a:ext cx="532486" cy="5324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12" name="Google Shape;212;p7" descr="Ngành Kỹ thuật cơ khí cần tố chất gì?"/>
          <p:cNvPicPr preferRelativeResize="0"/>
          <p:nvPr/>
        </p:nvPicPr>
        <p:blipFill rotWithShape="1">
          <a:blip r:embed="rId9">
            <a:alphaModFix/>
          </a:blip>
          <a:srcRect/>
          <a:stretch/>
        </p:blipFill>
        <p:spPr>
          <a:xfrm>
            <a:off x="3859903" y="6628709"/>
            <a:ext cx="4576053" cy="3045155"/>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par>
                                <p:cTn id="8" presetID="10" presetClass="entr" presetSubtype="0" fill="hold" nodeType="withEffect">
                                  <p:stCondLst>
                                    <p:cond delay="0"/>
                                  </p:stCondLst>
                                  <p:childTnLst>
                                    <p:set>
                                      <p:cBhvr>
                                        <p:cTn id="9" dur="1" fill="hold">
                                          <p:stCondLst>
                                            <p:cond delay="0"/>
                                          </p:stCondLst>
                                        </p:cTn>
                                        <p:tgtEl>
                                          <p:spTgt spid="205"/>
                                        </p:tgtEl>
                                        <p:attrNameLst>
                                          <p:attrName>style.visibility</p:attrName>
                                        </p:attrNameLst>
                                      </p:cBhvr>
                                      <p:to>
                                        <p:strVal val="visible"/>
                                      </p:to>
                                    </p:set>
                                    <p:animEffect transition="in" filter="fade">
                                      <p:cBhvr>
                                        <p:cTn id="10" dur="500"/>
                                        <p:tgtEl>
                                          <p:spTgt spid="20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7">
                                            <p:txEl>
                                              <p:pRg st="0" end="0"/>
                                            </p:txEl>
                                          </p:spTgt>
                                        </p:tgtEl>
                                        <p:attrNameLst>
                                          <p:attrName>style.visibility</p:attrName>
                                        </p:attrNameLst>
                                      </p:cBhvr>
                                      <p:to>
                                        <p:strVal val="visible"/>
                                      </p:to>
                                    </p:set>
                                    <p:animEffect transition="in" filter="fade">
                                      <p:cBhvr>
                                        <p:cTn id="15" dur="500"/>
                                        <p:tgtEl>
                                          <p:spTgt spid="20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8"/>
                                        </p:tgtEl>
                                        <p:attrNameLst>
                                          <p:attrName>style.visibility</p:attrName>
                                        </p:attrNameLst>
                                      </p:cBhvr>
                                      <p:to>
                                        <p:strVal val="visible"/>
                                      </p:to>
                                    </p:set>
                                    <p:animEffect transition="in" filter="fade">
                                      <p:cBhvr>
                                        <p:cTn id="20" dur="500"/>
                                        <p:tgtEl>
                                          <p:spTgt spid="208"/>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209">
                                            <p:txEl>
                                              <p:pRg st="0" end="0"/>
                                            </p:txEl>
                                          </p:spTgt>
                                        </p:tgtEl>
                                        <p:attrNameLst>
                                          <p:attrName>style.visibility</p:attrName>
                                        </p:attrNameLst>
                                      </p:cBhvr>
                                      <p:to>
                                        <p:strVal val="visible"/>
                                      </p:to>
                                    </p:set>
                                    <p:anim calcmode="lin" valueType="num">
                                      <p:cBhvr additive="base">
                                        <p:cTn id="25" dur="500"/>
                                        <p:tgtEl>
                                          <p:spTgt spid="209">
                                            <p:txEl>
                                              <p:pRg st="0" end="0"/>
                                            </p:txEl>
                                          </p:spTgt>
                                        </p:tgtEl>
                                        <p:attrNameLst>
                                          <p:attrName>ppt_w</p:attrName>
                                        </p:attrNameLst>
                                      </p:cBhvr>
                                      <p:tavLst>
                                        <p:tav tm="0">
                                          <p:val>
                                            <p:strVal val="0"/>
                                          </p:val>
                                        </p:tav>
                                        <p:tav tm="100000">
                                          <p:val>
                                            <p:strVal val="#ppt_w"/>
                                          </p:val>
                                        </p:tav>
                                      </p:tavLst>
                                    </p:anim>
                                    <p:anim calcmode="lin" valueType="num">
                                      <p:cBhvr additive="base">
                                        <p:cTn id="26" dur="500"/>
                                        <p:tgtEl>
                                          <p:spTgt spid="209">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2"/>
                                        </p:tgtEl>
                                        <p:attrNameLst>
                                          <p:attrName>style.visibility</p:attrName>
                                        </p:attrNameLst>
                                      </p:cBhvr>
                                      <p:to>
                                        <p:strVal val="visible"/>
                                      </p:to>
                                    </p:set>
                                    <p:animEffect transition="in" filter="fade">
                                      <p:cBhvr>
                                        <p:cTn id="31" dur="500"/>
                                        <p:tgtEl>
                                          <p:spTgt spid="2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0"/>
                                        </p:tgtEl>
                                        <p:attrNameLst>
                                          <p:attrName>style.visibility</p:attrName>
                                        </p:attrNameLst>
                                      </p:cBhvr>
                                      <p:to>
                                        <p:strVal val="visible"/>
                                      </p:to>
                                    </p:set>
                                    <p:animEffect transition="in" filter="fade">
                                      <p:cBhvr>
                                        <p:cTn id="36"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8"/>
          <p:cNvPicPr preferRelativeResize="0"/>
          <p:nvPr/>
        </p:nvPicPr>
        <p:blipFill rotWithShape="1">
          <a:blip r:embed="rId3">
            <a:alphaModFix/>
          </a:blip>
          <a:srcRect l="18" t="10625" b="10623"/>
          <a:stretch/>
        </p:blipFill>
        <p:spPr>
          <a:xfrm>
            <a:off x="-25400" y="0"/>
            <a:ext cx="18288000" cy="10287000"/>
          </a:xfrm>
          <a:prstGeom prst="rect">
            <a:avLst/>
          </a:prstGeom>
          <a:solidFill>
            <a:srgbClr val="538CD5"/>
          </a:solidFill>
          <a:ln>
            <a:noFill/>
          </a:ln>
        </p:spPr>
      </p:pic>
      <p:pic>
        <p:nvPicPr>
          <p:cNvPr id="218" name="Google Shape;218;p8"/>
          <p:cNvPicPr preferRelativeResize="0"/>
          <p:nvPr/>
        </p:nvPicPr>
        <p:blipFill rotWithShape="1">
          <a:blip r:embed="rId4">
            <a:alphaModFix/>
          </a:blip>
          <a:srcRect l="25483"/>
          <a:stretch/>
        </p:blipFill>
        <p:spPr>
          <a:xfrm rot="5400000">
            <a:off x="4492081" y="-3130809"/>
            <a:ext cx="9091396" cy="17248925"/>
          </a:xfrm>
          <a:prstGeom prst="rect">
            <a:avLst/>
          </a:prstGeom>
          <a:noFill/>
          <a:ln>
            <a:noFill/>
          </a:ln>
        </p:spPr>
      </p:pic>
      <p:pic>
        <p:nvPicPr>
          <p:cNvPr id="219" name="Google Shape;219;p8"/>
          <p:cNvPicPr preferRelativeResize="0"/>
          <p:nvPr/>
        </p:nvPicPr>
        <p:blipFill rotWithShape="1">
          <a:blip r:embed="rId5">
            <a:alphaModFix amt="73000"/>
          </a:blip>
          <a:srcRect/>
          <a:stretch/>
        </p:blipFill>
        <p:spPr>
          <a:xfrm rot="2150179">
            <a:off x="15698880" y="908374"/>
            <a:ext cx="2168402" cy="726415"/>
          </a:xfrm>
          <a:prstGeom prst="rect">
            <a:avLst/>
          </a:prstGeom>
          <a:noFill/>
          <a:ln>
            <a:noFill/>
          </a:ln>
        </p:spPr>
      </p:pic>
      <p:sp>
        <p:nvSpPr>
          <p:cNvPr id="220" name="Google Shape;220;p8"/>
          <p:cNvSpPr txBox="1"/>
          <p:nvPr/>
        </p:nvSpPr>
        <p:spPr>
          <a:xfrm>
            <a:off x="6553882" y="6774114"/>
            <a:ext cx="10214685" cy="2646878"/>
          </a:xfrm>
          <a:prstGeom prst="rect">
            <a:avLst/>
          </a:prstGeom>
          <a:noFill/>
          <a:ln>
            <a:noFill/>
          </a:ln>
        </p:spPr>
        <p:txBody>
          <a:bodyPr spcFirstLastPara="1" wrap="square" lIns="0" tIns="0" rIns="0" bIns="0" anchor="t" anchorCtr="0">
            <a:spAutoFit/>
          </a:bodyPr>
          <a:lstStyle/>
          <a:p>
            <a:pPr marL="571500" marR="0" lvl="0" indent="-571500" algn="just" rtl="0">
              <a:lnSpc>
                <a:spcPct val="150000"/>
              </a:lnSpc>
              <a:spcBef>
                <a:spcPts val="0"/>
              </a:spcBef>
              <a:spcAft>
                <a:spcPts val="0"/>
              </a:spcAft>
              <a:buClr>
                <a:srgbClr val="333333"/>
              </a:buClr>
              <a:buSzPts val="3600"/>
              <a:buFont typeface="Noto Sans"/>
              <a:buChar char="✔"/>
            </a:pPr>
            <a:r>
              <a:rPr lang="en-US" sz="3600" b="0" i="0" u="none" strike="noStrike" cap="none">
                <a:solidFill>
                  <a:srgbClr val="333333"/>
                </a:solidFill>
                <a:latin typeface="Arial"/>
                <a:ea typeface="Arial"/>
                <a:cs typeface="Arial"/>
                <a:sym typeface="Arial"/>
              </a:rPr>
              <a:t>Nhân viên Kỹ thuật – Bảo trì thang máy.</a:t>
            </a:r>
            <a:endParaRPr sz="3600" b="0" i="0" u="none" strike="noStrike" cap="none">
              <a:solidFill>
                <a:schemeClr val="dk1"/>
              </a:solidFill>
              <a:latin typeface="Arial"/>
              <a:ea typeface="Arial"/>
              <a:cs typeface="Arial"/>
              <a:sym typeface="Arial"/>
            </a:endParaRPr>
          </a:p>
          <a:p>
            <a:pPr marL="571500" marR="0" lvl="0" indent="-571500" algn="just" rtl="0">
              <a:lnSpc>
                <a:spcPct val="150000"/>
              </a:lnSpc>
              <a:spcBef>
                <a:spcPts val="600"/>
              </a:spcBef>
              <a:spcAft>
                <a:spcPts val="0"/>
              </a:spcAft>
              <a:buClr>
                <a:srgbClr val="333333"/>
              </a:buClr>
              <a:buSzPts val="3600"/>
              <a:buFont typeface="Noto Sans"/>
              <a:buChar char="✔"/>
            </a:pPr>
            <a:r>
              <a:rPr lang="en-US" sz="3600" b="0" i="0" u="none" strike="noStrike" cap="none">
                <a:solidFill>
                  <a:srgbClr val="333333"/>
                </a:solidFill>
                <a:latin typeface="Arial"/>
                <a:ea typeface="Arial"/>
                <a:cs typeface="Arial"/>
                <a:sym typeface="Arial"/>
              </a:rPr>
              <a:t>Kỹ sư điện trong lĩnh vực Điện lực.</a:t>
            </a:r>
            <a:endParaRPr sz="3600" b="0" i="0" u="none" strike="noStrike" cap="none">
              <a:solidFill>
                <a:schemeClr val="dk1"/>
              </a:solidFill>
              <a:latin typeface="Arial"/>
              <a:ea typeface="Arial"/>
              <a:cs typeface="Arial"/>
              <a:sym typeface="Arial"/>
            </a:endParaRPr>
          </a:p>
          <a:p>
            <a:pPr marL="571500" marR="0" lvl="0" indent="-571500" algn="just" rtl="0">
              <a:lnSpc>
                <a:spcPct val="150000"/>
              </a:lnSpc>
              <a:spcBef>
                <a:spcPts val="600"/>
              </a:spcBef>
              <a:spcAft>
                <a:spcPts val="0"/>
              </a:spcAft>
              <a:buClr>
                <a:srgbClr val="333333"/>
              </a:buClr>
              <a:buSzPts val="3600"/>
              <a:buFont typeface="Noto Sans"/>
              <a:buChar char="✔"/>
            </a:pPr>
            <a:r>
              <a:rPr lang="en-US" sz="3600" b="0" i="0" u="none" strike="noStrike" cap="none">
                <a:solidFill>
                  <a:srgbClr val="333333"/>
                </a:solidFill>
                <a:latin typeface="Arial"/>
                <a:ea typeface="Arial"/>
                <a:cs typeface="Arial"/>
                <a:sym typeface="Arial"/>
              </a:rPr>
              <a:t>Kỹ sư cơ khí ô tô, kỹ sư lắp ráp, sửa chữa...</a:t>
            </a:r>
            <a:endParaRPr sz="3600" b="0" i="0" u="none" strike="noStrike" cap="none">
              <a:solidFill>
                <a:srgbClr val="4870C2"/>
              </a:solidFill>
              <a:latin typeface="Arial"/>
              <a:ea typeface="Arial"/>
              <a:cs typeface="Arial"/>
              <a:sym typeface="Arial"/>
            </a:endParaRPr>
          </a:p>
        </p:txBody>
      </p:sp>
      <p:sp>
        <p:nvSpPr>
          <p:cNvPr id="221" name="Google Shape;221;p8"/>
          <p:cNvSpPr txBox="1"/>
          <p:nvPr/>
        </p:nvSpPr>
        <p:spPr>
          <a:xfrm>
            <a:off x="5007294" y="1028698"/>
            <a:ext cx="9289142" cy="98251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Clr>
                <a:srgbClr val="000000"/>
              </a:buClr>
              <a:buSzPts val="4400"/>
              <a:buFont typeface="Arial"/>
              <a:buNone/>
            </a:pPr>
            <a:r>
              <a:rPr lang="en-US" sz="4400" b="1" i="0" u="none" strike="noStrike" cap="none">
                <a:solidFill>
                  <a:srgbClr val="C00000"/>
                </a:solidFill>
                <a:latin typeface="Arial"/>
                <a:ea typeface="Arial"/>
                <a:cs typeface="Arial"/>
                <a:sym typeface="Arial"/>
              </a:rPr>
              <a:t>Một số nghề thuộc ngành cơ khí: </a:t>
            </a:r>
            <a:endParaRPr sz="4400" b="1" i="0" u="none" strike="noStrike" cap="none">
              <a:solidFill>
                <a:srgbClr val="C00000"/>
              </a:solidFill>
              <a:latin typeface="Arial"/>
              <a:ea typeface="Arial"/>
              <a:cs typeface="Arial"/>
              <a:sym typeface="Arial"/>
            </a:endParaRPr>
          </a:p>
        </p:txBody>
      </p:sp>
      <p:pic>
        <p:nvPicPr>
          <p:cNvPr id="222" name="Google Shape;222;p8"/>
          <p:cNvPicPr preferRelativeResize="0"/>
          <p:nvPr/>
        </p:nvPicPr>
        <p:blipFill rotWithShape="1">
          <a:blip r:embed="rId6">
            <a:alphaModFix/>
          </a:blip>
          <a:srcRect/>
          <a:stretch/>
        </p:blipFill>
        <p:spPr>
          <a:xfrm>
            <a:off x="15906043" y="7326685"/>
            <a:ext cx="2075922" cy="2960315"/>
          </a:xfrm>
          <a:prstGeom prst="rect">
            <a:avLst/>
          </a:prstGeom>
          <a:noFill/>
          <a:ln>
            <a:noFill/>
          </a:ln>
        </p:spPr>
      </p:pic>
      <p:pic>
        <p:nvPicPr>
          <p:cNvPr id="223" name="Google Shape;223;p8"/>
          <p:cNvPicPr preferRelativeResize="0"/>
          <p:nvPr/>
        </p:nvPicPr>
        <p:blipFill rotWithShape="1">
          <a:blip r:embed="rId7">
            <a:alphaModFix/>
          </a:blip>
          <a:srcRect/>
          <a:stretch/>
        </p:blipFill>
        <p:spPr>
          <a:xfrm>
            <a:off x="413316" y="459874"/>
            <a:ext cx="2805682" cy="2426914"/>
          </a:xfrm>
          <a:prstGeom prst="rect">
            <a:avLst/>
          </a:prstGeom>
          <a:noFill/>
          <a:ln>
            <a:noFill/>
          </a:ln>
        </p:spPr>
      </p:pic>
      <p:sp>
        <p:nvSpPr>
          <p:cNvPr id="224" name="Google Shape;224;p8"/>
          <p:cNvSpPr txBox="1"/>
          <p:nvPr/>
        </p:nvSpPr>
        <p:spPr>
          <a:xfrm>
            <a:off x="1584871" y="2499292"/>
            <a:ext cx="11189300" cy="3544496"/>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rgbClr val="333333"/>
              </a:buClr>
              <a:buSzPts val="3600"/>
              <a:buFont typeface="Noto Sans"/>
              <a:buChar char="✔"/>
            </a:pPr>
            <a:r>
              <a:rPr lang="en-US" sz="3600" b="0" i="0" u="none" strike="noStrike" cap="none">
                <a:solidFill>
                  <a:srgbClr val="333333"/>
                </a:solidFill>
                <a:latin typeface="Arial"/>
                <a:ea typeface="Arial"/>
                <a:cs typeface="Arial"/>
                <a:sym typeface="Arial"/>
              </a:rPr>
              <a:t>Lập trình viên và vận hành cho máy tiện CNC.</a:t>
            </a:r>
            <a:endParaRPr sz="3600" b="0" i="0" u="none" strike="noStrike" cap="none">
              <a:solidFill>
                <a:schemeClr val="dk1"/>
              </a:solidFill>
              <a:latin typeface="Arial"/>
              <a:ea typeface="Arial"/>
              <a:cs typeface="Arial"/>
              <a:sym typeface="Arial"/>
            </a:endParaRPr>
          </a:p>
          <a:p>
            <a:pPr marL="571500" marR="0" lvl="0" indent="-571500" algn="just" rtl="0">
              <a:lnSpc>
                <a:spcPct val="150000"/>
              </a:lnSpc>
              <a:spcBef>
                <a:spcPts val="600"/>
              </a:spcBef>
              <a:spcAft>
                <a:spcPts val="0"/>
              </a:spcAft>
              <a:buClr>
                <a:srgbClr val="333333"/>
              </a:buClr>
              <a:buSzPts val="3600"/>
              <a:buFont typeface="Noto Sans"/>
              <a:buChar char="✔"/>
            </a:pPr>
            <a:r>
              <a:rPr lang="en-US" sz="3600" b="0" i="0" u="none" strike="noStrike" cap="none">
                <a:solidFill>
                  <a:srgbClr val="333333"/>
                </a:solidFill>
                <a:latin typeface="Arial"/>
                <a:ea typeface="Arial"/>
                <a:cs typeface="Arial"/>
                <a:sym typeface="Arial"/>
              </a:rPr>
              <a:t>Kỹ sư thiết kế cơ khí.</a:t>
            </a:r>
            <a:endParaRPr sz="3600" b="0" i="0" u="none" strike="noStrike" cap="none">
              <a:solidFill>
                <a:schemeClr val="dk1"/>
              </a:solidFill>
              <a:latin typeface="Arial"/>
              <a:ea typeface="Arial"/>
              <a:cs typeface="Arial"/>
              <a:sym typeface="Arial"/>
            </a:endParaRPr>
          </a:p>
          <a:p>
            <a:pPr marL="571500" marR="0" lvl="0" indent="-571500" algn="just" rtl="0">
              <a:lnSpc>
                <a:spcPct val="150000"/>
              </a:lnSpc>
              <a:spcBef>
                <a:spcPts val="600"/>
              </a:spcBef>
              <a:spcAft>
                <a:spcPts val="0"/>
              </a:spcAft>
              <a:buClr>
                <a:srgbClr val="333333"/>
              </a:buClr>
              <a:buSzPts val="3600"/>
              <a:buFont typeface="Noto Sans"/>
              <a:buChar char="✔"/>
            </a:pPr>
            <a:r>
              <a:rPr lang="en-US" sz="3600" b="0" i="0" u="none" strike="noStrike" cap="none">
                <a:solidFill>
                  <a:srgbClr val="333333"/>
                </a:solidFill>
                <a:latin typeface="Arial"/>
                <a:ea typeface="Arial"/>
                <a:cs typeface="Arial"/>
                <a:sym typeface="Arial"/>
              </a:rPr>
              <a:t>Kỹ sư cơ khí chế tạo máy.</a:t>
            </a:r>
            <a:endParaRPr sz="3600" b="0" i="0" u="none" strike="noStrike" cap="none">
              <a:solidFill>
                <a:schemeClr val="dk1"/>
              </a:solidFill>
              <a:latin typeface="Arial"/>
              <a:ea typeface="Arial"/>
              <a:cs typeface="Arial"/>
              <a:sym typeface="Arial"/>
            </a:endParaRPr>
          </a:p>
          <a:p>
            <a:pPr marL="571500" marR="0" lvl="0" indent="-571500" algn="just" rtl="0">
              <a:lnSpc>
                <a:spcPct val="150000"/>
              </a:lnSpc>
              <a:spcBef>
                <a:spcPts val="600"/>
              </a:spcBef>
              <a:spcAft>
                <a:spcPts val="0"/>
              </a:spcAft>
              <a:buClr>
                <a:srgbClr val="333333"/>
              </a:buClr>
              <a:buSzPts val="3600"/>
              <a:buFont typeface="Noto Sans"/>
              <a:buChar char="✔"/>
            </a:pPr>
            <a:r>
              <a:rPr lang="en-US" sz="3600" b="0" i="0" u="none" strike="noStrike" cap="none">
                <a:solidFill>
                  <a:srgbClr val="333333"/>
                </a:solidFill>
                <a:latin typeface="Arial"/>
                <a:ea typeface="Arial"/>
                <a:cs typeface="Arial"/>
                <a:sym typeface="Arial"/>
              </a:rPr>
              <a:t>Nhân viên kỹ thuật cắt Laser Inox.</a:t>
            </a:r>
            <a:endParaRPr sz="3600" b="0" i="0" u="none" strike="noStrike" cap="none">
              <a:solidFill>
                <a:schemeClr val="dk1"/>
              </a:solidFill>
              <a:latin typeface="Arial"/>
              <a:ea typeface="Arial"/>
              <a:cs typeface="Arial"/>
              <a:sym typeface="Arial"/>
            </a:endParaRPr>
          </a:p>
        </p:txBody>
      </p:sp>
      <p:pic>
        <p:nvPicPr>
          <p:cNvPr id="225" name="Google Shape;225;p8" descr="Cắt laser Inox chất lượng cao theo yêu cầu tại Hà Nội - Giá tốt nhất"/>
          <p:cNvPicPr preferRelativeResize="0"/>
          <p:nvPr/>
        </p:nvPicPr>
        <p:blipFill rotWithShape="1">
          <a:blip r:embed="rId8">
            <a:alphaModFix/>
          </a:blip>
          <a:srcRect/>
          <a:stretch/>
        </p:blipFill>
        <p:spPr>
          <a:xfrm>
            <a:off x="12053672" y="2657086"/>
            <a:ext cx="4890332" cy="3258184"/>
          </a:xfrm>
          <a:prstGeom prst="rect">
            <a:avLst/>
          </a:prstGeom>
          <a:noFill/>
          <a:ln>
            <a:noFill/>
          </a:ln>
        </p:spPr>
      </p:pic>
      <p:pic>
        <p:nvPicPr>
          <p:cNvPr id="226" name="Google Shape;226;p8" descr="Đào tạo sửa chữa ô tô | Hướng dẫn cho người mới bắt đầu sửa chữa ô tô"/>
          <p:cNvPicPr preferRelativeResize="0"/>
          <p:nvPr/>
        </p:nvPicPr>
        <p:blipFill rotWithShape="1">
          <a:blip r:embed="rId9">
            <a:alphaModFix/>
          </a:blip>
          <a:srcRect/>
          <a:stretch/>
        </p:blipFill>
        <p:spPr>
          <a:xfrm>
            <a:off x="1286431" y="6454083"/>
            <a:ext cx="4947728" cy="3292487"/>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1">
                                            <p:txEl>
                                              <p:pRg st="0" end="0"/>
                                            </p:txEl>
                                          </p:spTgt>
                                        </p:tgtEl>
                                        <p:attrNameLst>
                                          <p:attrName>style.visibility</p:attrName>
                                        </p:attrNameLst>
                                      </p:cBhvr>
                                      <p:to>
                                        <p:strVal val="visible"/>
                                      </p:to>
                                    </p:set>
                                    <p:anim calcmode="lin" valueType="num">
                                      <p:cBhvr additive="base">
                                        <p:cTn id="7" dur="500"/>
                                        <p:tgtEl>
                                          <p:spTgt spid="221">
                                            <p:txEl>
                                              <p:pRg st="0" end="0"/>
                                            </p:txEl>
                                          </p:spTgt>
                                        </p:tgtEl>
                                        <p:attrNameLst>
                                          <p:attrName>ppt_w</p:attrName>
                                        </p:attrNameLst>
                                      </p:cBhvr>
                                      <p:tavLst>
                                        <p:tav tm="0">
                                          <p:val>
                                            <p:strVal val="0"/>
                                          </p:val>
                                        </p:tav>
                                        <p:tav tm="100000">
                                          <p:val>
                                            <p:strVal val="#ppt_w"/>
                                          </p:val>
                                        </p:tav>
                                      </p:tavLst>
                                    </p:anim>
                                    <p:anim calcmode="lin" valueType="num">
                                      <p:cBhvr additive="base">
                                        <p:cTn id="8" dur="500"/>
                                        <p:tgtEl>
                                          <p:spTgt spid="221">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24">
                                            <p:txEl>
                                              <p:pRg st="0" end="0"/>
                                            </p:txEl>
                                          </p:spTgt>
                                        </p:tgtEl>
                                        <p:attrNameLst>
                                          <p:attrName>style.visibility</p:attrName>
                                        </p:attrNameLst>
                                      </p:cBhvr>
                                      <p:to>
                                        <p:strVal val="visible"/>
                                      </p:to>
                                    </p:set>
                                    <p:animEffect transition="in" filter="fade">
                                      <p:cBhvr>
                                        <p:cTn id="13" dur="500"/>
                                        <p:tgtEl>
                                          <p:spTgt spid="22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24">
                                            <p:txEl>
                                              <p:pRg st="1" end="1"/>
                                            </p:txEl>
                                          </p:spTgt>
                                        </p:tgtEl>
                                        <p:attrNameLst>
                                          <p:attrName>style.visibility</p:attrName>
                                        </p:attrNameLst>
                                      </p:cBhvr>
                                      <p:to>
                                        <p:strVal val="visible"/>
                                      </p:to>
                                    </p:set>
                                    <p:animEffect transition="in" filter="fade">
                                      <p:cBhvr>
                                        <p:cTn id="18" dur="500"/>
                                        <p:tgtEl>
                                          <p:spTgt spid="22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4">
                                            <p:txEl>
                                              <p:pRg st="2" end="2"/>
                                            </p:txEl>
                                          </p:spTgt>
                                        </p:tgtEl>
                                        <p:attrNameLst>
                                          <p:attrName>style.visibility</p:attrName>
                                        </p:attrNameLst>
                                      </p:cBhvr>
                                      <p:to>
                                        <p:strVal val="visible"/>
                                      </p:to>
                                    </p:set>
                                    <p:animEffect transition="in" filter="fade">
                                      <p:cBhvr>
                                        <p:cTn id="23" dur="500"/>
                                        <p:tgtEl>
                                          <p:spTgt spid="22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24">
                                            <p:txEl>
                                              <p:pRg st="3" end="3"/>
                                            </p:txEl>
                                          </p:spTgt>
                                        </p:tgtEl>
                                        <p:attrNameLst>
                                          <p:attrName>style.visibility</p:attrName>
                                        </p:attrNameLst>
                                      </p:cBhvr>
                                      <p:to>
                                        <p:strVal val="visible"/>
                                      </p:to>
                                    </p:set>
                                    <p:animEffect transition="in" filter="fade">
                                      <p:cBhvr>
                                        <p:cTn id="28" dur="500"/>
                                        <p:tgtEl>
                                          <p:spTgt spid="22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500"/>
                                        <p:tgtEl>
                                          <p:spTgt spid="22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26"/>
                                        </p:tgtEl>
                                        <p:attrNameLst>
                                          <p:attrName>style.visibility</p:attrName>
                                        </p:attrNameLst>
                                      </p:cBhvr>
                                      <p:to>
                                        <p:strVal val="visible"/>
                                      </p:to>
                                    </p:set>
                                    <p:anim calcmode="lin" valueType="num">
                                      <p:cBhvr additive="base">
                                        <p:cTn id="38" dur="500"/>
                                        <p:tgtEl>
                                          <p:spTgt spid="2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0">
                                            <p:txEl>
                                              <p:pRg st="0" end="0"/>
                                            </p:txEl>
                                          </p:spTgt>
                                        </p:tgtEl>
                                        <p:attrNameLst>
                                          <p:attrName>style.visibility</p:attrName>
                                        </p:attrNameLst>
                                      </p:cBhvr>
                                      <p:to>
                                        <p:strVal val="visible"/>
                                      </p:to>
                                    </p:set>
                                    <p:anim calcmode="lin" valueType="num">
                                      <p:cBhvr additive="base">
                                        <p:cTn id="43" dur="500"/>
                                        <p:tgtEl>
                                          <p:spTgt spid="22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20">
                                            <p:txEl>
                                              <p:pRg st="1" end="1"/>
                                            </p:txEl>
                                          </p:spTgt>
                                        </p:tgtEl>
                                        <p:attrNameLst>
                                          <p:attrName>style.visibility</p:attrName>
                                        </p:attrNameLst>
                                      </p:cBhvr>
                                      <p:to>
                                        <p:strVal val="visible"/>
                                      </p:to>
                                    </p:set>
                                    <p:anim calcmode="lin" valueType="num">
                                      <p:cBhvr additive="base">
                                        <p:cTn id="48" dur="500"/>
                                        <p:tgtEl>
                                          <p:spTgt spid="22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20">
                                            <p:txEl>
                                              <p:pRg st="2" end="2"/>
                                            </p:txEl>
                                          </p:spTgt>
                                        </p:tgtEl>
                                        <p:attrNameLst>
                                          <p:attrName>style.visibility</p:attrName>
                                        </p:attrNameLst>
                                      </p:cBhvr>
                                      <p:to>
                                        <p:strVal val="visible"/>
                                      </p:to>
                                    </p:set>
                                    <p:anim calcmode="lin" valueType="num">
                                      <p:cBhvr additive="base">
                                        <p:cTn id="53" dur="500"/>
                                        <p:tgtEl>
                                          <p:spTgt spid="2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30"/>
        <p:cNvGrpSpPr/>
        <p:nvPr/>
      </p:nvGrpSpPr>
      <p:grpSpPr>
        <a:xfrm>
          <a:off x="0" y="0"/>
          <a:ext cx="0" cy="0"/>
          <a:chOff x="0" y="0"/>
          <a:chExt cx="0" cy="0"/>
        </a:xfrm>
      </p:grpSpPr>
      <p:sp>
        <p:nvSpPr>
          <p:cNvPr id="231" name="Google Shape;231;p9"/>
          <p:cNvSpPr/>
          <p:nvPr/>
        </p:nvSpPr>
        <p:spPr>
          <a:xfrm>
            <a:off x="685800" y="896992"/>
            <a:ext cx="16840200" cy="8970907"/>
          </a:xfrm>
          <a:custGeom>
            <a:avLst/>
            <a:gdLst/>
            <a:ahLst/>
            <a:cxnLst/>
            <a:rect l="l" t="t" r="r" b="b"/>
            <a:pathLst>
              <a:path w="5487056" h="2786749" extrusionOk="0">
                <a:moveTo>
                  <a:pt x="5362596" y="2786749"/>
                </a:moveTo>
                <a:lnTo>
                  <a:pt x="124460" y="2786749"/>
                </a:lnTo>
                <a:cubicBezTo>
                  <a:pt x="55880" y="2786749"/>
                  <a:pt x="0" y="2730869"/>
                  <a:pt x="0" y="2662288"/>
                </a:cubicBezTo>
                <a:lnTo>
                  <a:pt x="0" y="124460"/>
                </a:lnTo>
                <a:cubicBezTo>
                  <a:pt x="0" y="55880"/>
                  <a:pt x="55880" y="0"/>
                  <a:pt x="124460" y="0"/>
                </a:cubicBezTo>
                <a:lnTo>
                  <a:pt x="5362596" y="0"/>
                </a:lnTo>
                <a:cubicBezTo>
                  <a:pt x="5431176" y="0"/>
                  <a:pt x="5487056" y="55880"/>
                  <a:pt x="5487056" y="124460"/>
                </a:cubicBezTo>
                <a:lnTo>
                  <a:pt x="5487056" y="2662289"/>
                </a:lnTo>
                <a:cubicBezTo>
                  <a:pt x="5487056" y="2730869"/>
                  <a:pt x="5431176" y="2786749"/>
                  <a:pt x="5362596" y="2786749"/>
                </a:cubicBezTo>
                <a:close/>
              </a:path>
            </a:pathLst>
          </a:custGeom>
          <a:solidFill>
            <a:srgbClr val="538C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9"/>
          <p:cNvSpPr/>
          <p:nvPr/>
        </p:nvSpPr>
        <p:spPr>
          <a:xfrm>
            <a:off x="3884889" y="3668619"/>
            <a:ext cx="14147623" cy="6271823"/>
          </a:xfrm>
          <a:custGeom>
            <a:avLst/>
            <a:gdLst/>
            <a:ahLst/>
            <a:cxnLst/>
            <a:rect l="l" t="t" r="r" b="b"/>
            <a:pathLst>
              <a:path w="4384255" h="2018344" extrusionOk="0">
                <a:moveTo>
                  <a:pt x="4259795" y="2018344"/>
                </a:moveTo>
                <a:lnTo>
                  <a:pt x="124460" y="2018344"/>
                </a:lnTo>
                <a:cubicBezTo>
                  <a:pt x="55880" y="2018344"/>
                  <a:pt x="0" y="1962464"/>
                  <a:pt x="0" y="1893884"/>
                </a:cubicBezTo>
                <a:lnTo>
                  <a:pt x="0" y="124460"/>
                </a:lnTo>
                <a:cubicBezTo>
                  <a:pt x="0" y="55880"/>
                  <a:pt x="55880" y="0"/>
                  <a:pt x="124460" y="0"/>
                </a:cubicBezTo>
                <a:lnTo>
                  <a:pt x="4259795" y="0"/>
                </a:lnTo>
                <a:cubicBezTo>
                  <a:pt x="4328375" y="0"/>
                  <a:pt x="4384255" y="55880"/>
                  <a:pt x="4384255" y="124460"/>
                </a:cubicBezTo>
                <a:lnTo>
                  <a:pt x="4384255" y="1893884"/>
                </a:lnTo>
                <a:cubicBezTo>
                  <a:pt x="4384255" y="1962464"/>
                  <a:pt x="4328375" y="2018344"/>
                  <a:pt x="4259795" y="2018344"/>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9"/>
          <p:cNvSpPr txBox="1"/>
          <p:nvPr/>
        </p:nvSpPr>
        <p:spPr>
          <a:xfrm>
            <a:off x="3864698" y="1178854"/>
            <a:ext cx="12460160" cy="3345596"/>
          </a:xfrm>
          <a:prstGeom prst="rect">
            <a:avLst/>
          </a:prstGeom>
          <a:noFill/>
          <a:ln>
            <a:noFill/>
          </a:ln>
        </p:spPr>
        <p:txBody>
          <a:bodyPr spcFirstLastPara="1" wrap="square" lIns="0" tIns="0" rIns="0" bIns="0" anchor="t" anchorCtr="0">
            <a:spAutoFit/>
          </a:bodyPr>
          <a:lstStyle/>
          <a:p>
            <a:pPr marL="0" marR="0" lvl="0" indent="0" algn="ctr" rtl="0">
              <a:lnSpc>
                <a:spcPct val="150000"/>
              </a:lnSpc>
              <a:spcBef>
                <a:spcPts val="0"/>
              </a:spcBef>
              <a:spcAft>
                <a:spcPts val="0"/>
              </a:spcAft>
              <a:buClr>
                <a:srgbClr val="000000"/>
              </a:buClr>
              <a:buSzPts val="4400"/>
              <a:buFont typeface="Arial"/>
              <a:buNone/>
            </a:pPr>
            <a:r>
              <a:rPr lang="en-US" sz="4400" b="0" i="0" u="none" strike="noStrike" cap="none">
                <a:solidFill>
                  <a:schemeClr val="lt1"/>
                </a:solidFill>
                <a:latin typeface="Arial"/>
                <a:ea typeface="Arial"/>
                <a:cs typeface="Arial"/>
                <a:sym typeface="Arial"/>
              </a:rPr>
              <a:t>Hãy giới thiệu chung về nghề thuộc ngành cơ khí, yêu cầu và triển vọng phát triển của ngành.</a:t>
            </a:r>
            <a:endParaRPr sz="4400" b="0" i="0" u="none" strike="noStrike" cap="none">
              <a:solidFill>
                <a:srgbClr val="000000"/>
              </a:solidFill>
              <a:latin typeface="Arial"/>
              <a:ea typeface="Arial"/>
              <a:cs typeface="Arial"/>
              <a:sym typeface="Arial"/>
            </a:endParaRPr>
          </a:p>
          <a:p>
            <a:pPr marL="0" marR="0" lvl="0" indent="0" algn="l" rtl="0">
              <a:lnSpc>
                <a:spcPct val="109994"/>
              </a:lnSpc>
              <a:spcBef>
                <a:spcPts val="0"/>
              </a:spcBef>
              <a:spcAft>
                <a:spcPts val="0"/>
              </a:spcAft>
              <a:buClr>
                <a:srgbClr val="000000"/>
              </a:buClr>
              <a:buSzPts val="7764"/>
              <a:buFont typeface="Arial"/>
              <a:buNone/>
            </a:pPr>
            <a:endParaRPr sz="7764" b="0" i="0" u="none" strike="noStrike" cap="none">
              <a:solidFill>
                <a:srgbClr val="FFFFFF"/>
              </a:solidFill>
              <a:latin typeface="League Spartan"/>
              <a:ea typeface="League Spartan"/>
              <a:cs typeface="League Spartan"/>
              <a:sym typeface="League Spartan"/>
            </a:endParaRPr>
          </a:p>
        </p:txBody>
      </p:sp>
      <p:grpSp>
        <p:nvGrpSpPr>
          <p:cNvPr id="234" name="Google Shape;234;p9"/>
          <p:cNvGrpSpPr/>
          <p:nvPr/>
        </p:nvGrpSpPr>
        <p:grpSpPr>
          <a:xfrm>
            <a:off x="226459" y="7353300"/>
            <a:ext cx="3003365" cy="3101264"/>
            <a:chOff x="0" y="0"/>
            <a:chExt cx="7771559" cy="8194788"/>
          </a:xfrm>
        </p:grpSpPr>
        <p:sp>
          <p:nvSpPr>
            <p:cNvPr id="235" name="Google Shape;235;p9"/>
            <p:cNvSpPr/>
            <p:nvPr/>
          </p:nvSpPr>
          <p:spPr>
            <a:xfrm>
              <a:off x="227729" y="0"/>
              <a:ext cx="7543830" cy="7543799"/>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a:alphaModFix/>
              </a:blip>
              <a:stretch>
                <a:fillRect l="-16662" r="-16661"/>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6" name="Google Shape;236;p9"/>
            <p:cNvPicPr preferRelativeResize="0"/>
            <p:nvPr/>
          </p:nvPicPr>
          <p:blipFill rotWithShape="1">
            <a:blip r:embed="rId4">
              <a:alphaModFix amt="71000"/>
            </a:blip>
            <a:srcRect/>
            <a:stretch/>
          </p:blipFill>
          <p:spPr>
            <a:xfrm>
              <a:off x="0" y="1126553"/>
              <a:ext cx="6988718" cy="7068235"/>
            </a:xfrm>
            <a:prstGeom prst="rect">
              <a:avLst/>
            </a:prstGeom>
            <a:noFill/>
            <a:ln>
              <a:noFill/>
            </a:ln>
          </p:spPr>
        </p:pic>
      </p:grpSp>
      <p:pic>
        <p:nvPicPr>
          <p:cNvPr id="237" name="Google Shape;237;p9"/>
          <p:cNvPicPr preferRelativeResize="0"/>
          <p:nvPr/>
        </p:nvPicPr>
        <p:blipFill rotWithShape="1">
          <a:blip r:embed="rId5">
            <a:alphaModFix/>
          </a:blip>
          <a:srcRect/>
          <a:stretch/>
        </p:blipFill>
        <p:spPr>
          <a:xfrm rot="407187">
            <a:off x="2073885" y="1172834"/>
            <a:ext cx="1265349" cy="1949326"/>
          </a:xfrm>
          <a:prstGeom prst="rect">
            <a:avLst/>
          </a:prstGeom>
          <a:noFill/>
          <a:ln>
            <a:noFill/>
          </a:ln>
        </p:spPr>
      </p:pic>
      <p:sp>
        <p:nvSpPr>
          <p:cNvPr id="238" name="Google Shape;238;p9"/>
          <p:cNvSpPr txBox="1"/>
          <p:nvPr/>
        </p:nvSpPr>
        <p:spPr>
          <a:xfrm>
            <a:off x="7924800" y="3816564"/>
            <a:ext cx="914400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chemeClr val="dk1"/>
                </a:solidFill>
                <a:latin typeface="Arial"/>
                <a:ea typeface="Arial"/>
                <a:cs typeface="Arial"/>
                <a:sym typeface="Arial"/>
              </a:rPr>
              <a:t>Nghề thuộc ngành cơ khí:</a:t>
            </a:r>
            <a:r>
              <a:rPr lang="en-US"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Calibri"/>
              <a:ea typeface="Calibri"/>
              <a:cs typeface="Calibri"/>
              <a:sym typeface="Calibri"/>
            </a:endParaRPr>
          </a:p>
        </p:txBody>
      </p:sp>
      <p:sp>
        <p:nvSpPr>
          <p:cNvPr id="239" name="Google Shape;239;p9"/>
          <p:cNvSpPr txBox="1"/>
          <p:nvPr/>
        </p:nvSpPr>
        <p:spPr>
          <a:xfrm>
            <a:off x="4241976" y="4735216"/>
            <a:ext cx="13363853" cy="5052602"/>
          </a:xfrm>
          <a:prstGeom prst="rect">
            <a:avLst/>
          </a:prstGeom>
          <a:noFill/>
          <a:ln>
            <a:noFill/>
          </a:ln>
        </p:spPr>
        <p:txBody>
          <a:bodyPr spcFirstLastPara="1" wrap="square" lIns="91425" tIns="45700" rIns="91425" bIns="45700" anchor="t" anchorCtr="0">
            <a:spAutoFit/>
          </a:bodyPr>
          <a:lstStyle/>
          <a:p>
            <a:pPr marL="571500" marR="0" lvl="0" indent="-571500" algn="just" rtl="0">
              <a:lnSpc>
                <a:spcPct val="150000"/>
              </a:lnSpc>
              <a:spcBef>
                <a:spcPts val="0"/>
              </a:spcBef>
              <a:spcAft>
                <a:spcPts val="0"/>
              </a:spcAft>
              <a:buClr>
                <a:schemeClr val="dk1"/>
              </a:buClr>
              <a:buSzPts val="3600"/>
              <a:buFont typeface="Noto Sans"/>
              <a:buChar char="⮚"/>
            </a:pPr>
            <a:r>
              <a:rPr lang="en-US" sz="3600" b="0" i="0" u="none" strike="noStrike" cap="none">
                <a:solidFill>
                  <a:schemeClr val="dk1"/>
                </a:solidFill>
                <a:latin typeface="Arial"/>
                <a:ea typeface="Arial"/>
                <a:cs typeface="Arial"/>
                <a:sym typeface="Arial"/>
              </a:rPr>
              <a:t>Cơ khí là nhóm ngành đào tạo tập trung vào việc áp dụng các nguyên lí của toán học và khoa học để thiết kế, phát triển và đánh giá vận hành các hệ thống thiết bị cơ khí được sử dụng trong các hệ thống chế tạo và lắp ráp chuyên dụng. </a:t>
            </a:r>
            <a:endParaRPr sz="1400" b="0" i="0" u="none" strike="noStrike" cap="none">
              <a:solidFill>
                <a:srgbClr val="000000"/>
              </a:solidFill>
              <a:latin typeface="Arial"/>
              <a:ea typeface="Arial"/>
              <a:cs typeface="Arial"/>
              <a:sym typeface="Arial"/>
            </a:endParaRPr>
          </a:p>
          <a:p>
            <a:pPr marL="571500" marR="0" lvl="0" indent="-571500" algn="just" rtl="0">
              <a:lnSpc>
                <a:spcPct val="150000"/>
              </a:lnSpc>
              <a:spcBef>
                <a:spcPts val="600"/>
              </a:spcBef>
              <a:spcAft>
                <a:spcPts val="0"/>
              </a:spcAft>
              <a:buClr>
                <a:schemeClr val="dk1"/>
              </a:buClr>
              <a:buSzPts val="3600"/>
              <a:buFont typeface="Noto Sans"/>
              <a:buChar char="⮚"/>
            </a:pPr>
            <a:r>
              <a:rPr lang="en-US" sz="3600" b="0" i="0" u="none" strike="noStrike" cap="none">
                <a:solidFill>
                  <a:schemeClr val="dk1"/>
                </a:solidFill>
                <a:latin typeface="Arial"/>
                <a:ea typeface="Arial"/>
                <a:cs typeface="Arial"/>
                <a:sym typeface="Arial"/>
              </a:rPr>
              <a:t> Một số nghề thuộc ngành cơ khí như: sửa chữa, cơ khí chế tạo, chế tạo khuôn mẫu, hàn...</a:t>
            </a:r>
            <a:endParaRPr sz="1400" b="0" i="0" u="none" strike="noStrike" cap="none">
              <a:solidFill>
                <a:srgbClr val="000000"/>
              </a:solidFill>
              <a:latin typeface="Arial"/>
              <a:ea typeface="Arial"/>
              <a:cs typeface="Arial"/>
              <a:sym typeface="Arial"/>
            </a:endParaRPr>
          </a:p>
        </p:txBody>
      </p:sp>
      <p:pic>
        <p:nvPicPr>
          <p:cNvPr id="240" name="Google Shape;240;p9"/>
          <p:cNvPicPr preferRelativeResize="0"/>
          <p:nvPr/>
        </p:nvPicPr>
        <p:blipFill rotWithShape="1">
          <a:blip r:embed="rId6">
            <a:alphaModFix/>
          </a:blip>
          <a:srcRect/>
          <a:stretch/>
        </p:blipFill>
        <p:spPr>
          <a:xfrm rot="-1131230">
            <a:off x="233716" y="4201918"/>
            <a:ext cx="2772406" cy="2677892"/>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xEl>
                                              <p:pRg st="0" end="0"/>
                                            </p:txEl>
                                          </p:spTgt>
                                        </p:tgtEl>
                                        <p:attrNameLst>
                                          <p:attrName>style.visibility</p:attrName>
                                        </p:attrNameLst>
                                      </p:cBhvr>
                                      <p:to>
                                        <p:strVal val="visible"/>
                                      </p:to>
                                    </p:set>
                                    <p:animEffect transition="in" filter="fade">
                                      <p:cBhvr>
                                        <p:cTn id="12" dur="500"/>
                                        <p:tgtEl>
                                          <p:spTgt spid="23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3">
                                            <p:txEl>
                                              <p:pRg st="1" end="1"/>
                                            </p:txEl>
                                          </p:spTgt>
                                        </p:tgtEl>
                                        <p:attrNameLst>
                                          <p:attrName>style.visibility</p:attrName>
                                        </p:attrNameLst>
                                      </p:cBhvr>
                                      <p:to>
                                        <p:strVal val="visible"/>
                                      </p:to>
                                    </p:set>
                                    <p:animEffect transition="in" filter="fade">
                                      <p:cBhvr>
                                        <p:cTn id="17" dur="500"/>
                                        <p:tgtEl>
                                          <p:spTgt spid="23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32"/>
                                        </p:tgtEl>
                                        <p:attrNameLst>
                                          <p:attrName>style.visibility</p:attrName>
                                        </p:attrNameLst>
                                      </p:cBhvr>
                                      <p:to>
                                        <p:strVal val="visible"/>
                                      </p:to>
                                    </p:set>
                                    <p:anim calcmode="lin" valueType="num">
                                      <p:cBhvr additive="base">
                                        <p:cTn id="22" dur="500"/>
                                        <p:tgtEl>
                                          <p:spTgt spid="23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8">
                                            <p:txEl>
                                              <p:pRg st="0" end="0"/>
                                            </p:txEl>
                                          </p:spTgt>
                                        </p:tgtEl>
                                        <p:attrNameLst>
                                          <p:attrName>style.visibility</p:attrName>
                                        </p:attrNameLst>
                                      </p:cBhvr>
                                      <p:to>
                                        <p:strVal val="visible"/>
                                      </p:to>
                                    </p:set>
                                    <p:animEffect transition="in" filter="fade">
                                      <p:cBhvr>
                                        <p:cTn id="27" dur="500"/>
                                        <p:tgtEl>
                                          <p:spTgt spid="23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9">
                                            <p:txEl>
                                              <p:pRg st="0" end="0"/>
                                            </p:txEl>
                                          </p:spTgt>
                                        </p:tgtEl>
                                        <p:attrNameLst>
                                          <p:attrName>style.visibility</p:attrName>
                                        </p:attrNameLst>
                                      </p:cBhvr>
                                      <p:to>
                                        <p:strVal val="visible"/>
                                      </p:to>
                                    </p:set>
                                    <p:animEffect transition="in" filter="fade">
                                      <p:cBhvr>
                                        <p:cTn id="32" dur="500"/>
                                        <p:tgtEl>
                                          <p:spTgt spid="23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9">
                                            <p:txEl>
                                              <p:pRg st="1" end="1"/>
                                            </p:txEl>
                                          </p:spTgt>
                                        </p:tgtEl>
                                        <p:attrNameLst>
                                          <p:attrName>style.visibility</p:attrName>
                                        </p:attrNameLst>
                                      </p:cBhvr>
                                      <p:to>
                                        <p:strVal val="visible"/>
                                      </p:to>
                                    </p:set>
                                    <p:animEffect transition="in" filter="fade">
                                      <p:cBhvr>
                                        <p:cTn id="37" dur="500"/>
                                        <p:tgtEl>
                                          <p:spTgt spid="2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1551</Words>
  <Application>Microsoft Office PowerPoint</Application>
  <PresentationFormat>Custom</PresentationFormat>
  <Paragraphs>106</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Noto Sans Symbols</vt:lpstr>
      <vt:lpstr>Noto Sans</vt:lpstr>
      <vt:lpstr>League Spartan</vt:lpstr>
      <vt:lpstr>Calibri</vt:lpstr>
      <vt:lpstr>Nunito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dc:creator>
  <cp:lastModifiedBy>PC</cp:lastModifiedBy>
  <cp:revision>1</cp:revision>
  <dcterms:created xsi:type="dcterms:W3CDTF">2006-08-16T00:00:00Z</dcterms:created>
  <dcterms:modified xsi:type="dcterms:W3CDTF">2024-09-21T02:02:35Z</dcterms:modified>
</cp:coreProperties>
</file>