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3"/>
  </p:notesMasterIdLst>
  <p:sldIdLst>
    <p:sldId id="384" r:id="rId2"/>
    <p:sldId id="342" r:id="rId3"/>
    <p:sldId id="382" r:id="rId4"/>
    <p:sldId id="338" r:id="rId5"/>
    <p:sldId id="339" r:id="rId6"/>
    <p:sldId id="372" r:id="rId7"/>
    <p:sldId id="343" r:id="rId8"/>
    <p:sldId id="371" r:id="rId9"/>
    <p:sldId id="344" r:id="rId10"/>
    <p:sldId id="376" r:id="rId11"/>
    <p:sldId id="347" r:id="rId12"/>
    <p:sldId id="377" r:id="rId13"/>
    <p:sldId id="378" r:id="rId14"/>
    <p:sldId id="385" r:id="rId15"/>
    <p:sldId id="374" r:id="rId16"/>
    <p:sldId id="351" r:id="rId17"/>
    <p:sldId id="386" r:id="rId18"/>
    <p:sldId id="388" r:id="rId19"/>
    <p:sldId id="387" r:id="rId20"/>
    <p:sldId id="379" r:id="rId21"/>
    <p:sldId id="380" r:id="rId22"/>
    <p:sldId id="381" r:id="rId23"/>
    <p:sldId id="357" r:id="rId24"/>
    <p:sldId id="358" r:id="rId25"/>
    <p:sldId id="368" r:id="rId26"/>
    <p:sldId id="363" r:id="rId27"/>
    <p:sldId id="364" r:id="rId28"/>
    <p:sldId id="365" r:id="rId29"/>
    <p:sldId id="366" r:id="rId30"/>
    <p:sldId id="367" r:id="rId31"/>
    <p:sldId id="341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006600"/>
    <a:srgbClr val="003FBC"/>
    <a:srgbClr val="FF3399"/>
    <a:srgbClr val="0033CC"/>
    <a:srgbClr val="FF0066"/>
    <a:srgbClr val="963D00"/>
    <a:srgbClr val="FFCCCC"/>
    <a:srgbClr val="FFCCFF"/>
    <a:srgbClr val="00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426" autoAdjust="0"/>
    <p:restoredTop sz="94660"/>
  </p:normalViewPr>
  <p:slideViewPr>
    <p:cSldViewPr>
      <p:cViewPr varScale="1">
        <p:scale>
          <a:sx n="78" d="100"/>
          <a:sy n="78" d="100"/>
        </p:scale>
        <p:origin x="-3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647F9-D73D-4357-8BC7-419A62C2910C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CB21A-112B-4B0C-AADB-4BC42E591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914828-24D2-4417-AF69-ADC4CF8BBA35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60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22B032-5796-498D-A4F3-971C4DA1A0FB}" type="slidenum">
              <a:rPr lang="en-US" sz="1200">
                <a:latin typeface="Arial" charset="0"/>
              </a:rPr>
              <a:pPr algn="r"/>
              <a:t>7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650D0-BED1-4EB2-8DA2-2F5768A92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B8BBD-84EA-4B83-B159-5A4FCA9FF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5D76-0056-4FD8-A40F-99E82F5B7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8253-426F-42E1-93D7-0F4128BF23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88EA6-B5D2-45BF-B5B9-ED621DBF3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710C-653C-4AFA-A022-0D1472455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2350-4496-4AB8-9950-86ECE0B8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4751-5C64-477D-980E-077AC38B02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F1ED-7EE2-49A3-AAFD-FBC2A3E21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8C42-7D2C-4219-AD7A-DFB5D3119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540F7-D027-4AB6-A302-9082015C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B9B6F-6EA8-4F84-B31D-5AF899B00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upload.wikimedia.org/wikipedia/vi/4/4f/T%C3%A0u_chi%E1%BA%BFn_trong_tr%E1%BA%ADn_Xo%C3%A0i_M%C3%BAt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arrangement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3" descr="arrangement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1800" y="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762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685800"/>
            <a:ext cx="4953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762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04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85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362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533400"/>
            <a:ext cx="4953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04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81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3505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685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1524000" y="2743200"/>
            <a:ext cx="4953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743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304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2" descr="star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8956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2000"/>
          </a:blip>
          <a:srcRect/>
          <a:stretch>
            <a:fillRect/>
          </a:stretch>
        </p:blipFill>
        <p:spPr bwMode="auto">
          <a:xfrm>
            <a:off x="1905000" y="228600"/>
            <a:ext cx="5562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18" name="Rectangle 3"/>
          <p:cNvSpPr>
            <a:spLocks noChangeArrowheads="1"/>
          </p:cNvSpPr>
          <p:nvPr/>
        </p:nvSpPr>
        <p:spPr bwMode="auto">
          <a:xfrm>
            <a:off x="2590800" y="518160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GV	: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LỚP	: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10A1  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521" name="Freeform 33"/>
          <p:cNvSpPr>
            <a:spLocks/>
          </p:cNvSpPr>
          <p:nvPr/>
        </p:nvSpPr>
        <p:spPr bwMode="auto">
          <a:xfrm>
            <a:off x="3657600" y="990600"/>
            <a:ext cx="2209800" cy="4419600"/>
          </a:xfrm>
          <a:custGeom>
            <a:avLst/>
            <a:gdLst>
              <a:gd name="T0" fmla="*/ 1273 w 1957"/>
              <a:gd name="T1" fmla="*/ 424 h 4016"/>
              <a:gd name="T2" fmla="*/ 1243 w 1957"/>
              <a:gd name="T3" fmla="*/ 182 h 4016"/>
              <a:gd name="T4" fmla="*/ 834 w 1957"/>
              <a:gd name="T5" fmla="*/ 0 h 4016"/>
              <a:gd name="T6" fmla="*/ 682 w 1957"/>
              <a:gd name="T7" fmla="*/ 106 h 4016"/>
              <a:gd name="T8" fmla="*/ 500 w 1957"/>
              <a:gd name="T9" fmla="*/ 197 h 4016"/>
              <a:gd name="T10" fmla="*/ 318 w 1957"/>
              <a:gd name="T11" fmla="*/ 182 h 4016"/>
              <a:gd name="T12" fmla="*/ 0 w 1957"/>
              <a:gd name="T13" fmla="*/ 257 h 4016"/>
              <a:gd name="T14" fmla="*/ 212 w 1957"/>
              <a:gd name="T15" fmla="*/ 500 h 4016"/>
              <a:gd name="T16" fmla="*/ 212 w 1957"/>
              <a:gd name="T17" fmla="*/ 667 h 4016"/>
              <a:gd name="T18" fmla="*/ 531 w 1957"/>
              <a:gd name="T19" fmla="*/ 682 h 4016"/>
              <a:gd name="T20" fmla="*/ 637 w 1957"/>
              <a:gd name="T21" fmla="*/ 818 h 4016"/>
              <a:gd name="T22" fmla="*/ 516 w 1957"/>
              <a:gd name="T23" fmla="*/ 1152 h 4016"/>
              <a:gd name="T24" fmla="*/ 713 w 1957"/>
              <a:gd name="T25" fmla="*/ 1273 h 4016"/>
              <a:gd name="T26" fmla="*/ 955 w 1957"/>
              <a:gd name="T27" fmla="*/ 1576 h 4016"/>
              <a:gd name="T28" fmla="*/ 1198 w 1957"/>
              <a:gd name="T29" fmla="*/ 1910 h 4016"/>
              <a:gd name="T30" fmla="*/ 1380 w 1957"/>
              <a:gd name="T31" fmla="*/ 2152 h 4016"/>
              <a:gd name="T32" fmla="*/ 1395 w 1957"/>
              <a:gd name="T33" fmla="*/ 2425 h 4016"/>
              <a:gd name="T34" fmla="*/ 1380 w 1957"/>
              <a:gd name="T35" fmla="*/ 2819 h 4016"/>
              <a:gd name="T36" fmla="*/ 1243 w 1957"/>
              <a:gd name="T37" fmla="*/ 3031 h 4016"/>
              <a:gd name="T38" fmla="*/ 1016 w 1957"/>
              <a:gd name="T39" fmla="*/ 3137 h 4016"/>
              <a:gd name="T40" fmla="*/ 955 w 1957"/>
              <a:gd name="T41" fmla="*/ 3304 h 4016"/>
              <a:gd name="T42" fmla="*/ 970 w 1957"/>
              <a:gd name="T43" fmla="*/ 3350 h 4016"/>
              <a:gd name="T44" fmla="*/ 804 w 1957"/>
              <a:gd name="T45" fmla="*/ 3365 h 4016"/>
              <a:gd name="T46" fmla="*/ 561 w 1957"/>
              <a:gd name="T47" fmla="*/ 3456 h 4016"/>
              <a:gd name="T48" fmla="*/ 682 w 1957"/>
              <a:gd name="T49" fmla="*/ 3638 h 4016"/>
              <a:gd name="T50" fmla="*/ 606 w 1957"/>
              <a:gd name="T51" fmla="*/ 3910 h 4016"/>
              <a:gd name="T52" fmla="*/ 758 w 1957"/>
              <a:gd name="T53" fmla="*/ 3926 h 4016"/>
              <a:gd name="T54" fmla="*/ 1182 w 1957"/>
              <a:gd name="T55" fmla="*/ 3622 h 4016"/>
              <a:gd name="T56" fmla="*/ 1289 w 1957"/>
              <a:gd name="T57" fmla="*/ 3531 h 4016"/>
              <a:gd name="T58" fmla="*/ 1546 w 1957"/>
              <a:gd name="T59" fmla="*/ 3410 h 4016"/>
              <a:gd name="T60" fmla="*/ 1713 w 1957"/>
              <a:gd name="T61" fmla="*/ 3334 h 4016"/>
              <a:gd name="T62" fmla="*/ 1819 w 1957"/>
              <a:gd name="T63" fmla="*/ 3243 h 4016"/>
              <a:gd name="T64" fmla="*/ 1940 w 1957"/>
              <a:gd name="T65" fmla="*/ 2895 h 4016"/>
              <a:gd name="T66" fmla="*/ 1834 w 1957"/>
              <a:gd name="T67" fmla="*/ 2516 h 4016"/>
              <a:gd name="T68" fmla="*/ 1758 w 1957"/>
              <a:gd name="T69" fmla="*/ 2258 h 4016"/>
              <a:gd name="T70" fmla="*/ 1652 w 1957"/>
              <a:gd name="T71" fmla="*/ 2061 h 4016"/>
              <a:gd name="T72" fmla="*/ 1561 w 1957"/>
              <a:gd name="T73" fmla="*/ 1955 h 4016"/>
              <a:gd name="T74" fmla="*/ 1243 w 1957"/>
              <a:gd name="T75" fmla="*/ 1667 h 4016"/>
              <a:gd name="T76" fmla="*/ 1016 w 1957"/>
              <a:gd name="T77" fmla="*/ 1379 h 4016"/>
              <a:gd name="T78" fmla="*/ 925 w 1957"/>
              <a:gd name="T79" fmla="*/ 1212 h 4016"/>
              <a:gd name="T80" fmla="*/ 1137 w 1957"/>
              <a:gd name="T81" fmla="*/ 894 h 4016"/>
              <a:gd name="T82" fmla="*/ 1228 w 1957"/>
              <a:gd name="T83" fmla="*/ 727 h 4016"/>
              <a:gd name="T84" fmla="*/ 1470 w 1957"/>
              <a:gd name="T85" fmla="*/ 560 h 4016"/>
              <a:gd name="T86" fmla="*/ 1531 w 1957"/>
              <a:gd name="T87" fmla="*/ 485 h 401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957"/>
              <a:gd name="T133" fmla="*/ 0 h 4016"/>
              <a:gd name="T134" fmla="*/ 1957 w 1957"/>
              <a:gd name="T135" fmla="*/ 4016 h 401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957" h="4016">
                <a:moveTo>
                  <a:pt x="1531" y="485"/>
                </a:moveTo>
                <a:cubicBezTo>
                  <a:pt x="1469" y="506"/>
                  <a:pt x="1445" y="522"/>
                  <a:pt x="1380" y="500"/>
                </a:cubicBezTo>
                <a:cubicBezTo>
                  <a:pt x="1308" y="428"/>
                  <a:pt x="1346" y="448"/>
                  <a:pt x="1273" y="424"/>
                </a:cubicBezTo>
                <a:cubicBezTo>
                  <a:pt x="1201" y="376"/>
                  <a:pt x="1234" y="412"/>
                  <a:pt x="1198" y="303"/>
                </a:cubicBezTo>
                <a:cubicBezTo>
                  <a:pt x="1193" y="288"/>
                  <a:pt x="1182" y="257"/>
                  <a:pt x="1182" y="257"/>
                </a:cubicBezTo>
                <a:cubicBezTo>
                  <a:pt x="1188" y="251"/>
                  <a:pt x="1252" y="193"/>
                  <a:pt x="1243" y="182"/>
                </a:cubicBezTo>
                <a:cubicBezTo>
                  <a:pt x="1223" y="157"/>
                  <a:pt x="1152" y="151"/>
                  <a:pt x="1152" y="151"/>
                </a:cubicBezTo>
                <a:cubicBezTo>
                  <a:pt x="1085" y="107"/>
                  <a:pt x="1014" y="116"/>
                  <a:pt x="940" y="91"/>
                </a:cubicBezTo>
                <a:cubicBezTo>
                  <a:pt x="866" y="17"/>
                  <a:pt x="903" y="46"/>
                  <a:pt x="834" y="0"/>
                </a:cubicBezTo>
                <a:cubicBezTo>
                  <a:pt x="819" y="5"/>
                  <a:pt x="801" y="5"/>
                  <a:pt x="788" y="15"/>
                </a:cubicBezTo>
                <a:cubicBezTo>
                  <a:pt x="689" y="93"/>
                  <a:pt x="828" y="37"/>
                  <a:pt x="713" y="75"/>
                </a:cubicBezTo>
                <a:cubicBezTo>
                  <a:pt x="703" y="85"/>
                  <a:pt x="689" y="93"/>
                  <a:pt x="682" y="106"/>
                </a:cubicBezTo>
                <a:cubicBezTo>
                  <a:pt x="673" y="124"/>
                  <a:pt x="680" y="150"/>
                  <a:pt x="667" y="166"/>
                </a:cubicBezTo>
                <a:cubicBezTo>
                  <a:pt x="657" y="178"/>
                  <a:pt x="638" y="179"/>
                  <a:pt x="622" y="182"/>
                </a:cubicBezTo>
                <a:cubicBezTo>
                  <a:pt x="582" y="189"/>
                  <a:pt x="541" y="192"/>
                  <a:pt x="500" y="197"/>
                </a:cubicBezTo>
                <a:cubicBezTo>
                  <a:pt x="488" y="205"/>
                  <a:pt x="431" y="249"/>
                  <a:pt x="409" y="242"/>
                </a:cubicBezTo>
                <a:cubicBezTo>
                  <a:pt x="389" y="235"/>
                  <a:pt x="382" y="209"/>
                  <a:pt x="364" y="197"/>
                </a:cubicBezTo>
                <a:cubicBezTo>
                  <a:pt x="351" y="188"/>
                  <a:pt x="333" y="187"/>
                  <a:pt x="318" y="182"/>
                </a:cubicBezTo>
                <a:cubicBezTo>
                  <a:pt x="288" y="192"/>
                  <a:pt x="258" y="202"/>
                  <a:pt x="228" y="212"/>
                </a:cubicBezTo>
                <a:cubicBezTo>
                  <a:pt x="198" y="222"/>
                  <a:pt x="137" y="182"/>
                  <a:pt x="137" y="182"/>
                </a:cubicBezTo>
                <a:cubicBezTo>
                  <a:pt x="56" y="198"/>
                  <a:pt x="26" y="179"/>
                  <a:pt x="0" y="257"/>
                </a:cubicBezTo>
                <a:cubicBezTo>
                  <a:pt x="19" y="335"/>
                  <a:pt x="0" y="353"/>
                  <a:pt x="76" y="379"/>
                </a:cubicBezTo>
                <a:cubicBezTo>
                  <a:pt x="84" y="403"/>
                  <a:pt x="97" y="455"/>
                  <a:pt x="121" y="470"/>
                </a:cubicBezTo>
                <a:cubicBezTo>
                  <a:pt x="148" y="487"/>
                  <a:pt x="212" y="500"/>
                  <a:pt x="212" y="500"/>
                </a:cubicBezTo>
                <a:cubicBezTo>
                  <a:pt x="207" y="515"/>
                  <a:pt x="205" y="531"/>
                  <a:pt x="197" y="545"/>
                </a:cubicBezTo>
                <a:cubicBezTo>
                  <a:pt x="168" y="594"/>
                  <a:pt x="149" y="555"/>
                  <a:pt x="182" y="621"/>
                </a:cubicBezTo>
                <a:cubicBezTo>
                  <a:pt x="190" y="637"/>
                  <a:pt x="196" y="657"/>
                  <a:pt x="212" y="667"/>
                </a:cubicBezTo>
                <a:cubicBezTo>
                  <a:pt x="239" y="684"/>
                  <a:pt x="303" y="697"/>
                  <a:pt x="303" y="697"/>
                </a:cubicBezTo>
                <a:cubicBezTo>
                  <a:pt x="375" y="769"/>
                  <a:pt x="337" y="768"/>
                  <a:pt x="409" y="742"/>
                </a:cubicBezTo>
                <a:cubicBezTo>
                  <a:pt x="452" y="617"/>
                  <a:pt x="408" y="645"/>
                  <a:pt x="531" y="682"/>
                </a:cubicBezTo>
                <a:cubicBezTo>
                  <a:pt x="551" y="688"/>
                  <a:pt x="571" y="692"/>
                  <a:pt x="591" y="697"/>
                </a:cubicBezTo>
                <a:cubicBezTo>
                  <a:pt x="663" y="767"/>
                  <a:pt x="588" y="676"/>
                  <a:pt x="606" y="788"/>
                </a:cubicBezTo>
                <a:cubicBezTo>
                  <a:pt x="608" y="802"/>
                  <a:pt x="628" y="807"/>
                  <a:pt x="637" y="818"/>
                </a:cubicBezTo>
                <a:cubicBezTo>
                  <a:pt x="671" y="861"/>
                  <a:pt x="674" y="901"/>
                  <a:pt x="713" y="939"/>
                </a:cubicBezTo>
                <a:cubicBezTo>
                  <a:pt x="635" y="1017"/>
                  <a:pt x="614" y="1002"/>
                  <a:pt x="485" y="1015"/>
                </a:cubicBezTo>
                <a:cubicBezTo>
                  <a:pt x="469" y="1064"/>
                  <a:pt x="469" y="1114"/>
                  <a:pt x="516" y="1152"/>
                </a:cubicBezTo>
                <a:cubicBezTo>
                  <a:pt x="528" y="1162"/>
                  <a:pt x="547" y="1160"/>
                  <a:pt x="561" y="1167"/>
                </a:cubicBezTo>
                <a:cubicBezTo>
                  <a:pt x="577" y="1175"/>
                  <a:pt x="592" y="1185"/>
                  <a:pt x="606" y="1197"/>
                </a:cubicBezTo>
                <a:cubicBezTo>
                  <a:pt x="698" y="1276"/>
                  <a:pt x="629" y="1246"/>
                  <a:pt x="713" y="1273"/>
                </a:cubicBezTo>
                <a:cubicBezTo>
                  <a:pt x="785" y="1321"/>
                  <a:pt x="752" y="1286"/>
                  <a:pt x="788" y="1394"/>
                </a:cubicBezTo>
                <a:cubicBezTo>
                  <a:pt x="798" y="1426"/>
                  <a:pt x="865" y="1466"/>
                  <a:pt x="894" y="1485"/>
                </a:cubicBezTo>
                <a:cubicBezTo>
                  <a:pt x="923" y="1567"/>
                  <a:pt x="891" y="1499"/>
                  <a:pt x="955" y="1576"/>
                </a:cubicBezTo>
                <a:cubicBezTo>
                  <a:pt x="1001" y="1631"/>
                  <a:pt x="1031" y="1687"/>
                  <a:pt x="1092" y="1728"/>
                </a:cubicBezTo>
                <a:cubicBezTo>
                  <a:pt x="1112" y="1758"/>
                  <a:pt x="1141" y="1785"/>
                  <a:pt x="1152" y="1819"/>
                </a:cubicBezTo>
                <a:cubicBezTo>
                  <a:pt x="1163" y="1852"/>
                  <a:pt x="1170" y="1885"/>
                  <a:pt x="1198" y="1910"/>
                </a:cubicBezTo>
                <a:cubicBezTo>
                  <a:pt x="1250" y="1955"/>
                  <a:pt x="1315" y="1993"/>
                  <a:pt x="1380" y="2016"/>
                </a:cubicBezTo>
                <a:cubicBezTo>
                  <a:pt x="1416" y="2124"/>
                  <a:pt x="1391" y="2000"/>
                  <a:pt x="1334" y="2076"/>
                </a:cubicBezTo>
                <a:cubicBezTo>
                  <a:pt x="1316" y="2100"/>
                  <a:pt x="1371" y="2143"/>
                  <a:pt x="1380" y="2152"/>
                </a:cubicBezTo>
                <a:cubicBezTo>
                  <a:pt x="1385" y="2167"/>
                  <a:pt x="1388" y="2184"/>
                  <a:pt x="1395" y="2198"/>
                </a:cubicBezTo>
                <a:cubicBezTo>
                  <a:pt x="1403" y="2214"/>
                  <a:pt x="1424" y="2225"/>
                  <a:pt x="1425" y="2243"/>
                </a:cubicBezTo>
                <a:cubicBezTo>
                  <a:pt x="1432" y="2323"/>
                  <a:pt x="1416" y="2361"/>
                  <a:pt x="1395" y="2425"/>
                </a:cubicBezTo>
                <a:cubicBezTo>
                  <a:pt x="1381" y="2523"/>
                  <a:pt x="1369" y="2597"/>
                  <a:pt x="1425" y="2683"/>
                </a:cubicBezTo>
                <a:cubicBezTo>
                  <a:pt x="1415" y="2713"/>
                  <a:pt x="1405" y="2744"/>
                  <a:pt x="1395" y="2774"/>
                </a:cubicBezTo>
                <a:cubicBezTo>
                  <a:pt x="1390" y="2789"/>
                  <a:pt x="1380" y="2819"/>
                  <a:pt x="1380" y="2819"/>
                </a:cubicBezTo>
                <a:cubicBezTo>
                  <a:pt x="1400" y="2881"/>
                  <a:pt x="1436" y="2910"/>
                  <a:pt x="1380" y="2955"/>
                </a:cubicBezTo>
                <a:cubicBezTo>
                  <a:pt x="1367" y="2965"/>
                  <a:pt x="1349" y="2966"/>
                  <a:pt x="1334" y="2971"/>
                </a:cubicBezTo>
                <a:cubicBezTo>
                  <a:pt x="1216" y="3089"/>
                  <a:pt x="1356" y="2963"/>
                  <a:pt x="1243" y="3031"/>
                </a:cubicBezTo>
                <a:cubicBezTo>
                  <a:pt x="1231" y="3038"/>
                  <a:pt x="1225" y="3055"/>
                  <a:pt x="1213" y="3062"/>
                </a:cubicBezTo>
                <a:cubicBezTo>
                  <a:pt x="1171" y="3087"/>
                  <a:pt x="1108" y="3092"/>
                  <a:pt x="1061" y="3107"/>
                </a:cubicBezTo>
                <a:cubicBezTo>
                  <a:pt x="1046" y="3117"/>
                  <a:pt x="1033" y="3131"/>
                  <a:pt x="1016" y="3137"/>
                </a:cubicBezTo>
                <a:cubicBezTo>
                  <a:pt x="987" y="3147"/>
                  <a:pt x="952" y="3137"/>
                  <a:pt x="925" y="3152"/>
                </a:cubicBezTo>
                <a:cubicBezTo>
                  <a:pt x="911" y="3160"/>
                  <a:pt x="915" y="3183"/>
                  <a:pt x="910" y="3198"/>
                </a:cubicBezTo>
                <a:cubicBezTo>
                  <a:pt x="984" y="3308"/>
                  <a:pt x="899" y="3170"/>
                  <a:pt x="955" y="3304"/>
                </a:cubicBezTo>
                <a:cubicBezTo>
                  <a:pt x="962" y="3321"/>
                  <a:pt x="974" y="3336"/>
                  <a:pt x="985" y="3350"/>
                </a:cubicBezTo>
                <a:cubicBezTo>
                  <a:pt x="994" y="3361"/>
                  <a:pt x="1030" y="3380"/>
                  <a:pt x="1016" y="3380"/>
                </a:cubicBezTo>
                <a:cubicBezTo>
                  <a:pt x="998" y="3380"/>
                  <a:pt x="986" y="3358"/>
                  <a:pt x="970" y="3350"/>
                </a:cubicBezTo>
                <a:cubicBezTo>
                  <a:pt x="956" y="3343"/>
                  <a:pt x="940" y="3339"/>
                  <a:pt x="925" y="3334"/>
                </a:cubicBezTo>
                <a:cubicBezTo>
                  <a:pt x="900" y="3339"/>
                  <a:pt x="874" y="3344"/>
                  <a:pt x="849" y="3350"/>
                </a:cubicBezTo>
                <a:cubicBezTo>
                  <a:pt x="834" y="3354"/>
                  <a:pt x="820" y="3367"/>
                  <a:pt x="804" y="3365"/>
                </a:cubicBezTo>
                <a:cubicBezTo>
                  <a:pt x="772" y="3361"/>
                  <a:pt x="713" y="3334"/>
                  <a:pt x="713" y="3334"/>
                </a:cubicBezTo>
                <a:cubicBezTo>
                  <a:pt x="681" y="3427"/>
                  <a:pt x="710" y="3421"/>
                  <a:pt x="637" y="3440"/>
                </a:cubicBezTo>
                <a:cubicBezTo>
                  <a:pt x="612" y="3446"/>
                  <a:pt x="586" y="3451"/>
                  <a:pt x="561" y="3456"/>
                </a:cubicBezTo>
                <a:cubicBezTo>
                  <a:pt x="546" y="3466"/>
                  <a:pt x="523" y="3469"/>
                  <a:pt x="516" y="3486"/>
                </a:cubicBezTo>
                <a:cubicBezTo>
                  <a:pt x="510" y="3502"/>
                  <a:pt x="581" y="3601"/>
                  <a:pt x="591" y="3607"/>
                </a:cubicBezTo>
                <a:cubicBezTo>
                  <a:pt x="618" y="3624"/>
                  <a:pt x="682" y="3638"/>
                  <a:pt x="682" y="3638"/>
                </a:cubicBezTo>
                <a:cubicBezTo>
                  <a:pt x="667" y="3648"/>
                  <a:pt x="648" y="3654"/>
                  <a:pt x="637" y="3668"/>
                </a:cubicBezTo>
                <a:cubicBezTo>
                  <a:pt x="603" y="3710"/>
                  <a:pt x="610" y="3807"/>
                  <a:pt x="591" y="3865"/>
                </a:cubicBezTo>
                <a:cubicBezTo>
                  <a:pt x="596" y="3880"/>
                  <a:pt x="598" y="3896"/>
                  <a:pt x="606" y="3910"/>
                </a:cubicBezTo>
                <a:cubicBezTo>
                  <a:pt x="614" y="3923"/>
                  <a:pt x="631" y="3928"/>
                  <a:pt x="637" y="3941"/>
                </a:cubicBezTo>
                <a:cubicBezTo>
                  <a:pt x="647" y="3964"/>
                  <a:pt x="647" y="3991"/>
                  <a:pt x="652" y="4016"/>
                </a:cubicBezTo>
                <a:cubicBezTo>
                  <a:pt x="686" y="3965"/>
                  <a:pt x="700" y="3945"/>
                  <a:pt x="758" y="3926"/>
                </a:cubicBezTo>
                <a:cubicBezTo>
                  <a:pt x="842" y="3842"/>
                  <a:pt x="837" y="3861"/>
                  <a:pt x="955" y="3819"/>
                </a:cubicBezTo>
                <a:cubicBezTo>
                  <a:pt x="1037" y="3790"/>
                  <a:pt x="1045" y="3738"/>
                  <a:pt x="1122" y="3713"/>
                </a:cubicBezTo>
                <a:cubicBezTo>
                  <a:pt x="1142" y="3683"/>
                  <a:pt x="1162" y="3652"/>
                  <a:pt x="1182" y="3622"/>
                </a:cubicBezTo>
                <a:cubicBezTo>
                  <a:pt x="1200" y="3595"/>
                  <a:pt x="1213" y="3531"/>
                  <a:pt x="1213" y="3531"/>
                </a:cubicBezTo>
                <a:cubicBezTo>
                  <a:pt x="1208" y="3516"/>
                  <a:pt x="1187" y="3497"/>
                  <a:pt x="1198" y="3486"/>
                </a:cubicBezTo>
                <a:cubicBezTo>
                  <a:pt x="1210" y="3474"/>
                  <a:pt x="1288" y="3530"/>
                  <a:pt x="1289" y="3531"/>
                </a:cubicBezTo>
                <a:cubicBezTo>
                  <a:pt x="1381" y="3513"/>
                  <a:pt x="1368" y="3504"/>
                  <a:pt x="1440" y="3456"/>
                </a:cubicBezTo>
                <a:cubicBezTo>
                  <a:pt x="1470" y="3466"/>
                  <a:pt x="1501" y="3486"/>
                  <a:pt x="1531" y="3456"/>
                </a:cubicBezTo>
                <a:cubicBezTo>
                  <a:pt x="1542" y="3445"/>
                  <a:pt x="1533" y="3419"/>
                  <a:pt x="1546" y="3410"/>
                </a:cubicBezTo>
                <a:cubicBezTo>
                  <a:pt x="1572" y="3391"/>
                  <a:pt x="1607" y="3390"/>
                  <a:pt x="1637" y="3380"/>
                </a:cubicBezTo>
                <a:cubicBezTo>
                  <a:pt x="1652" y="3375"/>
                  <a:pt x="1683" y="3365"/>
                  <a:pt x="1683" y="3365"/>
                </a:cubicBezTo>
                <a:cubicBezTo>
                  <a:pt x="1693" y="3355"/>
                  <a:pt x="1700" y="3340"/>
                  <a:pt x="1713" y="3334"/>
                </a:cubicBezTo>
                <a:cubicBezTo>
                  <a:pt x="1732" y="3325"/>
                  <a:pt x="1758" y="3332"/>
                  <a:pt x="1774" y="3319"/>
                </a:cubicBezTo>
                <a:cubicBezTo>
                  <a:pt x="1786" y="3309"/>
                  <a:pt x="1781" y="3288"/>
                  <a:pt x="1789" y="3274"/>
                </a:cubicBezTo>
                <a:cubicBezTo>
                  <a:pt x="1796" y="3262"/>
                  <a:pt x="1809" y="3253"/>
                  <a:pt x="1819" y="3243"/>
                </a:cubicBezTo>
                <a:cubicBezTo>
                  <a:pt x="1836" y="3193"/>
                  <a:pt x="1864" y="3172"/>
                  <a:pt x="1880" y="3122"/>
                </a:cubicBezTo>
                <a:cubicBezTo>
                  <a:pt x="1885" y="3051"/>
                  <a:pt x="1877" y="2978"/>
                  <a:pt x="1895" y="2910"/>
                </a:cubicBezTo>
                <a:cubicBezTo>
                  <a:pt x="1899" y="2895"/>
                  <a:pt x="1934" y="2910"/>
                  <a:pt x="1940" y="2895"/>
                </a:cubicBezTo>
                <a:cubicBezTo>
                  <a:pt x="1957" y="2851"/>
                  <a:pt x="1902" y="2811"/>
                  <a:pt x="1880" y="2789"/>
                </a:cubicBezTo>
                <a:cubicBezTo>
                  <a:pt x="1875" y="2713"/>
                  <a:pt x="1878" y="2636"/>
                  <a:pt x="1865" y="2561"/>
                </a:cubicBezTo>
                <a:cubicBezTo>
                  <a:pt x="1862" y="2543"/>
                  <a:pt x="1841" y="2533"/>
                  <a:pt x="1834" y="2516"/>
                </a:cubicBezTo>
                <a:cubicBezTo>
                  <a:pt x="1821" y="2487"/>
                  <a:pt x="1804" y="2425"/>
                  <a:pt x="1804" y="2425"/>
                </a:cubicBezTo>
                <a:cubicBezTo>
                  <a:pt x="1799" y="2379"/>
                  <a:pt x="1801" y="2332"/>
                  <a:pt x="1789" y="2288"/>
                </a:cubicBezTo>
                <a:cubicBezTo>
                  <a:pt x="1785" y="2274"/>
                  <a:pt x="1766" y="2270"/>
                  <a:pt x="1758" y="2258"/>
                </a:cubicBezTo>
                <a:cubicBezTo>
                  <a:pt x="1750" y="2245"/>
                  <a:pt x="1751" y="2227"/>
                  <a:pt x="1743" y="2213"/>
                </a:cubicBezTo>
                <a:cubicBezTo>
                  <a:pt x="1728" y="2187"/>
                  <a:pt x="1691" y="2167"/>
                  <a:pt x="1668" y="2152"/>
                </a:cubicBezTo>
                <a:cubicBezTo>
                  <a:pt x="1663" y="2122"/>
                  <a:pt x="1666" y="2089"/>
                  <a:pt x="1652" y="2061"/>
                </a:cubicBezTo>
                <a:cubicBezTo>
                  <a:pt x="1644" y="2045"/>
                  <a:pt x="1618" y="2045"/>
                  <a:pt x="1607" y="2031"/>
                </a:cubicBezTo>
                <a:cubicBezTo>
                  <a:pt x="1597" y="2018"/>
                  <a:pt x="1600" y="1999"/>
                  <a:pt x="1592" y="1985"/>
                </a:cubicBezTo>
                <a:cubicBezTo>
                  <a:pt x="1585" y="1973"/>
                  <a:pt x="1570" y="1966"/>
                  <a:pt x="1561" y="1955"/>
                </a:cubicBezTo>
                <a:cubicBezTo>
                  <a:pt x="1502" y="1882"/>
                  <a:pt x="1441" y="1803"/>
                  <a:pt x="1349" y="1773"/>
                </a:cubicBezTo>
                <a:cubicBezTo>
                  <a:pt x="1315" y="1750"/>
                  <a:pt x="1298" y="1743"/>
                  <a:pt x="1273" y="1712"/>
                </a:cubicBezTo>
                <a:cubicBezTo>
                  <a:pt x="1262" y="1698"/>
                  <a:pt x="1257" y="1678"/>
                  <a:pt x="1243" y="1667"/>
                </a:cubicBezTo>
                <a:cubicBezTo>
                  <a:pt x="1231" y="1657"/>
                  <a:pt x="1213" y="1657"/>
                  <a:pt x="1198" y="1652"/>
                </a:cubicBezTo>
                <a:cubicBezTo>
                  <a:pt x="1181" y="1603"/>
                  <a:pt x="1138" y="1565"/>
                  <a:pt x="1122" y="1515"/>
                </a:cubicBezTo>
                <a:cubicBezTo>
                  <a:pt x="1091" y="1422"/>
                  <a:pt x="1107" y="1409"/>
                  <a:pt x="1016" y="1379"/>
                </a:cubicBezTo>
                <a:cubicBezTo>
                  <a:pt x="986" y="1289"/>
                  <a:pt x="1026" y="1375"/>
                  <a:pt x="940" y="1303"/>
                </a:cubicBezTo>
                <a:cubicBezTo>
                  <a:pt x="926" y="1291"/>
                  <a:pt x="920" y="1273"/>
                  <a:pt x="910" y="1258"/>
                </a:cubicBezTo>
                <a:cubicBezTo>
                  <a:pt x="915" y="1243"/>
                  <a:pt x="922" y="1228"/>
                  <a:pt x="925" y="1212"/>
                </a:cubicBezTo>
                <a:cubicBezTo>
                  <a:pt x="932" y="1172"/>
                  <a:pt x="929" y="1130"/>
                  <a:pt x="940" y="1091"/>
                </a:cubicBezTo>
                <a:cubicBezTo>
                  <a:pt x="947" y="1065"/>
                  <a:pt x="982" y="1034"/>
                  <a:pt x="1001" y="1015"/>
                </a:cubicBezTo>
                <a:cubicBezTo>
                  <a:pt x="1025" y="944"/>
                  <a:pt x="1067" y="917"/>
                  <a:pt x="1137" y="894"/>
                </a:cubicBezTo>
                <a:cubicBezTo>
                  <a:pt x="1147" y="879"/>
                  <a:pt x="1156" y="862"/>
                  <a:pt x="1167" y="848"/>
                </a:cubicBezTo>
                <a:cubicBezTo>
                  <a:pt x="1176" y="837"/>
                  <a:pt x="1192" y="831"/>
                  <a:pt x="1198" y="818"/>
                </a:cubicBezTo>
                <a:cubicBezTo>
                  <a:pt x="1212" y="789"/>
                  <a:pt x="1198" y="737"/>
                  <a:pt x="1228" y="727"/>
                </a:cubicBezTo>
                <a:cubicBezTo>
                  <a:pt x="1283" y="709"/>
                  <a:pt x="1340" y="700"/>
                  <a:pt x="1395" y="682"/>
                </a:cubicBezTo>
                <a:cubicBezTo>
                  <a:pt x="1405" y="672"/>
                  <a:pt x="1418" y="663"/>
                  <a:pt x="1425" y="651"/>
                </a:cubicBezTo>
                <a:cubicBezTo>
                  <a:pt x="1449" y="610"/>
                  <a:pt x="1428" y="594"/>
                  <a:pt x="1470" y="560"/>
                </a:cubicBezTo>
                <a:cubicBezTo>
                  <a:pt x="1483" y="550"/>
                  <a:pt x="1501" y="550"/>
                  <a:pt x="1516" y="545"/>
                </a:cubicBezTo>
                <a:cubicBezTo>
                  <a:pt x="1531" y="535"/>
                  <a:pt x="1561" y="533"/>
                  <a:pt x="1561" y="515"/>
                </a:cubicBezTo>
                <a:cubicBezTo>
                  <a:pt x="1561" y="482"/>
                  <a:pt x="1484" y="485"/>
                  <a:pt x="1531" y="48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22" name="WordArt 34"/>
          <p:cNvSpPr>
            <a:spLocks noChangeArrowheads="1" noChangeShapeType="1" noTextEdit="1"/>
          </p:cNvSpPr>
          <p:nvPr/>
        </p:nvSpPr>
        <p:spPr bwMode="auto">
          <a:xfrm>
            <a:off x="381000" y="2209800"/>
            <a:ext cx="84582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MỪNG QUÝ 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 CÔ 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HỘI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" name="Picture 5" descr="anhdong (236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054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anhdong (236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51054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bar01"/>
          <p:cNvPicPr>
            <a:picLocks noChangeAspect="1" noChangeArrowheads="1"/>
          </p:cNvPicPr>
          <p:nvPr/>
        </p:nvPicPr>
        <p:blipFill>
          <a:blip r:embed="rId6">
            <a:lum bright="-6000"/>
          </a:blip>
          <a:srcRect/>
          <a:stretch>
            <a:fillRect/>
          </a:stretch>
        </p:blipFill>
        <p:spPr bwMode="auto">
          <a:xfrm>
            <a:off x="1905000" y="6019800"/>
            <a:ext cx="5334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609600" y="152400"/>
            <a:ext cx="8077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SỞ GD&amp;ĐT PHÚ YÊN</a:t>
            </a:r>
          </a:p>
          <a:p>
            <a:pPr algn="ctr">
              <a:defRPr/>
            </a:pPr>
            <a:r>
              <a:rPr 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TRƯỜNG THPT NGUYỄN THỊ MINH KHAI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3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5" descr="luoc_do_khoi_nghia_nong_dan_tay_son_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5867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52400" y="5715000"/>
            <a:ext cx="34448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000" b="1" dirty="0">
                <a:solidFill>
                  <a:srgbClr val="D60093"/>
                </a:solidFill>
              </a:rPr>
              <a:t>LƯỢC ĐỒ CĂN CỨ ĐỊA CỦA QUÂN TÂY SƠN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9800" y="1600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endParaRPr lang="en-US" sz="2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3600" y="22098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1771, </a:t>
            </a:r>
          </a:p>
          <a:p>
            <a:pPr algn="just"/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914400" y="2438400"/>
            <a:ext cx="609600" cy="457200"/>
          </a:xfrm>
          <a:prstGeom prst="irregularSeal1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29"/>
          <p:cNvSpPr>
            <a:spLocks noChangeArrowheads="1"/>
          </p:cNvSpPr>
          <p:nvPr/>
        </p:nvSpPr>
        <p:spPr bwMode="auto">
          <a:xfrm>
            <a:off x="2133600" y="2133600"/>
            <a:ext cx="1447800" cy="457200"/>
          </a:xfrm>
          <a:prstGeom prst="wedgeRectCallout">
            <a:avLst>
              <a:gd name="adj1" fmla="val -94917"/>
              <a:gd name="adj2" fmla="val 59722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charset="0"/>
              </a:rPr>
              <a:t>KN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Tây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Sơn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90600"/>
            <a:ext cx="922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.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XVIII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053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 –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TRÀO TÂY SƠN VÀ SỰ NGHIỆP THỐNG NHẤT ĐẤT NƯỚC,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TỔ QUỐC CUỐI THẾ KỈ XVIII (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800px-Ba_anh_em_nhà_họ_Nhạ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6172200"/>
            <a:ext cx="8229600" cy="685800"/>
          </a:xfrm>
          <a:noFill/>
        </p:spPr>
        <p:txBody>
          <a:bodyPr/>
          <a:lstStyle/>
          <a:p>
            <a:pPr eaLnBrk="1" hangingPunct="1"/>
            <a:r>
              <a:rPr lang="en-US" sz="3900" dirty="0" err="1" smtClean="0">
                <a:solidFill>
                  <a:srgbClr val="0000FF"/>
                </a:solidFill>
              </a:rPr>
              <a:t>Ba</a:t>
            </a:r>
            <a:r>
              <a:rPr lang="en-US" sz="3900" dirty="0" smtClean="0">
                <a:solidFill>
                  <a:srgbClr val="0000FF"/>
                </a:solidFill>
              </a:rPr>
              <a:t> </a:t>
            </a:r>
            <a:r>
              <a:rPr lang="en-US" sz="3900" dirty="0" err="1" smtClean="0">
                <a:solidFill>
                  <a:srgbClr val="0000FF"/>
                </a:solidFill>
              </a:rPr>
              <a:t>anh</a:t>
            </a:r>
            <a:r>
              <a:rPr lang="en-US" sz="3900" dirty="0" smtClean="0">
                <a:solidFill>
                  <a:srgbClr val="0000FF"/>
                </a:solidFill>
              </a:rPr>
              <a:t> </a:t>
            </a:r>
            <a:r>
              <a:rPr lang="en-US" sz="3900" dirty="0" err="1" smtClean="0">
                <a:solidFill>
                  <a:srgbClr val="0000FF"/>
                </a:solidFill>
              </a:rPr>
              <a:t>em</a:t>
            </a:r>
            <a:r>
              <a:rPr lang="en-US" sz="3900" dirty="0" smtClean="0">
                <a:solidFill>
                  <a:srgbClr val="0000FF"/>
                </a:solidFill>
              </a:rPr>
              <a:t> </a:t>
            </a:r>
            <a:r>
              <a:rPr lang="en-US" sz="3900" dirty="0" err="1" smtClean="0">
                <a:solidFill>
                  <a:srgbClr val="0000FF"/>
                </a:solidFill>
              </a:rPr>
              <a:t>nhà</a:t>
            </a:r>
            <a:r>
              <a:rPr lang="en-US" sz="3900" dirty="0" smtClean="0">
                <a:solidFill>
                  <a:srgbClr val="0000FF"/>
                </a:solidFill>
              </a:rPr>
              <a:t> </a:t>
            </a:r>
            <a:r>
              <a:rPr lang="en-US" sz="3900" dirty="0" err="1" smtClean="0">
                <a:solidFill>
                  <a:srgbClr val="0000FF"/>
                </a:solidFill>
              </a:rPr>
              <a:t>Tây</a:t>
            </a:r>
            <a:r>
              <a:rPr lang="en-US" sz="3900" dirty="0" smtClean="0">
                <a:solidFill>
                  <a:srgbClr val="0000FF"/>
                </a:solidFill>
              </a:rPr>
              <a:t> </a:t>
            </a:r>
            <a:r>
              <a:rPr lang="en-US" sz="3900" dirty="0" err="1" smtClean="0">
                <a:solidFill>
                  <a:srgbClr val="0000FF"/>
                </a:solidFill>
              </a:rPr>
              <a:t>Sơn</a:t>
            </a:r>
            <a:endParaRPr lang="en-US" sz="39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luoc_do_khoi_nghia_nong_dan_tay_son_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5867400" cy="4648200"/>
          </a:xfrm>
          <a:prstGeom prst="rect">
            <a:avLst/>
          </a:prstGeom>
          <a:noFill/>
        </p:spPr>
      </p:pic>
      <p:sp>
        <p:nvSpPr>
          <p:cNvPr id="32776" name="Freeform 8"/>
          <p:cNvSpPr>
            <a:spLocks/>
          </p:cNvSpPr>
          <p:nvPr/>
        </p:nvSpPr>
        <p:spPr bwMode="auto">
          <a:xfrm rot="12829073" flipH="1" flipV="1">
            <a:off x="1552204" y="3085819"/>
            <a:ext cx="1500941" cy="369332"/>
          </a:xfrm>
          <a:custGeom>
            <a:avLst/>
            <a:gdLst>
              <a:gd name="T0" fmla="*/ 0 w 1340"/>
              <a:gd name="T1" fmla="*/ 0 h 1125"/>
              <a:gd name="T2" fmla="*/ 791 w 1340"/>
              <a:gd name="T3" fmla="*/ 415 h 1125"/>
              <a:gd name="T4" fmla="*/ 1340 w 1340"/>
              <a:gd name="T5" fmla="*/ 1125 h 1125"/>
              <a:gd name="T6" fmla="*/ 0 60000 65536"/>
              <a:gd name="T7" fmla="*/ 0 60000 65536"/>
              <a:gd name="T8" fmla="*/ 0 60000 65536"/>
              <a:gd name="T9" fmla="*/ 0 w 1340"/>
              <a:gd name="T10" fmla="*/ 0 h 1125"/>
              <a:gd name="T11" fmla="*/ 1340 w 1340"/>
              <a:gd name="T12" fmla="*/ 1125 h 11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0" h="1125">
                <a:moveTo>
                  <a:pt x="0" y="0"/>
                </a:moveTo>
                <a:cubicBezTo>
                  <a:pt x="284" y="114"/>
                  <a:pt x="568" y="228"/>
                  <a:pt x="791" y="415"/>
                </a:cubicBezTo>
                <a:cubicBezTo>
                  <a:pt x="1014" y="602"/>
                  <a:pt x="1177" y="863"/>
                  <a:pt x="1340" y="1125"/>
                </a:cubicBezTo>
              </a:path>
            </a:pathLst>
          </a:custGeom>
          <a:noFill/>
          <a:ln w="1174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pPr algn="l" eaLnBrk="1" hangingPunct="1"/>
            <a:endParaRPr lang="vi-VN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 rot="1116035">
            <a:off x="2895600" y="3657600"/>
            <a:ext cx="609600" cy="169863"/>
          </a:xfrm>
          <a:custGeom>
            <a:avLst/>
            <a:gdLst>
              <a:gd name="T0" fmla="*/ 0 w 720"/>
              <a:gd name="T1" fmla="*/ 240 h 280"/>
              <a:gd name="T2" fmla="*/ 240 w 720"/>
              <a:gd name="T3" fmla="*/ 240 h 280"/>
              <a:gd name="T4" fmla="*/ 720 w 720"/>
              <a:gd name="T5" fmla="*/ 0 h 280"/>
              <a:gd name="T6" fmla="*/ 0 60000 65536"/>
              <a:gd name="T7" fmla="*/ 0 60000 65536"/>
              <a:gd name="T8" fmla="*/ 0 60000 65536"/>
              <a:gd name="T9" fmla="*/ 0 w 720"/>
              <a:gd name="T10" fmla="*/ 0 h 280"/>
              <a:gd name="T11" fmla="*/ 720 w 720"/>
              <a:gd name="T12" fmla="*/ 280 h 2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280">
                <a:moveTo>
                  <a:pt x="0" y="240"/>
                </a:moveTo>
                <a:cubicBezTo>
                  <a:pt x="60" y="260"/>
                  <a:pt x="120" y="280"/>
                  <a:pt x="240" y="240"/>
                </a:cubicBezTo>
                <a:cubicBezTo>
                  <a:pt x="360" y="200"/>
                  <a:pt x="540" y="100"/>
                  <a:pt x="720" y="0"/>
                </a:cubicBezTo>
              </a:path>
            </a:pathLst>
          </a:cu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eaLnBrk="1" hangingPunct="1"/>
            <a:endParaRPr lang="vi-VN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3048000" y="4191000"/>
            <a:ext cx="1676400" cy="1371600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6" name="Rectangle 10"/>
          <p:cNvSpPr>
            <a:spLocks noChangeArrowheads="1"/>
          </p:cNvSpPr>
          <p:nvPr/>
        </p:nvSpPr>
        <p:spPr bwMode="auto">
          <a:xfrm>
            <a:off x="3505200" y="5334000"/>
            <a:ext cx="860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000" b="1" dirty="0">
                <a:solidFill>
                  <a:srgbClr val="000099"/>
                </a:solidFill>
              </a:rPr>
              <a:t>CUỐI 1773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" y="6067425"/>
            <a:ext cx="34448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000" b="1" dirty="0">
                <a:solidFill>
                  <a:srgbClr val="D60093"/>
                </a:solidFill>
              </a:rPr>
              <a:t>LƯỢC ĐỒ CĂN CỨ ĐỊA CỦA QUÂN TÂY SƠN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1447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endParaRPr lang="en-US" sz="2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43600" y="19812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1771, </a:t>
            </a:r>
          </a:p>
          <a:p>
            <a:pPr algn="just"/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22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.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XVIII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3270"/>
            <a:ext cx="9144000" cy="1053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 –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TRÀO TÂY SƠN VÀ SỰ NGHIỆP THỐNG NHẤT ĐẤT NƯỚC,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TỔ QUỐC CUỐI THẾ KỈ XVIII (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>
            <a:off x="1219200" y="2438400"/>
            <a:ext cx="609600" cy="457200"/>
          </a:xfrm>
          <a:prstGeom prst="irregularSeal1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86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 animBg="1"/>
      <p:bldP spid="32774" grpId="0" animBg="1"/>
      <p:bldP spid="3277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2" descr="BD Do H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46500" cy="6705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35173" name="Freeform 6"/>
          <p:cNvSpPr>
            <a:spLocks/>
          </p:cNvSpPr>
          <p:nvPr/>
        </p:nvSpPr>
        <p:spPr bwMode="auto">
          <a:xfrm>
            <a:off x="381000" y="152400"/>
            <a:ext cx="2514600" cy="2660650"/>
          </a:xfrm>
          <a:custGeom>
            <a:avLst/>
            <a:gdLst>
              <a:gd name="T0" fmla="*/ 1857375 w 1584"/>
              <a:gd name="T1" fmla="*/ 2608652 h 1676"/>
              <a:gd name="T2" fmla="*/ 1747838 w 1584"/>
              <a:gd name="T3" fmla="*/ 2632468 h 1676"/>
              <a:gd name="T4" fmla="*/ 1584325 w 1584"/>
              <a:gd name="T5" fmla="*/ 2465755 h 1676"/>
              <a:gd name="T6" fmla="*/ 1452562 w 1584"/>
              <a:gd name="T7" fmla="*/ 2322859 h 1676"/>
              <a:gd name="T8" fmla="*/ 1276350 w 1584"/>
              <a:gd name="T9" fmla="*/ 2113278 h 1676"/>
              <a:gd name="T10" fmla="*/ 1171575 w 1584"/>
              <a:gd name="T11" fmla="*/ 1960855 h 1676"/>
              <a:gd name="T12" fmla="*/ 1038225 w 1584"/>
              <a:gd name="T13" fmla="*/ 1879881 h 1676"/>
              <a:gd name="T14" fmla="*/ 881063 w 1584"/>
              <a:gd name="T15" fmla="*/ 1794143 h 1676"/>
              <a:gd name="T16" fmla="*/ 776287 w 1584"/>
              <a:gd name="T17" fmla="*/ 1651247 h 1676"/>
              <a:gd name="T18" fmla="*/ 809625 w 1584"/>
              <a:gd name="T19" fmla="*/ 1627431 h 1676"/>
              <a:gd name="T20" fmla="*/ 876300 w 1584"/>
              <a:gd name="T21" fmla="*/ 1560745 h 1676"/>
              <a:gd name="T22" fmla="*/ 1066800 w 1584"/>
              <a:gd name="T23" fmla="*/ 1541692 h 1676"/>
              <a:gd name="T24" fmla="*/ 1033463 w 1584"/>
              <a:gd name="T25" fmla="*/ 1336874 h 1676"/>
              <a:gd name="T26" fmla="*/ 942975 w 1584"/>
              <a:gd name="T27" fmla="*/ 1113004 h 1676"/>
              <a:gd name="T28" fmla="*/ 695325 w 1584"/>
              <a:gd name="T29" fmla="*/ 1068547 h 1676"/>
              <a:gd name="T30" fmla="*/ 519113 w 1584"/>
              <a:gd name="T31" fmla="*/ 1070135 h 1676"/>
              <a:gd name="T32" fmla="*/ 347662 w 1584"/>
              <a:gd name="T33" fmla="*/ 965344 h 1676"/>
              <a:gd name="T34" fmla="*/ 288925 w 1584"/>
              <a:gd name="T35" fmla="*/ 897071 h 1676"/>
              <a:gd name="T36" fmla="*/ 123825 w 1584"/>
              <a:gd name="T37" fmla="*/ 555708 h 1676"/>
              <a:gd name="T38" fmla="*/ 34925 w 1584"/>
              <a:gd name="T39" fmla="*/ 325486 h 1676"/>
              <a:gd name="T40" fmla="*/ 104775 w 1584"/>
              <a:gd name="T41" fmla="*/ 268328 h 1676"/>
              <a:gd name="T42" fmla="*/ 301625 w 1584"/>
              <a:gd name="T43" fmla="*/ 331837 h 1676"/>
              <a:gd name="T44" fmla="*/ 511175 w 1584"/>
              <a:gd name="T45" fmla="*/ 255626 h 1676"/>
              <a:gd name="T46" fmla="*/ 676275 w 1584"/>
              <a:gd name="T47" fmla="*/ 287380 h 1676"/>
              <a:gd name="T48" fmla="*/ 838200 w 1584"/>
              <a:gd name="T49" fmla="*/ 265152 h 1676"/>
              <a:gd name="T50" fmla="*/ 990600 w 1584"/>
              <a:gd name="T51" fmla="*/ 241336 h 1676"/>
              <a:gd name="T52" fmla="*/ 1133475 w 1584"/>
              <a:gd name="T53" fmla="*/ 84150 h 1676"/>
              <a:gd name="T54" fmla="*/ 1285875 w 1584"/>
              <a:gd name="T55" fmla="*/ 14290 h 1676"/>
              <a:gd name="T56" fmla="*/ 1381125 w 1584"/>
              <a:gd name="T57" fmla="*/ 31755 h 1676"/>
              <a:gd name="T58" fmla="*/ 1470025 w 1584"/>
              <a:gd name="T59" fmla="*/ 115905 h 1676"/>
              <a:gd name="T60" fmla="*/ 1609725 w 1584"/>
              <a:gd name="T61" fmla="*/ 179414 h 1676"/>
              <a:gd name="T62" fmla="*/ 1909763 w 1584"/>
              <a:gd name="T63" fmla="*/ 207994 h 1676"/>
              <a:gd name="T64" fmla="*/ 2090738 w 1584"/>
              <a:gd name="T65" fmla="*/ 374706 h 1676"/>
              <a:gd name="T66" fmla="*/ 2085975 w 1584"/>
              <a:gd name="T67" fmla="*/ 528716 h 1676"/>
              <a:gd name="T68" fmla="*/ 2149475 w 1584"/>
              <a:gd name="T69" fmla="*/ 585875 h 1676"/>
              <a:gd name="T70" fmla="*/ 2289175 w 1584"/>
              <a:gd name="T71" fmla="*/ 636682 h 1676"/>
              <a:gd name="T72" fmla="*/ 2435225 w 1584"/>
              <a:gd name="T73" fmla="*/ 700192 h 1676"/>
              <a:gd name="T74" fmla="*/ 2462213 w 1584"/>
              <a:gd name="T75" fmla="*/ 789105 h 1676"/>
              <a:gd name="T76" fmla="*/ 2262188 w 1584"/>
              <a:gd name="T77" fmla="*/ 879606 h 1676"/>
              <a:gd name="T78" fmla="*/ 2114550 w 1584"/>
              <a:gd name="T79" fmla="*/ 1003450 h 1676"/>
              <a:gd name="T80" fmla="*/ 1914525 w 1584"/>
              <a:gd name="T81" fmla="*/ 1155872 h 1676"/>
              <a:gd name="T82" fmla="*/ 1657350 w 1584"/>
              <a:gd name="T83" fmla="*/ 1427375 h 1676"/>
              <a:gd name="T84" fmla="*/ 1528762 w 1584"/>
              <a:gd name="T85" fmla="*/ 1656010 h 1676"/>
              <a:gd name="T86" fmla="*/ 1481137 w 1584"/>
              <a:gd name="T87" fmla="*/ 1951329 h 1676"/>
              <a:gd name="T88" fmla="*/ 1546225 w 1584"/>
              <a:gd name="T89" fmla="*/ 2040242 h 1676"/>
              <a:gd name="T90" fmla="*/ 1709738 w 1584"/>
              <a:gd name="T91" fmla="*/ 2213305 h 1676"/>
              <a:gd name="T92" fmla="*/ 1800225 w 1584"/>
              <a:gd name="T93" fmla="*/ 2322859 h 1676"/>
              <a:gd name="T94" fmla="*/ 1876425 w 1584"/>
              <a:gd name="T95" fmla="*/ 2465755 h 1676"/>
              <a:gd name="T96" fmla="*/ 2024063 w 1584"/>
              <a:gd name="T97" fmla="*/ 2608652 h 1676"/>
              <a:gd name="T98" fmla="*/ 2052638 w 1584"/>
              <a:gd name="T99" fmla="*/ 2618178 h 167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584"/>
              <a:gd name="T151" fmla="*/ 0 h 1676"/>
              <a:gd name="T152" fmla="*/ 1584 w 1584"/>
              <a:gd name="T153" fmla="*/ 1676 h 167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584" h="1676">
                <a:moveTo>
                  <a:pt x="1221" y="1640"/>
                </a:moveTo>
                <a:cubicBezTo>
                  <a:pt x="1219" y="1640"/>
                  <a:pt x="1271" y="1658"/>
                  <a:pt x="1263" y="1658"/>
                </a:cubicBezTo>
                <a:cubicBezTo>
                  <a:pt x="1255" y="1658"/>
                  <a:pt x="1171" y="1645"/>
                  <a:pt x="1170" y="1643"/>
                </a:cubicBezTo>
                <a:cubicBezTo>
                  <a:pt x="1191" y="1643"/>
                  <a:pt x="1280" y="1652"/>
                  <a:pt x="1254" y="1643"/>
                </a:cubicBezTo>
                <a:cubicBezTo>
                  <a:pt x="1267" y="1642"/>
                  <a:pt x="1282" y="1650"/>
                  <a:pt x="1257" y="1652"/>
                </a:cubicBezTo>
                <a:cubicBezTo>
                  <a:pt x="1232" y="1654"/>
                  <a:pt x="1131" y="1658"/>
                  <a:pt x="1101" y="1658"/>
                </a:cubicBezTo>
                <a:cubicBezTo>
                  <a:pt x="1071" y="1658"/>
                  <a:pt x="1081" y="1655"/>
                  <a:pt x="1074" y="1649"/>
                </a:cubicBezTo>
                <a:cubicBezTo>
                  <a:pt x="1054" y="1662"/>
                  <a:pt x="1076" y="1629"/>
                  <a:pt x="1056" y="1622"/>
                </a:cubicBezTo>
                <a:cubicBezTo>
                  <a:pt x="1034" y="1600"/>
                  <a:pt x="1024" y="1570"/>
                  <a:pt x="998" y="1553"/>
                </a:cubicBezTo>
                <a:cubicBezTo>
                  <a:pt x="977" y="1539"/>
                  <a:pt x="981" y="1525"/>
                  <a:pt x="963" y="1505"/>
                </a:cubicBezTo>
                <a:cubicBezTo>
                  <a:pt x="955" y="1497"/>
                  <a:pt x="933" y="1475"/>
                  <a:pt x="933" y="1475"/>
                </a:cubicBezTo>
                <a:cubicBezTo>
                  <a:pt x="918" y="1431"/>
                  <a:pt x="941" y="1504"/>
                  <a:pt x="915" y="1463"/>
                </a:cubicBezTo>
                <a:cubicBezTo>
                  <a:pt x="901" y="1440"/>
                  <a:pt x="907" y="1420"/>
                  <a:pt x="894" y="1397"/>
                </a:cubicBezTo>
                <a:cubicBezTo>
                  <a:pt x="887" y="1384"/>
                  <a:pt x="850" y="1364"/>
                  <a:pt x="846" y="1364"/>
                </a:cubicBezTo>
                <a:cubicBezTo>
                  <a:pt x="835" y="1347"/>
                  <a:pt x="819" y="1346"/>
                  <a:pt x="804" y="1331"/>
                </a:cubicBezTo>
                <a:cubicBezTo>
                  <a:pt x="802" y="1321"/>
                  <a:pt x="804" y="1286"/>
                  <a:pt x="795" y="1277"/>
                </a:cubicBezTo>
                <a:cubicBezTo>
                  <a:pt x="788" y="1270"/>
                  <a:pt x="768" y="1244"/>
                  <a:pt x="768" y="1244"/>
                </a:cubicBezTo>
                <a:cubicBezTo>
                  <a:pt x="761" y="1234"/>
                  <a:pt x="749" y="1241"/>
                  <a:pt x="738" y="1235"/>
                </a:cubicBezTo>
                <a:cubicBezTo>
                  <a:pt x="727" y="1229"/>
                  <a:pt x="712" y="1213"/>
                  <a:pt x="702" y="1208"/>
                </a:cubicBezTo>
                <a:cubicBezTo>
                  <a:pt x="693" y="1201"/>
                  <a:pt x="686" y="1209"/>
                  <a:pt x="678" y="1205"/>
                </a:cubicBezTo>
                <a:cubicBezTo>
                  <a:pt x="670" y="1201"/>
                  <a:pt x="663" y="1191"/>
                  <a:pt x="654" y="1184"/>
                </a:cubicBezTo>
                <a:cubicBezTo>
                  <a:pt x="646" y="1181"/>
                  <a:pt x="621" y="1163"/>
                  <a:pt x="621" y="1163"/>
                </a:cubicBezTo>
                <a:cubicBezTo>
                  <a:pt x="612" y="1149"/>
                  <a:pt x="610" y="1152"/>
                  <a:pt x="594" y="1145"/>
                </a:cubicBezTo>
                <a:cubicBezTo>
                  <a:pt x="586" y="1142"/>
                  <a:pt x="555" y="1130"/>
                  <a:pt x="555" y="1130"/>
                </a:cubicBezTo>
                <a:cubicBezTo>
                  <a:pt x="538" y="1113"/>
                  <a:pt x="529" y="1092"/>
                  <a:pt x="507" y="1088"/>
                </a:cubicBezTo>
                <a:cubicBezTo>
                  <a:pt x="494" y="1078"/>
                  <a:pt x="476" y="1085"/>
                  <a:pt x="471" y="1079"/>
                </a:cubicBezTo>
                <a:cubicBezTo>
                  <a:pt x="468" y="1071"/>
                  <a:pt x="486" y="1044"/>
                  <a:pt x="489" y="1040"/>
                </a:cubicBezTo>
                <a:cubicBezTo>
                  <a:pt x="486" y="1036"/>
                  <a:pt x="487" y="1062"/>
                  <a:pt x="489" y="1058"/>
                </a:cubicBezTo>
                <a:cubicBezTo>
                  <a:pt x="491" y="1054"/>
                  <a:pt x="482" y="1063"/>
                  <a:pt x="486" y="1064"/>
                </a:cubicBezTo>
                <a:cubicBezTo>
                  <a:pt x="491" y="1061"/>
                  <a:pt x="504" y="1032"/>
                  <a:pt x="510" y="1025"/>
                </a:cubicBezTo>
                <a:cubicBezTo>
                  <a:pt x="515" y="1016"/>
                  <a:pt x="513" y="1011"/>
                  <a:pt x="516" y="1007"/>
                </a:cubicBezTo>
                <a:cubicBezTo>
                  <a:pt x="519" y="1003"/>
                  <a:pt x="525" y="1005"/>
                  <a:pt x="531" y="1001"/>
                </a:cubicBezTo>
                <a:cubicBezTo>
                  <a:pt x="537" y="997"/>
                  <a:pt x="548" y="985"/>
                  <a:pt x="552" y="983"/>
                </a:cubicBezTo>
                <a:cubicBezTo>
                  <a:pt x="565" y="971"/>
                  <a:pt x="538" y="988"/>
                  <a:pt x="558" y="986"/>
                </a:cubicBezTo>
                <a:cubicBezTo>
                  <a:pt x="563" y="984"/>
                  <a:pt x="563" y="973"/>
                  <a:pt x="582" y="971"/>
                </a:cubicBezTo>
                <a:cubicBezTo>
                  <a:pt x="601" y="969"/>
                  <a:pt x="646" y="985"/>
                  <a:pt x="672" y="971"/>
                </a:cubicBezTo>
                <a:cubicBezTo>
                  <a:pt x="711" y="950"/>
                  <a:pt x="728" y="915"/>
                  <a:pt x="738" y="884"/>
                </a:cubicBezTo>
                <a:cubicBezTo>
                  <a:pt x="720" y="857"/>
                  <a:pt x="693" y="874"/>
                  <a:pt x="678" y="851"/>
                </a:cubicBezTo>
                <a:cubicBezTo>
                  <a:pt x="665" y="842"/>
                  <a:pt x="656" y="848"/>
                  <a:pt x="651" y="842"/>
                </a:cubicBezTo>
                <a:cubicBezTo>
                  <a:pt x="646" y="836"/>
                  <a:pt x="655" y="823"/>
                  <a:pt x="650" y="813"/>
                </a:cubicBezTo>
                <a:cubicBezTo>
                  <a:pt x="641" y="804"/>
                  <a:pt x="618" y="782"/>
                  <a:pt x="618" y="782"/>
                </a:cubicBezTo>
                <a:cubicBezTo>
                  <a:pt x="607" y="748"/>
                  <a:pt x="626" y="723"/>
                  <a:pt x="594" y="701"/>
                </a:cubicBezTo>
                <a:cubicBezTo>
                  <a:pt x="582" y="682"/>
                  <a:pt x="559" y="687"/>
                  <a:pt x="543" y="680"/>
                </a:cubicBezTo>
                <a:cubicBezTo>
                  <a:pt x="527" y="673"/>
                  <a:pt x="515" y="657"/>
                  <a:pt x="498" y="656"/>
                </a:cubicBezTo>
                <a:cubicBezTo>
                  <a:pt x="479" y="643"/>
                  <a:pt x="460" y="670"/>
                  <a:pt x="438" y="673"/>
                </a:cubicBezTo>
                <a:cubicBezTo>
                  <a:pt x="434" y="677"/>
                  <a:pt x="431" y="674"/>
                  <a:pt x="426" y="677"/>
                </a:cubicBezTo>
                <a:cubicBezTo>
                  <a:pt x="419" y="681"/>
                  <a:pt x="387" y="698"/>
                  <a:pt x="387" y="698"/>
                </a:cubicBezTo>
                <a:cubicBezTo>
                  <a:pt x="372" y="701"/>
                  <a:pt x="342" y="678"/>
                  <a:pt x="327" y="674"/>
                </a:cubicBezTo>
                <a:cubicBezTo>
                  <a:pt x="311" y="667"/>
                  <a:pt x="298" y="660"/>
                  <a:pt x="291" y="656"/>
                </a:cubicBezTo>
                <a:cubicBezTo>
                  <a:pt x="287" y="648"/>
                  <a:pt x="290" y="654"/>
                  <a:pt x="282" y="649"/>
                </a:cubicBezTo>
                <a:cubicBezTo>
                  <a:pt x="270" y="641"/>
                  <a:pt x="233" y="614"/>
                  <a:pt x="219" y="608"/>
                </a:cubicBezTo>
                <a:cubicBezTo>
                  <a:pt x="205" y="598"/>
                  <a:pt x="204" y="595"/>
                  <a:pt x="198" y="590"/>
                </a:cubicBezTo>
                <a:cubicBezTo>
                  <a:pt x="194" y="578"/>
                  <a:pt x="190" y="589"/>
                  <a:pt x="186" y="577"/>
                </a:cubicBezTo>
                <a:cubicBezTo>
                  <a:pt x="185" y="573"/>
                  <a:pt x="182" y="565"/>
                  <a:pt x="182" y="565"/>
                </a:cubicBezTo>
                <a:cubicBezTo>
                  <a:pt x="177" y="443"/>
                  <a:pt x="201" y="493"/>
                  <a:pt x="154" y="461"/>
                </a:cubicBezTo>
                <a:cubicBezTo>
                  <a:pt x="146" y="438"/>
                  <a:pt x="126" y="444"/>
                  <a:pt x="102" y="441"/>
                </a:cubicBezTo>
                <a:cubicBezTo>
                  <a:pt x="97" y="368"/>
                  <a:pt x="111" y="383"/>
                  <a:pt x="78" y="350"/>
                </a:cubicBezTo>
                <a:cubicBezTo>
                  <a:pt x="75" y="340"/>
                  <a:pt x="60" y="306"/>
                  <a:pt x="46" y="301"/>
                </a:cubicBezTo>
                <a:cubicBezTo>
                  <a:pt x="33" y="297"/>
                  <a:pt x="19" y="293"/>
                  <a:pt x="6" y="289"/>
                </a:cubicBezTo>
                <a:cubicBezTo>
                  <a:pt x="0" y="270"/>
                  <a:pt x="5" y="222"/>
                  <a:pt x="22" y="205"/>
                </a:cubicBezTo>
                <a:cubicBezTo>
                  <a:pt x="30" y="197"/>
                  <a:pt x="43" y="199"/>
                  <a:pt x="54" y="197"/>
                </a:cubicBezTo>
                <a:cubicBezTo>
                  <a:pt x="57" y="193"/>
                  <a:pt x="60" y="189"/>
                  <a:pt x="62" y="185"/>
                </a:cubicBezTo>
                <a:cubicBezTo>
                  <a:pt x="64" y="180"/>
                  <a:pt x="63" y="174"/>
                  <a:pt x="66" y="169"/>
                </a:cubicBezTo>
                <a:cubicBezTo>
                  <a:pt x="74" y="156"/>
                  <a:pt x="90" y="153"/>
                  <a:pt x="102" y="145"/>
                </a:cubicBezTo>
                <a:cubicBezTo>
                  <a:pt x="136" y="179"/>
                  <a:pt x="103" y="184"/>
                  <a:pt x="158" y="193"/>
                </a:cubicBezTo>
                <a:cubicBezTo>
                  <a:pt x="165" y="215"/>
                  <a:pt x="157" y="201"/>
                  <a:pt x="190" y="209"/>
                </a:cubicBezTo>
                <a:cubicBezTo>
                  <a:pt x="198" y="211"/>
                  <a:pt x="214" y="217"/>
                  <a:pt x="214" y="217"/>
                </a:cubicBezTo>
                <a:cubicBezTo>
                  <a:pt x="236" y="206"/>
                  <a:pt x="240" y="189"/>
                  <a:pt x="264" y="185"/>
                </a:cubicBezTo>
                <a:cubicBezTo>
                  <a:pt x="276" y="167"/>
                  <a:pt x="302" y="168"/>
                  <a:pt x="322" y="161"/>
                </a:cubicBezTo>
                <a:cubicBezTo>
                  <a:pt x="326" y="162"/>
                  <a:pt x="330" y="165"/>
                  <a:pt x="334" y="165"/>
                </a:cubicBezTo>
                <a:cubicBezTo>
                  <a:pt x="363" y="167"/>
                  <a:pt x="393" y="164"/>
                  <a:pt x="422" y="169"/>
                </a:cubicBezTo>
                <a:cubicBezTo>
                  <a:pt x="426" y="170"/>
                  <a:pt x="423" y="178"/>
                  <a:pt x="426" y="181"/>
                </a:cubicBezTo>
                <a:cubicBezTo>
                  <a:pt x="429" y="184"/>
                  <a:pt x="434" y="184"/>
                  <a:pt x="438" y="185"/>
                </a:cubicBezTo>
                <a:cubicBezTo>
                  <a:pt x="448" y="185"/>
                  <a:pt x="471" y="192"/>
                  <a:pt x="489" y="191"/>
                </a:cubicBezTo>
                <a:cubicBezTo>
                  <a:pt x="504" y="188"/>
                  <a:pt x="519" y="174"/>
                  <a:pt x="528" y="167"/>
                </a:cubicBezTo>
                <a:cubicBezTo>
                  <a:pt x="533" y="166"/>
                  <a:pt x="540" y="153"/>
                  <a:pt x="543" y="149"/>
                </a:cubicBezTo>
                <a:cubicBezTo>
                  <a:pt x="552" y="145"/>
                  <a:pt x="567" y="166"/>
                  <a:pt x="582" y="167"/>
                </a:cubicBezTo>
                <a:cubicBezTo>
                  <a:pt x="595" y="167"/>
                  <a:pt x="608" y="158"/>
                  <a:pt x="624" y="152"/>
                </a:cubicBezTo>
                <a:cubicBezTo>
                  <a:pt x="643" y="124"/>
                  <a:pt x="635" y="134"/>
                  <a:pt x="682" y="129"/>
                </a:cubicBezTo>
                <a:cubicBezTo>
                  <a:pt x="691" y="116"/>
                  <a:pt x="701" y="106"/>
                  <a:pt x="710" y="93"/>
                </a:cubicBezTo>
                <a:cubicBezTo>
                  <a:pt x="711" y="80"/>
                  <a:pt x="709" y="66"/>
                  <a:pt x="714" y="53"/>
                </a:cubicBezTo>
                <a:cubicBezTo>
                  <a:pt x="715" y="49"/>
                  <a:pt x="722" y="51"/>
                  <a:pt x="726" y="49"/>
                </a:cubicBezTo>
                <a:cubicBezTo>
                  <a:pt x="752" y="36"/>
                  <a:pt x="773" y="26"/>
                  <a:pt x="802" y="21"/>
                </a:cubicBezTo>
                <a:cubicBezTo>
                  <a:pt x="805" y="17"/>
                  <a:pt x="806" y="12"/>
                  <a:pt x="810" y="9"/>
                </a:cubicBezTo>
                <a:cubicBezTo>
                  <a:pt x="817" y="5"/>
                  <a:pt x="834" y="1"/>
                  <a:pt x="834" y="1"/>
                </a:cubicBezTo>
                <a:cubicBezTo>
                  <a:pt x="842" y="2"/>
                  <a:pt x="851" y="0"/>
                  <a:pt x="858" y="5"/>
                </a:cubicBezTo>
                <a:cubicBezTo>
                  <a:pt x="872" y="15"/>
                  <a:pt x="848" y="13"/>
                  <a:pt x="870" y="20"/>
                </a:cubicBezTo>
                <a:cubicBezTo>
                  <a:pt x="887" y="26"/>
                  <a:pt x="878" y="48"/>
                  <a:pt x="898" y="53"/>
                </a:cubicBezTo>
                <a:cubicBezTo>
                  <a:pt x="899" y="57"/>
                  <a:pt x="903" y="54"/>
                  <a:pt x="906" y="56"/>
                </a:cubicBezTo>
                <a:cubicBezTo>
                  <a:pt x="913" y="61"/>
                  <a:pt x="926" y="73"/>
                  <a:pt x="926" y="73"/>
                </a:cubicBezTo>
                <a:cubicBezTo>
                  <a:pt x="936" y="103"/>
                  <a:pt x="919" y="64"/>
                  <a:pt x="954" y="89"/>
                </a:cubicBezTo>
                <a:cubicBezTo>
                  <a:pt x="964" y="96"/>
                  <a:pt x="978" y="87"/>
                  <a:pt x="984" y="98"/>
                </a:cubicBezTo>
                <a:cubicBezTo>
                  <a:pt x="988" y="104"/>
                  <a:pt x="1008" y="111"/>
                  <a:pt x="1014" y="113"/>
                </a:cubicBezTo>
                <a:cubicBezTo>
                  <a:pt x="1027" y="115"/>
                  <a:pt x="1044" y="140"/>
                  <a:pt x="1065" y="140"/>
                </a:cubicBezTo>
                <a:cubicBezTo>
                  <a:pt x="1086" y="140"/>
                  <a:pt x="1120" y="115"/>
                  <a:pt x="1143" y="113"/>
                </a:cubicBezTo>
                <a:cubicBezTo>
                  <a:pt x="1166" y="111"/>
                  <a:pt x="1186" y="127"/>
                  <a:pt x="1203" y="131"/>
                </a:cubicBezTo>
                <a:cubicBezTo>
                  <a:pt x="1220" y="135"/>
                  <a:pt x="1229" y="134"/>
                  <a:pt x="1245" y="134"/>
                </a:cubicBezTo>
                <a:cubicBezTo>
                  <a:pt x="1261" y="134"/>
                  <a:pt x="1286" y="116"/>
                  <a:pt x="1298" y="133"/>
                </a:cubicBezTo>
                <a:cubicBezTo>
                  <a:pt x="1310" y="150"/>
                  <a:pt x="1318" y="214"/>
                  <a:pt x="1317" y="236"/>
                </a:cubicBezTo>
                <a:cubicBezTo>
                  <a:pt x="1316" y="258"/>
                  <a:pt x="1298" y="254"/>
                  <a:pt x="1290" y="265"/>
                </a:cubicBezTo>
                <a:cubicBezTo>
                  <a:pt x="1272" y="293"/>
                  <a:pt x="1277" y="280"/>
                  <a:pt x="1270" y="301"/>
                </a:cubicBezTo>
                <a:cubicBezTo>
                  <a:pt x="1281" y="334"/>
                  <a:pt x="1269" y="328"/>
                  <a:pt x="1314" y="333"/>
                </a:cubicBezTo>
                <a:cubicBezTo>
                  <a:pt x="1315" y="341"/>
                  <a:pt x="1313" y="351"/>
                  <a:pt x="1318" y="357"/>
                </a:cubicBezTo>
                <a:cubicBezTo>
                  <a:pt x="1324" y="363"/>
                  <a:pt x="1334" y="362"/>
                  <a:pt x="1342" y="365"/>
                </a:cubicBezTo>
                <a:cubicBezTo>
                  <a:pt x="1346" y="366"/>
                  <a:pt x="1354" y="369"/>
                  <a:pt x="1354" y="369"/>
                </a:cubicBezTo>
                <a:cubicBezTo>
                  <a:pt x="1361" y="372"/>
                  <a:pt x="1370" y="371"/>
                  <a:pt x="1383" y="374"/>
                </a:cubicBezTo>
                <a:cubicBezTo>
                  <a:pt x="1396" y="377"/>
                  <a:pt x="1420" y="385"/>
                  <a:pt x="1430" y="389"/>
                </a:cubicBezTo>
                <a:cubicBezTo>
                  <a:pt x="1434" y="393"/>
                  <a:pt x="1439" y="396"/>
                  <a:pt x="1442" y="401"/>
                </a:cubicBezTo>
                <a:cubicBezTo>
                  <a:pt x="1444" y="405"/>
                  <a:pt x="1443" y="411"/>
                  <a:pt x="1446" y="413"/>
                </a:cubicBezTo>
                <a:cubicBezTo>
                  <a:pt x="1457" y="421"/>
                  <a:pt x="1486" y="423"/>
                  <a:pt x="1498" y="425"/>
                </a:cubicBezTo>
                <a:cubicBezTo>
                  <a:pt x="1511" y="429"/>
                  <a:pt x="1521" y="437"/>
                  <a:pt x="1534" y="441"/>
                </a:cubicBezTo>
                <a:cubicBezTo>
                  <a:pt x="1539" y="449"/>
                  <a:pt x="1577" y="473"/>
                  <a:pt x="1578" y="473"/>
                </a:cubicBezTo>
                <a:cubicBezTo>
                  <a:pt x="1584" y="478"/>
                  <a:pt x="1566" y="488"/>
                  <a:pt x="1574" y="489"/>
                </a:cubicBezTo>
                <a:cubicBezTo>
                  <a:pt x="1569" y="494"/>
                  <a:pt x="1562" y="494"/>
                  <a:pt x="1551" y="497"/>
                </a:cubicBezTo>
                <a:cubicBezTo>
                  <a:pt x="1540" y="500"/>
                  <a:pt x="1527" y="499"/>
                  <a:pt x="1510" y="509"/>
                </a:cubicBezTo>
                <a:cubicBezTo>
                  <a:pt x="1484" y="518"/>
                  <a:pt x="1469" y="538"/>
                  <a:pt x="1450" y="557"/>
                </a:cubicBezTo>
                <a:cubicBezTo>
                  <a:pt x="1438" y="566"/>
                  <a:pt x="1433" y="551"/>
                  <a:pt x="1425" y="554"/>
                </a:cubicBezTo>
                <a:cubicBezTo>
                  <a:pt x="1417" y="557"/>
                  <a:pt x="1411" y="568"/>
                  <a:pt x="1402" y="577"/>
                </a:cubicBezTo>
                <a:cubicBezTo>
                  <a:pt x="1393" y="591"/>
                  <a:pt x="1382" y="597"/>
                  <a:pt x="1370" y="609"/>
                </a:cubicBezTo>
                <a:cubicBezTo>
                  <a:pt x="1361" y="620"/>
                  <a:pt x="1343" y="626"/>
                  <a:pt x="1332" y="632"/>
                </a:cubicBezTo>
                <a:cubicBezTo>
                  <a:pt x="1321" y="638"/>
                  <a:pt x="1316" y="638"/>
                  <a:pt x="1302" y="647"/>
                </a:cubicBezTo>
                <a:cubicBezTo>
                  <a:pt x="1279" y="662"/>
                  <a:pt x="1271" y="675"/>
                  <a:pt x="1246" y="685"/>
                </a:cubicBezTo>
                <a:cubicBezTo>
                  <a:pt x="1240" y="704"/>
                  <a:pt x="1212" y="709"/>
                  <a:pt x="1206" y="728"/>
                </a:cubicBezTo>
                <a:cubicBezTo>
                  <a:pt x="1188" y="776"/>
                  <a:pt x="1202" y="818"/>
                  <a:pt x="1150" y="825"/>
                </a:cubicBezTo>
                <a:cubicBezTo>
                  <a:pt x="1143" y="845"/>
                  <a:pt x="1134" y="854"/>
                  <a:pt x="1114" y="861"/>
                </a:cubicBezTo>
                <a:cubicBezTo>
                  <a:pt x="1102" y="879"/>
                  <a:pt x="1059" y="884"/>
                  <a:pt x="1044" y="899"/>
                </a:cubicBezTo>
                <a:cubicBezTo>
                  <a:pt x="1037" y="919"/>
                  <a:pt x="1010" y="940"/>
                  <a:pt x="990" y="947"/>
                </a:cubicBezTo>
                <a:cubicBezTo>
                  <a:pt x="978" y="959"/>
                  <a:pt x="983" y="985"/>
                  <a:pt x="969" y="995"/>
                </a:cubicBezTo>
                <a:cubicBezTo>
                  <a:pt x="965" y="1007"/>
                  <a:pt x="970" y="1032"/>
                  <a:pt x="963" y="1043"/>
                </a:cubicBezTo>
                <a:cubicBezTo>
                  <a:pt x="958" y="1051"/>
                  <a:pt x="951" y="1076"/>
                  <a:pt x="948" y="1085"/>
                </a:cubicBezTo>
                <a:cubicBezTo>
                  <a:pt x="937" y="1117"/>
                  <a:pt x="932" y="1116"/>
                  <a:pt x="921" y="1148"/>
                </a:cubicBezTo>
                <a:cubicBezTo>
                  <a:pt x="920" y="1170"/>
                  <a:pt x="928" y="1210"/>
                  <a:pt x="933" y="1229"/>
                </a:cubicBezTo>
                <a:cubicBezTo>
                  <a:pt x="938" y="1248"/>
                  <a:pt x="949" y="1258"/>
                  <a:pt x="954" y="1265"/>
                </a:cubicBezTo>
                <a:cubicBezTo>
                  <a:pt x="955" y="1270"/>
                  <a:pt x="963" y="1270"/>
                  <a:pt x="966" y="1273"/>
                </a:cubicBezTo>
                <a:cubicBezTo>
                  <a:pt x="969" y="1276"/>
                  <a:pt x="972" y="1281"/>
                  <a:pt x="974" y="1285"/>
                </a:cubicBezTo>
                <a:cubicBezTo>
                  <a:pt x="988" y="1316"/>
                  <a:pt x="977" y="1337"/>
                  <a:pt x="1014" y="1343"/>
                </a:cubicBezTo>
                <a:cubicBezTo>
                  <a:pt x="1022" y="1355"/>
                  <a:pt x="1053" y="1379"/>
                  <a:pt x="1053" y="1379"/>
                </a:cubicBezTo>
                <a:cubicBezTo>
                  <a:pt x="1062" y="1389"/>
                  <a:pt x="1068" y="1388"/>
                  <a:pt x="1077" y="1394"/>
                </a:cubicBezTo>
                <a:cubicBezTo>
                  <a:pt x="1086" y="1400"/>
                  <a:pt x="1098" y="1408"/>
                  <a:pt x="1104" y="1415"/>
                </a:cubicBezTo>
                <a:cubicBezTo>
                  <a:pt x="1105" y="1424"/>
                  <a:pt x="1112" y="1430"/>
                  <a:pt x="1116" y="1439"/>
                </a:cubicBezTo>
                <a:cubicBezTo>
                  <a:pt x="1118" y="1443"/>
                  <a:pt x="1131" y="1459"/>
                  <a:pt x="1134" y="1463"/>
                </a:cubicBezTo>
                <a:cubicBezTo>
                  <a:pt x="1138" y="1470"/>
                  <a:pt x="1138" y="1457"/>
                  <a:pt x="1138" y="1457"/>
                </a:cubicBezTo>
                <a:cubicBezTo>
                  <a:pt x="1143" y="1499"/>
                  <a:pt x="1136" y="1480"/>
                  <a:pt x="1158" y="1513"/>
                </a:cubicBezTo>
                <a:cubicBezTo>
                  <a:pt x="1163" y="1520"/>
                  <a:pt x="1182" y="1553"/>
                  <a:pt x="1182" y="1553"/>
                </a:cubicBezTo>
                <a:cubicBezTo>
                  <a:pt x="1194" y="1565"/>
                  <a:pt x="1205" y="1578"/>
                  <a:pt x="1221" y="1583"/>
                </a:cubicBezTo>
                <a:cubicBezTo>
                  <a:pt x="1234" y="1603"/>
                  <a:pt x="1222" y="1599"/>
                  <a:pt x="1248" y="1604"/>
                </a:cubicBezTo>
                <a:cubicBezTo>
                  <a:pt x="1253" y="1611"/>
                  <a:pt x="1274" y="1635"/>
                  <a:pt x="1275" y="1643"/>
                </a:cubicBezTo>
                <a:cubicBezTo>
                  <a:pt x="1276" y="1651"/>
                  <a:pt x="1253" y="1656"/>
                  <a:pt x="1254" y="1652"/>
                </a:cubicBezTo>
                <a:cubicBezTo>
                  <a:pt x="1255" y="1648"/>
                  <a:pt x="1276" y="1621"/>
                  <a:pt x="1282" y="1621"/>
                </a:cubicBezTo>
                <a:cubicBezTo>
                  <a:pt x="1283" y="1630"/>
                  <a:pt x="1288" y="1641"/>
                  <a:pt x="1293" y="1649"/>
                </a:cubicBezTo>
                <a:cubicBezTo>
                  <a:pt x="1296" y="1654"/>
                  <a:pt x="1120" y="1650"/>
                  <a:pt x="1122" y="1655"/>
                </a:cubicBezTo>
                <a:cubicBezTo>
                  <a:pt x="1104" y="1676"/>
                  <a:pt x="1210" y="1635"/>
                  <a:pt x="1206" y="1631"/>
                </a:cubicBezTo>
              </a:path>
            </a:pathLst>
          </a:custGeom>
          <a:solidFill>
            <a:srgbClr val="00FF99">
              <a:alpha val="47058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vi-VN"/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533400" y="533400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66"/>
                </a:solidFill>
              </a:rPr>
              <a:t>VUA LÊ - CHÚA TRỊNH</a:t>
            </a: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1981200" y="5029200"/>
            <a:ext cx="220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66"/>
                </a:solidFill>
              </a:rPr>
              <a:t>CHÚA NGUYỄN</a:t>
            </a:r>
          </a:p>
        </p:txBody>
      </p:sp>
      <p:sp>
        <p:nvSpPr>
          <p:cNvPr id="135177" name="Freeform 9"/>
          <p:cNvSpPr>
            <a:spLocks/>
          </p:cNvSpPr>
          <p:nvPr/>
        </p:nvSpPr>
        <p:spPr bwMode="auto">
          <a:xfrm>
            <a:off x="2667000" y="4038600"/>
            <a:ext cx="762000" cy="457200"/>
          </a:xfrm>
          <a:custGeom>
            <a:avLst/>
            <a:gdLst/>
            <a:ahLst/>
            <a:cxnLst>
              <a:cxn ang="0">
                <a:pos x="42" y="157"/>
              </a:cxn>
              <a:cxn ang="0">
                <a:pos x="207" y="157"/>
              </a:cxn>
              <a:cxn ang="0">
                <a:pos x="280" y="240"/>
              </a:cxn>
              <a:cxn ang="0">
                <a:pos x="307" y="304"/>
              </a:cxn>
              <a:cxn ang="0">
                <a:pos x="395" y="317"/>
              </a:cxn>
              <a:cxn ang="0">
                <a:pos x="405" y="299"/>
              </a:cxn>
              <a:cxn ang="0">
                <a:pos x="472" y="368"/>
              </a:cxn>
              <a:cxn ang="0">
                <a:pos x="627" y="377"/>
              </a:cxn>
              <a:cxn ang="0">
                <a:pos x="642" y="335"/>
              </a:cxn>
              <a:cxn ang="0">
                <a:pos x="609" y="267"/>
              </a:cxn>
              <a:cxn ang="0">
                <a:pos x="633" y="235"/>
              </a:cxn>
              <a:cxn ang="0">
                <a:pos x="642" y="171"/>
              </a:cxn>
              <a:cxn ang="0">
                <a:pos x="624" y="24"/>
              </a:cxn>
              <a:cxn ang="0">
                <a:pos x="554" y="29"/>
              </a:cxn>
              <a:cxn ang="0">
                <a:pos x="454" y="39"/>
              </a:cxn>
              <a:cxn ang="0">
                <a:pos x="408" y="75"/>
              </a:cxn>
              <a:cxn ang="0">
                <a:pos x="331" y="88"/>
              </a:cxn>
              <a:cxn ang="0">
                <a:pos x="115" y="130"/>
              </a:cxn>
              <a:cxn ang="0">
                <a:pos x="60" y="148"/>
              </a:cxn>
              <a:cxn ang="0">
                <a:pos x="42" y="157"/>
              </a:cxn>
            </a:cxnLst>
            <a:rect l="0" t="0" r="r" b="b"/>
            <a:pathLst>
              <a:path w="648" h="408">
                <a:moveTo>
                  <a:pt x="42" y="157"/>
                </a:moveTo>
                <a:cubicBezTo>
                  <a:pt x="119" y="142"/>
                  <a:pt x="140" y="135"/>
                  <a:pt x="207" y="157"/>
                </a:cubicBezTo>
                <a:cubicBezTo>
                  <a:pt x="241" y="193"/>
                  <a:pt x="227" y="223"/>
                  <a:pt x="280" y="240"/>
                </a:cubicBezTo>
                <a:cubicBezTo>
                  <a:pt x="301" y="258"/>
                  <a:pt x="293" y="298"/>
                  <a:pt x="307" y="304"/>
                </a:cubicBezTo>
                <a:cubicBezTo>
                  <a:pt x="326" y="317"/>
                  <a:pt x="379" y="318"/>
                  <a:pt x="395" y="317"/>
                </a:cubicBezTo>
                <a:cubicBezTo>
                  <a:pt x="404" y="320"/>
                  <a:pt x="405" y="299"/>
                  <a:pt x="405" y="299"/>
                </a:cubicBezTo>
                <a:cubicBezTo>
                  <a:pt x="440" y="336"/>
                  <a:pt x="422" y="352"/>
                  <a:pt x="472" y="368"/>
                </a:cubicBezTo>
                <a:cubicBezTo>
                  <a:pt x="533" y="408"/>
                  <a:pt x="540" y="393"/>
                  <a:pt x="627" y="377"/>
                </a:cubicBezTo>
                <a:cubicBezTo>
                  <a:pt x="615" y="359"/>
                  <a:pt x="635" y="356"/>
                  <a:pt x="642" y="335"/>
                </a:cubicBezTo>
                <a:cubicBezTo>
                  <a:pt x="648" y="317"/>
                  <a:pt x="603" y="285"/>
                  <a:pt x="609" y="267"/>
                </a:cubicBezTo>
                <a:cubicBezTo>
                  <a:pt x="612" y="258"/>
                  <a:pt x="633" y="235"/>
                  <a:pt x="633" y="235"/>
                </a:cubicBezTo>
                <a:cubicBezTo>
                  <a:pt x="593" y="173"/>
                  <a:pt x="642" y="308"/>
                  <a:pt x="642" y="171"/>
                </a:cubicBezTo>
                <a:cubicBezTo>
                  <a:pt x="634" y="141"/>
                  <a:pt x="639" y="48"/>
                  <a:pt x="624" y="24"/>
                </a:cubicBezTo>
                <a:cubicBezTo>
                  <a:pt x="609" y="0"/>
                  <a:pt x="582" y="27"/>
                  <a:pt x="554" y="29"/>
                </a:cubicBezTo>
                <a:cubicBezTo>
                  <a:pt x="521" y="32"/>
                  <a:pt x="487" y="31"/>
                  <a:pt x="454" y="39"/>
                </a:cubicBezTo>
                <a:cubicBezTo>
                  <a:pt x="435" y="43"/>
                  <a:pt x="426" y="67"/>
                  <a:pt x="408" y="75"/>
                </a:cubicBezTo>
                <a:cubicBezTo>
                  <a:pt x="390" y="83"/>
                  <a:pt x="349" y="82"/>
                  <a:pt x="331" y="88"/>
                </a:cubicBezTo>
                <a:cubicBezTo>
                  <a:pt x="264" y="110"/>
                  <a:pt x="186" y="118"/>
                  <a:pt x="115" y="130"/>
                </a:cubicBezTo>
                <a:cubicBezTo>
                  <a:pt x="97" y="136"/>
                  <a:pt x="79" y="144"/>
                  <a:pt x="60" y="148"/>
                </a:cubicBezTo>
                <a:cubicBezTo>
                  <a:pt x="6" y="159"/>
                  <a:pt x="0" y="157"/>
                  <a:pt x="42" y="157"/>
                </a:cubicBezTo>
                <a:close/>
              </a:path>
            </a:pathLst>
          </a:custGeom>
          <a:noFill/>
          <a:ln w="34925">
            <a:solidFill>
              <a:srgbClr val="9F190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50" name="Freeform 58"/>
          <p:cNvSpPr>
            <a:spLocks/>
          </p:cNvSpPr>
          <p:nvPr/>
        </p:nvSpPr>
        <p:spPr bwMode="auto">
          <a:xfrm>
            <a:off x="2971800" y="4495800"/>
            <a:ext cx="303213" cy="762000"/>
          </a:xfrm>
          <a:custGeom>
            <a:avLst/>
            <a:gdLst>
              <a:gd name="T0" fmla="*/ 141 w 151"/>
              <a:gd name="T1" fmla="*/ 0 h 346"/>
              <a:gd name="T2" fmla="*/ 128 w 151"/>
              <a:gd name="T3" fmla="*/ 103 h 346"/>
              <a:gd name="T4" fmla="*/ 0 w 151"/>
              <a:gd name="T5" fmla="*/ 346 h 346"/>
              <a:gd name="T6" fmla="*/ 0 60000 65536"/>
              <a:gd name="T7" fmla="*/ 0 60000 65536"/>
              <a:gd name="T8" fmla="*/ 0 60000 65536"/>
              <a:gd name="T9" fmla="*/ 0 w 151"/>
              <a:gd name="T10" fmla="*/ 0 h 346"/>
              <a:gd name="T11" fmla="*/ 151 w 151"/>
              <a:gd name="T12" fmla="*/ 346 h 3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" h="346">
                <a:moveTo>
                  <a:pt x="141" y="0"/>
                </a:moveTo>
                <a:cubicBezTo>
                  <a:pt x="146" y="22"/>
                  <a:pt x="151" y="45"/>
                  <a:pt x="128" y="103"/>
                </a:cubicBezTo>
                <a:cubicBezTo>
                  <a:pt x="105" y="161"/>
                  <a:pt x="28" y="301"/>
                  <a:pt x="0" y="346"/>
                </a:cubicBezTo>
              </a:path>
            </a:pathLst>
          </a:custGeom>
          <a:noFill/>
          <a:ln w="76200">
            <a:solidFill>
              <a:srgbClr val="3333FF"/>
            </a:solidFill>
            <a:round/>
            <a:headEnd/>
            <a:tailEnd type="stealth" w="med" len="med"/>
          </a:ln>
        </p:spPr>
        <p:txBody>
          <a:bodyPr/>
          <a:lstStyle/>
          <a:p>
            <a:pPr algn="l" eaLnBrk="1" hangingPunct="1"/>
            <a:endParaRPr lang="vi-VN"/>
          </a:p>
        </p:txBody>
      </p:sp>
      <p:sp>
        <p:nvSpPr>
          <p:cNvPr id="33849" name="Freeform 57"/>
          <p:cNvSpPr>
            <a:spLocks/>
          </p:cNvSpPr>
          <p:nvPr/>
        </p:nvSpPr>
        <p:spPr bwMode="auto">
          <a:xfrm>
            <a:off x="2209800" y="5257800"/>
            <a:ext cx="762000" cy="371475"/>
          </a:xfrm>
          <a:custGeom>
            <a:avLst/>
            <a:gdLst>
              <a:gd name="T0" fmla="*/ 563 w 563"/>
              <a:gd name="T1" fmla="*/ 0 h 218"/>
              <a:gd name="T2" fmla="*/ 448 w 563"/>
              <a:gd name="T3" fmla="*/ 103 h 218"/>
              <a:gd name="T4" fmla="*/ 154 w 563"/>
              <a:gd name="T5" fmla="*/ 192 h 218"/>
              <a:gd name="T6" fmla="*/ 0 w 563"/>
              <a:gd name="T7" fmla="*/ 218 h 218"/>
              <a:gd name="T8" fmla="*/ 0 60000 65536"/>
              <a:gd name="T9" fmla="*/ 0 60000 65536"/>
              <a:gd name="T10" fmla="*/ 0 60000 65536"/>
              <a:gd name="T11" fmla="*/ 0 60000 65536"/>
              <a:gd name="T12" fmla="*/ 0 w 563"/>
              <a:gd name="T13" fmla="*/ 0 h 218"/>
              <a:gd name="T14" fmla="*/ 563 w 563"/>
              <a:gd name="T15" fmla="*/ 218 h 2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3" h="218">
                <a:moveTo>
                  <a:pt x="563" y="0"/>
                </a:moveTo>
                <a:cubicBezTo>
                  <a:pt x="539" y="35"/>
                  <a:pt x="516" y="71"/>
                  <a:pt x="448" y="103"/>
                </a:cubicBezTo>
                <a:cubicBezTo>
                  <a:pt x="380" y="135"/>
                  <a:pt x="229" y="173"/>
                  <a:pt x="154" y="192"/>
                </a:cubicBezTo>
                <a:cubicBezTo>
                  <a:pt x="79" y="211"/>
                  <a:pt x="39" y="214"/>
                  <a:pt x="0" y="218"/>
                </a:cubicBezTo>
              </a:path>
            </a:pathLst>
          </a:custGeom>
          <a:noFill/>
          <a:ln w="76200">
            <a:solidFill>
              <a:srgbClr val="3333FF"/>
            </a:solidFill>
            <a:round/>
            <a:headEnd/>
            <a:tailEnd type="stealth" w="med" len="med"/>
          </a:ln>
        </p:spPr>
        <p:txBody>
          <a:bodyPr/>
          <a:lstStyle/>
          <a:p>
            <a:pPr algn="l" eaLnBrk="1" hangingPunct="1"/>
            <a:endParaRPr lang="vi-VN"/>
          </a:p>
        </p:txBody>
      </p:sp>
      <p:sp>
        <p:nvSpPr>
          <p:cNvPr id="51" name="Freeform 48"/>
          <p:cNvSpPr>
            <a:spLocks/>
          </p:cNvSpPr>
          <p:nvPr/>
        </p:nvSpPr>
        <p:spPr bwMode="auto">
          <a:xfrm rot="2576563" flipH="1" flipV="1">
            <a:off x="1171188" y="2281007"/>
            <a:ext cx="1645094" cy="238584"/>
          </a:xfrm>
          <a:custGeom>
            <a:avLst/>
            <a:gdLst>
              <a:gd name="T0" fmla="*/ 2147483647 w 877"/>
              <a:gd name="T1" fmla="*/ 0 h 430"/>
              <a:gd name="T2" fmla="*/ 2147483647 w 877"/>
              <a:gd name="T3" fmla="*/ 2147483647 h 430"/>
              <a:gd name="T4" fmla="*/ 2147483647 w 877"/>
              <a:gd name="T5" fmla="*/ 2147483647 h 430"/>
              <a:gd name="T6" fmla="*/ 2147483647 w 877"/>
              <a:gd name="T7" fmla="*/ 2147483647 h 430"/>
              <a:gd name="T8" fmla="*/ 2147483647 w 877"/>
              <a:gd name="T9" fmla="*/ 2147483647 h 430"/>
              <a:gd name="T10" fmla="*/ 2147483647 w 877"/>
              <a:gd name="T11" fmla="*/ 2147483647 h 430"/>
              <a:gd name="T12" fmla="*/ 0 w 877"/>
              <a:gd name="T13" fmla="*/ 2147483647 h 430"/>
              <a:gd name="T14" fmla="*/ 2147483647 w 877"/>
              <a:gd name="T15" fmla="*/ 0 h 4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77"/>
              <a:gd name="T25" fmla="*/ 0 h 430"/>
              <a:gd name="T26" fmla="*/ 877 w 877"/>
              <a:gd name="T27" fmla="*/ 430 h 4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77" h="430">
                <a:moveTo>
                  <a:pt x="55" y="0"/>
                </a:moveTo>
                <a:lnTo>
                  <a:pt x="734" y="338"/>
                </a:lnTo>
                <a:lnTo>
                  <a:pt x="655" y="230"/>
                </a:lnTo>
                <a:lnTo>
                  <a:pt x="877" y="409"/>
                </a:lnTo>
                <a:lnTo>
                  <a:pt x="643" y="430"/>
                </a:lnTo>
                <a:lnTo>
                  <a:pt x="720" y="366"/>
                </a:lnTo>
                <a:lnTo>
                  <a:pt x="0" y="93"/>
                </a:lnTo>
                <a:lnTo>
                  <a:pt x="55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rot="10800000"/>
          <a:lstStyle/>
          <a:p>
            <a:pPr algn="l" eaLnBrk="1" hangingPunct="1"/>
            <a:endParaRPr lang="en-US"/>
          </a:p>
        </p:txBody>
      </p:sp>
      <p:sp>
        <p:nvSpPr>
          <p:cNvPr id="12" name="Freeform 48"/>
          <p:cNvSpPr>
            <a:spLocks/>
          </p:cNvSpPr>
          <p:nvPr/>
        </p:nvSpPr>
        <p:spPr bwMode="auto">
          <a:xfrm rot="3054692" flipH="1" flipV="1">
            <a:off x="1616328" y="1199489"/>
            <a:ext cx="201613" cy="530225"/>
          </a:xfrm>
          <a:custGeom>
            <a:avLst/>
            <a:gdLst>
              <a:gd name="T0" fmla="*/ 2147483647 w 877"/>
              <a:gd name="T1" fmla="*/ 0 h 430"/>
              <a:gd name="T2" fmla="*/ 2147483647 w 877"/>
              <a:gd name="T3" fmla="*/ 2147483647 h 430"/>
              <a:gd name="T4" fmla="*/ 2147483647 w 877"/>
              <a:gd name="T5" fmla="*/ 2147483647 h 430"/>
              <a:gd name="T6" fmla="*/ 2147483647 w 877"/>
              <a:gd name="T7" fmla="*/ 2147483647 h 430"/>
              <a:gd name="T8" fmla="*/ 2147483647 w 877"/>
              <a:gd name="T9" fmla="*/ 2147483647 h 430"/>
              <a:gd name="T10" fmla="*/ 2147483647 w 877"/>
              <a:gd name="T11" fmla="*/ 2147483647 h 430"/>
              <a:gd name="T12" fmla="*/ 0 w 877"/>
              <a:gd name="T13" fmla="*/ 2147483647 h 430"/>
              <a:gd name="T14" fmla="*/ 2147483647 w 877"/>
              <a:gd name="T15" fmla="*/ 0 h 4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77"/>
              <a:gd name="T25" fmla="*/ 0 h 430"/>
              <a:gd name="T26" fmla="*/ 877 w 877"/>
              <a:gd name="T27" fmla="*/ 430 h 4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77" h="430">
                <a:moveTo>
                  <a:pt x="55" y="0"/>
                </a:moveTo>
                <a:lnTo>
                  <a:pt x="734" y="338"/>
                </a:lnTo>
                <a:lnTo>
                  <a:pt x="655" y="230"/>
                </a:lnTo>
                <a:lnTo>
                  <a:pt x="877" y="409"/>
                </a:lnTo>
                <a:lnTo>
                  <a:pt x="643" y="430"/>
                </a:lnTo>
                <a:lnTo>
                  <a:pt x="720" y="366"/>
                </a:lnTo>
                <a:lnTo>
                  <a:pt x="0" y="93"/>
                </a:lnTo>
                <a:lnTo>
                  <a:pt x="55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vert="eaVert"/>
          <a:lstStyle/>
          <a:p>
            <a:pPr algn="l" eaLnBrk="1" hangingPunct="1"/>
            <a:endParaRPr lang="en-US"/>
          </a:p>
        </p:txBody>
      </p:sp>
      <p:sp>
        <p:nvSpPr>
          <p:cNvPr id="2" name="Freeform 48"/>
          <p:cNvSpPr>
            <a:spLocks/>
          </p:cNvSpPr>
          <p:nvPr/>
        </p:nvSpPr>
        <p:spPr bwMode="auto">
          <a:xfrm rot="2576563" flipH="1" flipV="1">
            <a:off x="2548860" y="3480183"/>
            <a:ext cx="914400" cy="236537"/>
          </a:xfrm>
          <a:custGeom>
            <a:avLst/>
            <a:gdLst>
              <a:gd name="T0" fmla="*/ 2147483647 w 877"/>
              <a:gd name="T1" fmla="*/ 0 h 430"/>
              <a:gd name="T2" fmla="*/ 2147483647 w 877"/>
              <a:gd name="T3" fmla="*/ 2147483647 h 430"/>
              <a:gd name="T4" fmla="*/ 2147483647 w 877"/>
              <a:gd name="T5" fmla="*/ 2147483647 h 430"/>
              <a:gd name="T6" fmla="*/ 2147483647 w 877"/>
              <a:gd name="T7" fmla="*/ 2147483647 h 430"/>
              <a:gd name="T8" fmla="*/ 2147483647 w 877"/>
              <a:gd name="T9" fmla="*/ 2147483647 h 430"/>
              <a:gd name="T10" fmla="*/ 2147483647 w 877"/>
              <a:gd name="T11" fmla="*/ 2147483647 h 430"/>
              <a:gd name="T12" fmla="*/ 0 w 877"/>
              <a:gd name="T13" fmla="*/ 2147483647 h 430"/>
              <a:gd name="T14" fmla="*/ 2147483647 w 877"/>
              <a:gd name="T15" fmla="*/ 0 h 4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77"/>
              <a:gd name="T25" fmla="*/ 0 h 430"/>
              <a:gd name="T26" fmla="*/ 877 w 877"/>
              <a:gd name="T27" fmla="*/ 430 h 4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77" h="430">
                <a:moveTo>
                  <a:pt x="55" y="0"/>
                </a:moveTo>
                <a:lnTo>
                  <a:pt x="734" y="338"/>
                </a:lnTo>
                <a:lnTo>
                  <a:pt x="655" y="230"/>
                </a:lnTo>
                <a:lnTo>
                  <a:pt x="877" y="409"/>
                </a:lnTo>
                <a:lnTo>
                  <a:pt x="643" y="430"/>
                </a:lnTo>
                <a:lnTo>
                  <a:pt x="720" y="366"/>
                </a:lnTo>
                <a:lnTo>
                  <a:pt x="0" y="93"/>
                </a:lnTo>
                <a:lnTo>
                  <a:pt x="55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rot="10800000"/>
          <a:lstStyle/>
          <a:p>
            <a:pPr algn="l" eaLnBrk="1" hangingPunct="1"/>
            <a:endParaRPr lang="en-US"/>
          </a:p>
        </p:txBody>
      </p: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flipV="1">
            <a:off x="2133600" y="2744788"/>
            <a:ext cx="304800" cy="7461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2667000"/>
            <a:ext cx="2054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1200" b="1" dirty="0" err="1">
                <a:solidFill>
                  <a:srgbClr val="FF0000"/>
                </a:solidFill>
              </a:rPr>
              <a:t>Sông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Gianh</a:t>
            </a:r>
            <a:r>
              <a:rPr lang="en-US" sz="1200" b="1" dirty="0">
                <a:solidFill>
                  <a:srgbClr val="FF0000"/>
                </a:solidFill>
              </a:rPr>
              <a:t> (</a:t>
            </a:r>
            <a:r>
              <a:rPr lang="en-US" sz="1200" b="1" dirty="0" err="1">
                <a:solidFill>
                  <a:srgbClr val="FF0000"/>
                </a:solidFill>
              </a:rPr>
              <a:t>Quảng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Bình</a:t>
            </a:r>
            <a:r>
              <a:rPr lang="en-US" sz="12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828800" y="3810000"/>
            <a:ext cx="12875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eaLnBrk="1" hangingPunct="1"/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1771-1777</a:t>
            </a:r>
          </a:p>
        </p:txBody>
      </p:sp>
      <p:sp>
        <p:nvSpPr>
          <p:cNvPr id="56" name="TextBox 55"/>
          <p:cNvSpPr txBox="1"/>
          <p:nvPr/>
        </p:nvSpPr>
        <p:spPr>
          <a:xfrm rot="17707057">
            <a:off x="1906467" y="1383577"/>
            <a:ext cx="14157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eaLnBrk="1" hangingPunct="1"/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1786 - 1788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62400" y="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endParaRPr lang="en-US" sz="2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1000" y="533400"/>
            <a:ext cx="4724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1771,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91000" y="1600200"/>
            <a:ext cx="4724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(1777).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67200" y="3048000"/>
            <a:ext cx="46482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1786 - 1788,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62400" y="4343400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4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9" grpId="1"/>
      <p:bldP spid="39960" grpId="1"/>
      <p:bldP spid="135177" grpId="0" animBg="1"/>
      <p:bldP spid="33850" grpId="0" animBg="1"/>
      <p:bldP spid="51" grpId="0" animBg="1"/>
      <p:bldP spid="2" grpId="0" animBg="1"/>
      <p:bldP spid="27" grpId="0"/>
      <p:bldP spid="55" grpId="0" animBg="1"/>
      <p:bldP spid="56" grpId="0" animBg="1"/>
      <p:bldP spid="21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270"/>
            <a:ext cx="9144000" cy="1053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 –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TRÀO TÂY SƠN VÀ SỰ NGHIỆP THỐNG NHẤT ĐẤT NƯỚC,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TỔ QUỐC CUỐI THẾ KỈ XVIII (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9400" y="1371600"/>
            <a:ext cx="35942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6"/>
          <p:cNvSpPr>
            <a:spLocks noChangeArrowheads="1"/>
          </p:cNvSpPr>
          <p:nvPr/>
        </p:nvSpPr>
        <p:spPr bwMode="auto">
          <a:xfrm>
            <a:off x="1219200" y="1905000"/>
            <a:ext cx="6858000" cy="4038600"/>
          </a:xfrm>
          <a:prstGeom prst="cloudCallout">
            <a:avLst>
              <a:gd name="adj1" fmla="val 23463"/>
              <a:gd name="adj2" fmla="val -22736"/>
            </a:avLst>
          </a:prstGeom>
          <a:solidFill>
            <a:srgbClr val="FF99FF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5" descr="th_b701885886268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5562600"/>
            <a:ext cx="914400" cy="98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BD Do H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65700" cy="67056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0483" name="Freeform 3"/>
          <p:cNvSpPr>
            <a:spLocks/>
          </p:cNvSpPr>
          <p:nvPr/>
        </p:nvSpPr>
        <p:spPr bwMode="auto">
          <a:xfrm>
            <a:off x="457200" y="152400"/>
            <a:ext cx="3276600" cy="2590800"/>
          </a:xfrm>
          <a:custGeom>
            <a:avLst/>
            <a:gdLst>
              <a:gd name="T0" fmla="*/ 2147483647 w 1584"/>
              <a:gd name="T1" fmla="*/ 2147483647 h 1676"/>
              <a:gd name="T2" fmla="*/ 2147483647 w 1584"/>
              <a:gd name="T3" fmla="*/ 2147483647 h 1676"/>
              <a:gd name="T4" fmla="*/ 2147483647 w 1584"/>
              <a:gd name="T5" fmla="*/ 2147483647 h 1676"/>
              <a:gd name="T6" fmla="*/ 2147483647 w 1584"/>
              <a:gd name="T7" fmla="*/ 2147483647 h 1676"/>
              <a:gd name="T8" fmla="*/ 2147483647 w 1584"/>
              <a:gd name="T9" fmla="*/ 2147483647 h 1676"/>
              <a:gd name="T10" fmla="*/ 2147483647 w 1584"/>
              <a:gd name="T11" fmla="*/ 2147483647 h 1676"/>
              <a:gd name="T12" fmla="*/ 2147483647 w 1584"/>
              <a:gd name="T13" fmla="*/ 2147483647 h 1676"/>
              <a:gd name="T14" fmla="*/ 2147483647 w 1584"/>
              <a:gd name="T15" fmla="*/ 2147483647 h 1676"/>
              <a:gd name="T16" fmla="*/ 2147483647 w 1584"/>
              <a:gd name="T17" fmla="*/ 2147483647 h 1676"/>
              <a:gd name="T18" fmla="*/ 2147483647 w 1584"/>
              <a:gd name="T19" fmla="*/ 2147483647 h 1676"/>
              <a:gd name="T20" fmla="*/ 2147483647 w 1584"/>
              <a:gd name="T21" fmla="*/ 2147483647 h 1676"/>
              <a:gd name="T22" fmla="*/ 2147483647 w 1584"/>
              <a:gd name="T23" fmla="*/ 2147483647 h 1676"/>
              <a:gd name="T24" fmla="*/ 2147483647 w 1584"/>
              <a:gd name="T25" fmla="*/ 2147483647 h 1676"/>
              <a:gd name="T26" fmla="*/ 2147483647 w 1584"/>
              <a:gd name="T27" fmla="*/ 2147483647 h 1676"/>
              <a:gd name="T28" fmla="*/ 2147483647 w 1584"/>
              <a:gd name="T29" fmla="*/ 2147483647 h 1676"/>
              <a:gd name="T30" fmla="*/ 2147483647 w 1584"/>
              <a:gd name="T31" fmla="*/ 2147483647 h 1676"/>
              <a:gd name="T32" fmla="*/ 2147483647 w 1584"/>
              <a:gd name="T33" fmla="*/ 2147483647 h 1676"/>
              <a:gd name="T34" fmla="*/ 2147483647 w 1584"/>
              <a:gd name="T35" fmla="*/ 2147483647 h 1676"/>
              <a:gd name="T36" fmla="*/ 2147483647 w 1584"/>
              <a:gd name="T37" fmla="*/ 2147483647 h 1676"/>
              <a:gd name="T38" fmla="*/ 2147483647 w 1584"/>
              <a:gd name="T39" fmla="*/ 2147483647 h 1676"/>
              <a:gd name="T40" fmla="*/ 2147483647 w 1584"/>
              <a:gd name="T41" fmla="*/ 2147483647 h 1676"/>
              <a:gd name="T42" fmla="*/ 2147483647 w 1584"/>
              <a:gd name="T43" fmla="*/ 2147483647 h 1676"/>
              <a:gd name="T44" fmla="*/ 2147483647 w 1584"/>
              <a:gd name="T45" fmla="*/ 2147483647 h 1676"/>
              <a:gd name="T46" fmla="*/ 2147483647 w 1584"/>
              <a:gd name="T47" fmla="*/ 2147483647 h 1676"/>
              <a:gd name="T48" fmla="*/ 2147483647 w 1584"/>
              <a:gd name="T49" fmla="*/ 2147483647 h 1676"/>
              <a:gd name="T50" fmla="*/ 2147483647 w 1584"/>
              <a:gd name="T51" fmla="*/ 2147483647 h 1676"/>
              <a:gd name="T52" fmla="*/ 2147483647 w 1584"/>
              <a:gd name="T53" fmla="*/ 2147483647 h 1676"/>
              <a:gd name="T54" fmla="*/ 2147483647 w 1584"/>
              <a:gd name="T55" fmla="*/ 2147483647 h 1676"/>
              <a:gd name="T56" fmla="*/ 2147483647 w 1584"/>
              <a:gd name="T57" fmla="*/ 2147483647 h 1676"/>
              <a:gd name="T58" fmla="*/ 2147483647 w 1584"/>
              <a:gd name="T59" fmla="*/ 2147483647 h 1676"/>
              <a:gd name="T60" fmla="*/ 2147483647 w 1584"/>
              <a:gd name="T61" fmla="*/ 2147483647 h 1676"/>
              <a:gd name="T62" fmla="*/ 2147483647 w 1584"/>
              <a:gd name="T63" fmla="*/ 2147483647 h 1676"/>
              <a:gd name="T64" fmla="*/ 2147483647 w 1584"/>
              <a:gd name="T65" fmla="*/ 2147483647 h 1676"/>
              <a:gd name="T66" fmla="*/ 2147483647 w 1584"/>
              <a:gd name="T67" fmla="*/ 2147483647 h 1676"/>
              <a:gd name="T68" fmla="*/ 2147483647 w 1584"/>
              <a:gd name="T69" fmla="*/ 2147483647 h 1676"/>
              <a:gd name="T70" fmla="*/ 2147483647 w 1584"/>
              <a:gd name="T71" fmla="*/ 2147483647 h 1676"/>
              <a:gd name="T72" fmla="*/ 2147483647 w 1584"/>
              <a:gd name="T73" fmla="*/ 2147483647 h 1676"/>
              <a:gd name="T74" fmla="*/ 2147483647 w 1584"/>
              <a:gd name="T75" fmla="*/ 2147483647 h 1676"/>
              <a:gd name="T76" fmla="*/ 2147483647 w 1584"/>
              <a:gd name="T77" fmla="*/ 2147483647 h 1676"/>
              <a:gd name="T78" fmla="*/ 2147483647 w 1584"/>
              <a:gd name="T79" fmla="*/ 2147483647 h 1676"/>
              <a:gd name="T80" fmla="*/ 2147483647 w 1584"/>
              <a:gd name="T81" fmla="*/ 2147483647 h 1676"/>
              <a:gd name="T82" fmla="*/ 2147483647 w 1584"/>
              <a:gd name="T83" fmla="*/ 2147483647 h 1676"/>
              <a:gd name="T84" fmla="*/ 2147483647 w 1584"/>
              <a:gd name="T85" fmla="*/ 2147483647 h 1676"/>
              <a:gd name="T86" fmla="*/ 2147483647 w 1584"/>
              <a:gd name="T87" fmla="*/ 2147483647 h 1676"/>
              <a:gd name="T88" fmla="*/ 2147483647 w 1584"/>
              <a:gd name="T89" fmla="*/ 2147483647 h 1676"/>
              <a:gd name="T90" fmla="*/ 2147483647 w 1584"/>
              <a:gd name="T91" fmla="*/ 2147483647 h 1676"/>
              <a:gd name="T92" fmla="*/ 2147483647 w 1584"/>
              <a:gd name="T93" fmla="*/ 2147483647 h 1676"/>
              <a:gd name="T94" fmla="*/ 2147483647 w 1584"/>
              <a:gd name="T95" fmla="*/ 2147483647 h 1676"/>
              <a:gd name="T96" fmla="*/ 2147483647 w 1584"/>
              <a:gd name="T97" fmla="*/ 2147483647 h 1676"/>
              <a:gd name="T98" fmla="*/ 2147483647 w 1584"/>
              <a:gd name="T99" fmla="*/ 2147483647 h 167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584"/>
              <a:gd name="T151" fmla="*/ 0 h 1676"/>
              <a:gd name="T152" fmla="*/ 1584 w 1584"/>
              <a:gd name="T153" fmla="*/ 1676 h 167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584" h="1676">
                <a:moveTo>
                  <a:pt x="1221" y="1640"/>
                </a:moveTo>
                <a:cubicBezTo>
                  <a:pt x="1219" y="1640"/>
                  <a:pt x="1271" y="1658"/>
                  <a:pt x="1263" y="1658"/>
                </a:cubicBezTo>
                <a:cubicBezTo>
                  <a:pt x="1255" y="1658"/>
                  <a:pt x="1171" y="1645"/>
                  <a:pt x="1170" y="1643"/>
                </a:cubicBezTo>
                <a:cubicBezTo>
                  <a:pt x="1191" y="1643"/>
                  <a:pt x="1280" y="1652"/>
                  <a:pt x="1254" y="1643"/>
                </a:cubicBezTo>
                <a:cubicBezTo>
                  <a:pt x="1267" y="1642"/>
                  <a:pt x="1282" y="1650"/>
                  <a:pt x="1257" y="1652"/>
                </a:cubicBezTo>
                <a:cubicBezTo>
                  <a:pt x="1232" y="1654"/>
                  <a:pt x="1131" y="1658"/>
                  <a:pt x="1101" y="1658"/>
                </a:cubicBezTo>
                <a:cubicBezTo>
                  <a:pt x="1071" y="1658"/>
                  <a:pt x="1081" y="1655"/>
                  <a:pt x="1074" y="1649"/>
                </a:cubicBezTo>
                <a:cubicBezTo>
                  <a:pt x="1054" y="1662"/>
                  <a:pt x="1076" y="1629"/>
                  <a:pt x="1056" y="1622"/>
                </a:cubicBezTo>
                <a:cubicBezTo>
                  <a:pt x="1034" y="1600"/>
                  <a:pt x="1024" y="1570"/>
                  <a:pt x="998" y="1553"/>
                </a:cubicBezTo>
                <a:cubicBezTo>
                  <a:pt x="977" y="1539"/>
                  <a:pt x="981" y="1525"/>
                  <a:pt x="963" y="1505"/>
                </a:cubicBezTo>
                <a:cubicBezTo>
                  <a:pt x="955" y="1497"/>
                  <a:pt x="933" y="1475"/>
                  <a:pt x="933" y="1475"/>
                </a:cubicBezTo>
                <a:cubicBezTo>
                  <a:pt x="918" y="1431"/>
                  <a:pt x="941" y="1504"/>
                  <a:pt x="915" y="1463"/>
                </a:cubicBezTo>
                <a:cubicBezTo>
                  <a:pt x="901" y="1440"/>
                  <a:pt x="907" y="1420"/>
                  <a:pt x="894" y="1397"/>
                </a:cubicBezTo>
                <a:cubicBezTo>
                  <a:pt x="887" y="1384"/>
                  <a:pt x="850" y="1364"/>
                  <a:pt x="846" y="1364"/>
                </a:cubicBezTo>
                <a:cubicBezTo>
                  <a:pt x="835" y="1347"/>
                  <a:pt x="819" y="1346"/>
                  <a:pt x="804" y="1331"/>
                </a:cubicBezTo>
                <a:cubicBezTo>
                  <a:pt x="802" y="1321"/>
                  <a:pt x="804" y="1286"/>
                  <a:pt x="795" y="1277"/>
                </a:cubicBezTo>
                <a:cubicBezTo>
                  <a:pt x="788" y="1270"/>
                  <a:pt x="768" y="1244"/>
                  <a:pt x="768" y="1244"/>
                </a:cubicBezTo>
                <a:cubicBezTo>
                  <a:pt x="761" y="1234"/>
                  <a:pt x="749" y="1241"/>
                  <a:pt x="738" y="1235"/>
                </a:cubicBezTo>
                <a:cubicBezTo>
                  <a:pt x="727" y="1229"/>
                  <a:pt x="712" y="1213"/>
                  <a:pt x="702" y="1208"/>
                </a:cubicBezTo>
                <a:cubicBezTo>
                  <a:pt x="693" y="1201"/>
                  <a:pt x="686" y="1209"/>
                  <a:pt x="678" y="1205"/>
                </a:cubicBezTo>
                <a:cubicBezTo>
                  <a:pt x="670" y="1201"/>
                  <a:pt x="663" y="1191"/>
                  <a:pt x="654" y="1184"/>
                </a:cubicBezTo>
                <a:cubicBezTo>
                  <a:pt x="646" y="1181"/>
                  <a:pt x="621" y="1163"/>
                  <a:pt x="621" y="1163"/>
                </a:cubicBezTo>
                <a:cubicBezTo>
                  <a:pt x="612" y="1149"/>
                  <a:pt x="610" y="1152"/>
                  <a:pt x="594" y="1145"/>
                </a:cubicBezTo>
                <a:cubicBezTo>
                  <a:pt x="586" y="1142"/>
                  <a:pt x="555" y="1130"/>
                  <a:pt x="555" y="1130"/>
                </a:cubicBezTo>
                <a:cubicBezTo>
                  <a:pt x="538" y="1113"/>
                  <a:pt x="529" y="1092"/>
                  <a:pt x="507" y="1088"/>
                </a:cubicBezTo>
                <a:cubicBezTo>
                  <a:pt x="494" y="1078"/>
                  <a:pt x="476" y="1085"/>
                  <a:pt x="471" y="1079"/>
                </a:cubicBezTo>
                <a:cubicBezTo>
                  <a:pt x="468" y="1071"/>
                  <a:pt x="486" y="1044"/>
                  <a:pt x="489" y="1040"/>
                </a:cubicBezTo>
                <a:cubicBezTo>
                  <a:pt x="486" y="1036"/>
                  <a:pt x="487" y="1062"/>
                  <a:pt x="489" y="1058"/>
                </a:cubicBezTo>
                <a:cubicBezTo>
                  <a:pt x="491" y="1054"/>
                  <a:pt x="482" y="1063"/>
                  <a:pt x="486" y="1064"/>
                </a:cubicBezTo>
                <a:cubicBezTo>
                  <a:pt x="491" y="1061"/>
                  <a:pt x="504" y="1032"/>
                  <a:pt x="510" y="1025"/>
                </a:cubicBezTo>
                <a:cubicBezTo>
                  <a:pt x="515" y="1016"/>
                  <a:pt x="513" y="1011"/>
                  <a:pt x="516" y="1007"/>
                </a:cubicBezTo>
                <a:cubicBezTo>
                  <a:pt x="519" y="1003"/>
                  <a:pt x="525" y="1005"/>
                  <a:pt x="531" y="1001"/>
                </a:cubicBezTo>
                <a:cubicBezTo>
                  <a:pt x="537" y="997"/>
                  <a:pt x="548" y="985"/>
                  <a:pt x="552" y="983"/>
                </a:cubicBezTo>
                <a:cubicBezTo>
                  <a:pt x="565" y="971"/>
                  <a:pt x="538" y="988"/>
                  <a:pt x="558" y="986"/>
                </a:cubicBezTo>
                <a:cubicBezTo>
                  <a:pt x="563" y="984"/>
                  <a:pt x="563" y="973"/>
                  <a:pt x="582" y="971"/>
                </a:cubicBezTo>
                <a:cubicBezTo>
                  <a:pt x="601" y="969"/>
                  <a:pt x="646" y="985"/>
                  <a:pt x="672" y="971"/>
                </a:cubicBezTo>
                <a:cubicBezTo>
                  <a:pt x="711" y="950"/>
                  <a:pt x="728" y="915"/>
                  <a:pt x="738" y="884"/>
                </a:cubicBezTo>
                <a:cubicBezTo>
                  <a:pt x="720" y="857"/>
                  <a:pt x="693" y="874"/>
                  <a:pt x="678" y="851"/>
                </a:cubicBezTo>
                <a:cubicBezTo>
                  <a:pt x="665" y="842"/>
                  <a:pt x="656" y="848"/>
                  <a:pt x="651" y="842"/>
                </a:cubicBezTo>
                <a:cubicBezTo>
                  <a:pt x="646" y="836"/>
                  <a:pt x="655" y="823"/>
                  <a:pt x="650" y="813"/>
                </a:cubicBezTo>
                <a:cubicBezTo>
                  <a:pt x="641" y="804"/>
                  <a:pt x="618" y="782"/>
                  <a:pt x="618" y="782"/>
                </a:cubicBezTo>
                <a:cubicBezTo>
                  <a:pt x="607" y="748"/>
                  <a:pt x="626" y="723"/>
                  <a:pt x="594" y="701"/>
                </a:cubicBezTo>
                <a:cubicBezTo>
                  <a:pt x="582" y="682"/>
                  <a:pt x="559" y="687"/>
                  <a:pt x="543" y="680"/>
                </a:cubicBezTo>
                <a:cubicBezTo>
                  <a:pt x="527" y="673"/>
                  <a:pt x="515" y="657"/>
                  <a:pt x="498" y="656"/>
                </a:cubicBezTo>
                <a:cubicBezTo>
                  <a:pt x="479" y="643"/>
                  <a:pt x="460" y="670"/>
                  <a:pt x="438" y="673"/>
                </a:cubicBezTo>
                <a:cubicBezTo>
                  <a:pt x="434" y="677"/>
                  <a:pt x="431" y="674"/>
                  <a:pt x="426" y="677"/>
                </a:cubicBezTo>
                <a:cubicBezTo>
                  <a:pt x="419" y="681"/>
                  <a:pt x="387" y="698"/>
                  <a:pt x="387" y="698"/>
                </a:cubicBezTo>
                <a:cubicBezTo>
                  <a:pt x="372" y="701"/>
                  <a:pt x="342" y="678"/>
                  <a:pt x="327" y="674"/>
                </a:cubicBezTo>
                <a:cubicBezTo>
                  <a:pt x="311" y="667"/>
                  <a:pt x="298" y="660"/>
                  <a:pt x="291" y="656"/>
                </a:cubicBezTo>
                <a:cubicBezTo>
                  <a:pt x="287" y="648"/>
                  <a:pt x="290" y="654"/>
                  <a:pt x="282" y="649"/>
                </a:cubicBezTo>
                <a:cubicBezTo>
                  <a:pt x="270" y="641"/>
                  <a:pt x="233" y="614"/>
                  <a:pt x="219" y="608"/>
                </a:cubicBezTo>
                <a:cubicBezTo>
                  <a:pt x="205" y="598"/>
                  <a:pt x="204" y="595"/>
                  <a:pt x="198" y="590"/>
                </a:cubicBezTo>
                <a:cubicBezTo>
                  <a:pt x="194" y="578"/>
                  <a:pt x="190" y="589"/>
                  <a:pt x="186" y="577"/>
                </a:cubicBezTo>
                <a:cubicBezTo>
                  <a:pt x="185" y="573"/>
                  <a:pt x="182" y="565"/>
                  <a:pt x="182" y="565"/>
                </a:cubicBezTo>
                <a:cubicBezTo>
                  <a:pt x="177" y="443"/>
                  <a:pt x="201" y="493"/>
                  <a:pt x="154" y="461"/>
                </a:cubicBezTo>
                <a:cubicBezTo>
                  <a:pt x="146" y="438"/>
                  <a:pt x="126" y="444"/>
                  <a:pt x="102" y="441"/>
                </a:cubicBezTo>
                <a:cubicBezTo>
                  <a:pt x="97" y="368"/>
                  <a:pt x="111" y="383"/>
                  <a:pt x="78" y="350"/>
                </a:cubicBezTo>
                <a:cubicBezTo>
                  <a:pt x="75" y="340"/>
                  <a:pt x="60" y="306"/>
                  <a:pt x="46" y="301"/>
                </a:cubicBezTo>
                <a:cubicBezTo>
                  <a:pt x="33" y="297"/>
                  <a:pt x="19" y="293"/>
                  <a:pt x="6" y="289"/>
                </a:cubicBezTo>
                <a:cubicBezTo>
                  <a:pt x="0" y="270"/>
                  <a:pt x="5" y="222"/>
                  <a:pt x="22" y="205"/>
                </a:cubicBezTo>
                <a:cubicBezTo>
                  <a:pt x="30" y="197"/>
                  <a:pt x="43" y="199"/>
                  <a:pt x="54" y="197"/>
                </a:cubicBezTo>
                <a:cubicBezTo>
                  <a:pt x="57" y="193"/>
                  <a:pt x="60" y="189"/>
                  <a:pt x="62" y="185"/>
                </a:cubicBezTo>
                <a:cubicBezTo>
                  <a:pt x="64" y="180"/>
                  <a:pt x="63" y="174"/>
                  <a:pt x="66" y="169"/>
                </a:cubicBezTo>
                <a:cubicBezTo>
                  <a:pt x="74" y="156"/>
                  <a:pt x="90" y="153"/>
                  <a:pt x="102" y="145"/>
                </a:cubicBezTo>
                <a:cubicBezTo>
                  <a:pt x="136" y="179"/>
                  <a:pt x="103" y="184"/>
                  <a:pt x="158" y="193"/>
                </a:cubicBezTo>
                <a:cubicBezTo>
                  <a:pt x="165" y="215"/>
                  <a:pt x="157" y="201"/>
                  <a:pt x="190" y="209"/>
                </a:cubicBezTo>
                <a:cubicBezTo>
                  <a:pt x="198" y="211"/>
                  <a:pt x="214" y="217"/>
                  <a:pt x="214" y="217"/>
                </a:cubicBezTo>
                <a:cubicBezTo>
                  <a:pt x="236" y="206"/>
                  <a:pt x="240" y="189"/>
                  <a:pt x="264" y="185"/>
                </a:cubicBezTo>
                <a:cubicBezTo>
                  <a:pt x="276" y="167"/>
                  <a:pt x="302" y="168"/>
                  <a:pt x="322" y="161"/>
                </a:cubicBezTo>
                <a:cubicBezTo>
                  <a:pt x="326" y="162"/>
                  <a:pt x="330" y="165"/>
                  <a:pt x="334" y="165"/>
                </a:cubicBezTo>
                <a:cubicBezTo>
                  <a:pt x="363" y="167"/>
                  <a:pt x="393" y="164"/>
                  <a:pt x="422" y="169"/>
                </a:cubicBezTo>
                <a:cubicBezTo>
                  <a:pt x="426" y="170"/>
                  <a:pt x="423" y="178"/>
                  <a:pt x="426" y="181"/>
                </a:cubicBezTo>
                <a:cubicBezTo>
                  <a:pt x="429" y="184"/>
                  <a:pt x="434" y="184"/>
                  <a:pt x="438" y="185"/>
                </a:cubicBezTo>
                <a:cubicBezTo>
                  <a:pt x="448" y="185"/>
                  <a:pt x="471" y="192"/>
                  <a:pt x="489" y="191"/>
                </a:cubicBezTo>
                <a:cubicBezTo>
                  <a:pt x="504" y="188"/>
                  <a:pt x="519" y="174"/>
                  <a:pt x="528" y="167"/>
                </a:cubicBezTo>
                <a:cubicBezTo>
                  <a:pt x="533" y="166"/>
                  <a:pt x="540" y="153"/>
                  <a:pt x="543" y="149"/>
                </a:cubicBezTo>
                <a:cubicBezTo>
                  <a:pt x="552" y="145"/>
                  <a:pt x="567" y="166"/>
                  <a:pt x="582" y="167"/>
                </a:cubicBezTo>
                <a:cubicBezTo>
                  <a:pt x="595" y="167"/>
                  <a:pt x="608" y="158"/>
                  <a:pt x="624" y="152"/>
                </a:cubicBezTo>
                <a:cubicBezTo>
                  <a:pt x="643" y="124"/>
                  <a:pt x="635" y="134"/>
                  <a:pt x="682" y="129"/>
                </a:cubicBezTo>
                <a:cubicBezTo>
                  <a:pt x="691" y="116"/>
                  <a:pt x="701" y="106"/>
                  <a:pt x="710" y="93"/>
                </a:cubicBezTo>
                <a:cubicBezTo>
                  <a:pt x="711" y="80"/>
                  <a:pt x="709" y="66"/>
                  <a:pt x="714" y="53"/>
                </a:cubicBezTo>
                <a:cubicBezTo>
                  <a:pt x="715" y="49"/>
                  <a:pt x="722" y="51"/>
                  <a:pt x="726" y="49"/>
                </a:cubicBezTo>
                <a:cubicBezTo>
                  <a:pt x="752" y="36"/>
                  <a:pt x="773" y="26"/>
                  <a:pt x="802" y="21"/>
                </a:cubicBezTo>
                <a:cubicBezTo>
                  <a:pt x="805" y="17"/>
                  <a:pt x="806" y="12"/>
                  <a:pt x="810" y="9"/>
                </a:cubicBezTo>
                <a:cubicBezTo>
                  <a:pt x="817" y="5"/>
                  <a:pt x="834" y="1"/>
                  <a:pt x="834" y="1"/>
                </a:cubicBezTo>
                <a:cubicBezTo>
                  <a:pt x="842" y="2"/>
                  <a:pt x="851" y="0"/>
                  <a:pt x="858" y="5"/>
                </a:cubicBezTo>
                <a:cubicBezTo>
                  <a:pt x="872" y="15"/>
                  <a:pt x="848" y="13"/>
                  <a:pt x="870" y="20"/>
                </a:cubicBezTo>
                <a:cubicBezTo>
                  <a:pt x="887" y="26"/>
                  <a:pt x="878" y="48"/>
                  <a:pt x="898" y="53"/>
                </a:cubicBezTo>
                <a:cubicBezTo>
                  <a:pt x="899" y="57"/>
                  <a:pt x="903" y="54"/>
                  <a:pt x="906" y="56"/>
                </a:cubicBezTo>
                <a:cubicBezTo>
                  <a:pt x="913" y="61"/>
                  <a:pt x="926" y="73"/>
                  <a:pt x="926" y="73"/>
                </a:cubicBezTo>
                <a:cubicBezTo>
                  <a:pt x="936" y="103"/>
                  <a:pt x="919" y="64"/>
                  <a:pt x="954" y="89"/>
                </a:cubicBezTo>
                <a:cubicBezTo>
                  <a:pt x="964" y="96"/>
                  <a:pt x="978" y="87"/>
                  <a:pt x="984" y="98"/>
                </a:cubicBezTo>
                <a:cubicBezTo>
                  <a:pt x="988" y="104"/>
                  <a:pt x="1008" y="111"/>
                  <a:pt x="1014" y="113"/>
                </a:cubicBezTo>
                <a:cubicBezTo>
                  <a:pt x="1027" y="115"/>
                  <a:pt x="1044" y="140"/>
                  <a:pt x="1065" y="140"/>
                </a:cubicBezTo>
                <a:cubicBezTo>
                  <a:pt x="1086" y="140"/>
                  <a:pt x="1120" y="115"/>
                  <a:pt x="1143" y="113"/>
                </a:cubicBezTo>
                <a:cubicBezTo>
                  <a:pt x="1166" y="111"/>
                  <a:pt x="1186" y="127"/>
                  <a:pt x="1203" y="131"/>
                </a:cubicBezTo>
                <a:cubicBezTo>
                  <a:pt x="1220" y="135"/>
                  <a:pt x="1229" y="134"/>
                  <a:pt x="1245" y="134"/>
                </a:cubicBezTo>
                <a:cubicBezTo>
                  <a:pt x="1261" y="134"/>
                  <a:pt x="1286" y="116"/>
                  <a:pt x="1298" y="133"/>
                </a:cubicBezTo>
                <a:cubicBezTo>
                  <a:pt x="1310" y="150"/>
                  <a:pt x="1318" y="214"/>
                  <a:pt x="1317" y="236"/>
                </a:cubicBezTo>
                <a:cubicBezTo>
                  <a:pt x="1316" y="258"/>
                  <a:pt x="1298" y="254"/>
                  <a:pt x="1290" y="265"/>
                </a:cubicBezTo>
                <a:cubicBezTo>
                  <a:pt x="1272" y="293"/>
                  <a:pt x="1277" y="280"/>
                  <a:pt x="1270" y="301"/>
                </a:cubicBezTo>
                <a:cubicBezTo>
                  <a:pt x="1281" y="334"/>
                  <a:pt x="1269" y="328"/>
                  <a:pt x="1314" y="333"/>
                </a:cubicBezTo>
                <a:cubicBezTo>
                  <a:pt x="1315" y="341"/>
                  <a:pt x="1313" y="351"/>
                  <a:pt x="1318" y="357"/>
                </a:cubicBezTo>
                <a:cubicBezTo>
                  <a:pt x="1324" y="363"/>
                  <a:pt x="1334" y="362"/>
                  <a:pt x="1342" y="365"/>
                </a:cubicBezTo>
                <a:cubicBezTo>
                  <a:pt x="1346" y="366"/>
                  <a:pt x="1354" y="369"/>
                  <a:pt x="1354" y="369"/>
                </a:cubicBezTo>
                <a:cubicBezTo>
                  <a:pt x="1361" y="372"/>
                  <a:pt x="1370" y="371"/>
                  <a:pt x="1383" y="374"/>
                </a:cubicBezTo>
                <a:cubicBezTo>
                  <a:pt x="1396" y="377"/>
                  <a:pt x="1420" y="385"/>
                  <a:pt x="1430" y="389"/>
                </a:cubicBezTo>
                <a:cubicBezTo>
                  <a:pt x="1434" y="393"/>
                  <a:pt x="1439" y="396"/>
                  <a:pt x="1442" y="401"/>
                </a:cubicBezTo>
                <a:cubicBezTo>
                  <a:pt x="1444" y="405"/>
                  <a:pt x="1443" y="411"/>
                  <a:pt x="1446" y="413"/>
                </a:cubicBezTo>
                <a:cubicBezTo>
                  <a:pt x="1457" y="421"/>
                  <a:pt x="1486" y="423"/>
                  <a:pt x="1498" y="425"/>
                </a:cubicBezTo>
                <a:cubicBezTo>
                  <a:pt x="1511" y="429"/>
                  <a:pt x="1521" y="437"/>
                  <a:pt x="1534" y="441"/>
                </a:cubicBezTo>
                <a:cubicBezTo>
                  <a:pt x="1539" y="449"/>
                  <a:pt x="1577" y="473"/>
                  <a:pt x="1578" y="473"/>
                </a:cubicBezTo>
                <a:cubicBezTo>
                  <a:pt x="1584" y="478"/>
                  <a:pt x="1566" y="488"/>
                  <a:pt x="1574" y="489"/>
                </a:cubicBezTo>
                <a:cubicBezTo>
                  <a:pt x="1569" y="494"/>
                  <a:pt x="1562" y="494"/>
                  <a:pt x="1551" y="497"/>
                </a:cubicBezTo>
                <a:cubicBezTo>
                  <a:pt x="1540" y="500"/>
                  <a:pt x="1527" y="499"/>
                  <a:pt x="1510" y="509"/>
                </a:cubicBezTo>
                <a:cubicBezTo>
                  <a:pt x="1484" y="518"/>
                  <a:pt x="1469" y="538"/>
                  <a:pt x="1450" y="557"/>
                </a:cubicBezTo>
                <a:cubicBezTo>
                  <a:pt x="1438" y="566"/>
                  <a:pt x="1433" y="551"/>
                  <a:pt x="1425" y="554"/>
                </a:cubicBezTo>
                <a:cubicBezTo>
                  <a:pt x="1417" y="557"/>
                  <a:pt x="1411" y="568"/>
                  <a:pt x="1402" y="577"/>
                </a:cubicBezTo>
                <a:cubicBezTo>
                  <a:pt x="1393" y="591"/>
                  <a:pt x="1382" y="597"/>
                  <a:pt x="1370" y="609"/>
                </a:cubicBezTo>
                <a:cubicBezTo>
                  <a:pt x="1361" y="620"/>
                  <a:pt x="1343" y="626"/>
                  <a:pt x="1332" y="632"/>
                </a:cubicBezTo>
                <a:cubicBezTo>
                  <a:pt x="1321" y="638"/>
                  <a:pt x="1316" y="638"/>
                  <a:pt x="1302" y="647"/>
                </a:cubicBezTo>
                <a:cubicBezTo>
                  <a:pt x="1279" y="662"/>
                  <a:pt x="1271" y="675"/>
                  <a:pt x="1246" y="685"/>
                </a:cubicBezTo>
                <a:cubicBezTo>
                  <a:pt x="1240" y="704"/>
                  <a:pt x="1212" y="709"/>
                  <a:pt x="1206" y="728"/>
                </a:cubicBezTo>
                <a:cubicBezTo>
                  <a:pt x="1188" y="776"/>
                  <a:pt x="1202" y="818"/>
                  <a:pt x="1150" y="825"/>
                </a:cubicBezTo>
                <a:cubicBezTo>
                  <a:pt x="1143" y="845"/>
                  <a:pt x="1134" y="854"/>
                  <a:pt x="1114" y="861"/>
                </a:cubicBezTo>
                <a:cubicBezTo>
                  <a:pt x="1102" y="879"/>
                  <a:pt x="1059" y="884"/>
                  <a:pt x="1044" y="899"/>
                </a:cubicBezTo>
                <a:cubicBezTo>
                  <a:pt x="1037" y="919"/>
                  <a:pt x="1010" y="940"/>
                  <a:pt x="990" y="947"/>
                </a:cubicBezTo>
                <a:cubicBezTo>
                  <a:pt x="978" y="959"/>
                  <a:pt x="983" y="985"/>
                  <a:pt x="969" y="995"/>
                </a:cubicBezTo>
                <a:cubicBezTo>
                  <a:pt x="965" y="1007"/>
                  <a:pt x="970" y="1032"/>
                  <a:pt x="963" y="1043"/>
                </a:cubicBezTo>
                <a:cubicBezTo>
                  <a:pt x="958" y="1051"/>
                  <a:pt x="951" y="1076"/>
                  <a:pt x="948" y="1085"/>
                </a:cubicBezTo>
                <a:cubicBezTo>
                  <a:pt x="937" y="1117"/>
                  <a:pt x="932" y="1116"/>
                  <a:pt x="921" y="1148"/>
                </a:cubicBezTo>
                <a:cubicBezTo>
                  <a:pt x="920" y="1170"/>
                  <a:pt x="928" y="1210"/>
                  <a:pt x="933" y="1229"/>
                </a:cubicBezTo>
                <a:cubicBezTo>
                  <a:pt x="938" y="1248"/>
                  <a:pt x="949" y="1258"/>
                  <a:pt x="954" y="1265"/>
                </a:cubicBezTo>
                <a:cubicBezTo>
                  <a:pt x="955" y="1270"/>
                  <a:pt x="963" y="1270"/>
                  <a:pt x="966" y="1273"/>
                </a:cubicBezTo>
                <a:cubicBezTo>
                  <a:pt x="969" y="1276"/>
                  <a:pt x="972" y="1281"/>
                  <a:pt x="974" y="1285"/>
                </a:cubicBezTo>
                <a:cubicBezTo>
                  <a:pt x="988" y="1316"/>
                  <a:pt x="977" y="1337"/>
                  <a:pt x="1014" y="1343"/>
                </a:cubicBezTo>
                <a:cubicBezTo>
                  <a:pt x="1022" y="1355"/>
                  <a:pt x="1053" y="1379"/>
                  <a:pt x="1053" y="1379"/>
                </a:cubicBezTo>
                <a:cubicBezTo>
                  <a:pt x="1062" y="1389"/>
                  <a:pt x="1068" y="1388"/>
                  <a:pt x="1077" y="1394"/>
                </a:cubicBezTo>
                <a:cubicBezTo>
                  <a:pt x="1086" y="1400"/>
                  <a:pt x="1098" y="1408"/>
                  <a:pt x="1104" y="1415"/>
                </a:cubicBezTo>
                <a:cubicBezTo>
                  <a:pt x="1105" y="1424"/>
                  <a:pt x="1112" y="1430"/>
                  <a:pt x="1116" y="1439"/>
                </a:cubicBezTo>
                <a:cubicBezTo>
                  <a:pt x="1118" y="1443"/>
                  <a:pt x="1131" y="1459"/>
                  <a:pt x="1134" y="1463"/>
                </a:cubicBezTo>
                <a:cubicBezTo>
                  <a:pt x="1138" y="1470"/>
                  <a:pt x="1138" y="1457"/>
                  <a:pt x="1138" y="1457"/>
                </a:cubicBezTo>
                <a:cubicBezTo>
                  <a:pt x="1143" y="1499"/>
                  <a:pt x="1136" y="1480"/>
                  <a:pt x="1158" y="1513"/>
                </a:cubicBezTo>
                <a:cubicBezTo>
                  <a:pt x="1163" y="1520"/>
                  <a:pt x="1182" y="1553"/>
                  <a:pt x="1182" y="1553"/>
                </a:cubicBezTo>
                <a:cubicBezTo>
                  <a:pt x="1194" y="1565"/>
                  <a:pt x="1205" y="1578"/>
                  <a:pt x="1221" y="1583"/>
                </a:cubicBezTo>
                <a:cubicBezTo>
                  <a:pt x="1234" y="1603"/>
                  <a:pt x="1222" y="1599"/>
                  <a:pt x="1248" y="1604"/>
                </a:cubicBezTo>
                <a:cubicBezTo>
                  <a:pt x="1253" y="1611"/>
                  <a:pt x="1274" y="1635"/>
                  <a:pt x="1275" y="1643"/>
                </a:cubicBezTo>
                <a:cubicBezTo>
                  <a:pt x="1276" y="1651"/>
                  <a:pt x="1253" y="1656"/>
                  <a:pt x="1254" y="1652"/>
                </a:cubicBezTo>
                <a:cubicBezTo>
                  <a:pt x="1255" y="1648"/>
                  <a:pt x="1276" y="1621"/>
                  <a:pt x="1282" y="1621"/>
                </a:cubicBezTo>
                <a:cubicBezTo>
                  <a:pt x="1283" y="1630"/>
                  <a:pt x="1288" y="1641"/>
                  <a:pt x="1293" y="1649"/>
                </a:cubicBezTo>
                <a:cubicBezTo>
                  <a:pt x="1296" y="1654"/>
                  <a:pt x="1120" y="1650"/>
                  <a:pt x="1122" y="1655"/>
                </a:cubicBezTo>
                <a:cubicBezTo>
                  <a:pt x="1104" y="1676"/>
                  <a:pt x="1210" y="1635"/>
                  <a:pt x="1206" y="1631"/>
                </a:cubicBezTo>
              </a:path>
            </a:pathLst>
          </a:custGeom>
          <a:solidFill>
            <a:srgbClr val="FF0000">
              <a:alpha val="47058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90600" y="2743200"/>
            <a:ext cx="3505200" cy="3810000"/>
            <a:chOff x="2202" y="1798"/>
            <a:chExt cx="1689" cy="2380"/>
          </a:xfrm>
        </p:grpSpPr>
        <p:sp>
          <p:nvSpPr>
            <p:cNvPr id="11301" name="Freeform 5"/>
            <p:cNvSpPr>
              <a:spLocks/>
            </p:cNvSpPr>
            <p:nvPr/>
          </p:nvSpPr>
          <p:spPr bwMode="auto">
            <a:xfrm>
              <a:off x="2451" y="1798"/>
              <a:ext cx="1440" cy="2342"/>
            </a:xfrm>
            <a:custGeom>
              <a:avLst/>
              <a:gdLst>
                <a:gd name="T0" fmla="*/ 723 w 1440"/>
                <a:gd name="T1" fmla="*/ 8 h 2342"/>
                <a:gd name="T2" fmla="*/ 762 w 1440"/>
                <a:gd name="T3" fmla="*/ 41 h 2342"/>
                <a:gd name="T4" fmla="*/ 849 w 1440"/>
                <a:gd name="T5" fmla="*/ 104 h 2342"/>
                <a:gd name="T6" fmla="*/ 933 w 1440"/>
                <a:gd name="T7" fmla="*/ 182 h 2342"/>
                <a:gd name="T8" fmla="*/ 987 w 1440"/>
                <a:gd name="T9" fmla="*/ 230 h 2342"/>
                <a:gd name="T10" fmla="*/ 1059 w 1440"/>
                <a:gd name="T11" fmla="*/ 278 h 2342"/>
                <a:gd name="T12" fmla="*/ 1113 w 1440"/>
                <a:gd name="T13" fmla="*/ 326 h 2342"/>
                <a:gd name="T14" fmla="*/ 1149 w 1440"/>
                <a:gd name="T15" fmla="*/ 434 h 2342"/>
                <a:gd name="T16" fmla="*/ 1197 w 1440"/>
                <a:gd name="T17" fmla="*/ 458 h 2342"/>
                <a:gd name="T18" fmla="*/ 1278 w 1440"/>
                <a:gd name="T19" fmla="*/ 548 h 2342"/>
                <a:gd name="T20" fmla="*/ 1326 w 1440"/>
                <a:gd name="T21" fmla="*/ 683 h 2342"/>
                <a:gd name="T22" fmla="*/ 1389 w 1440"/>
                <a:gd name="T23" fmla="*/ 866 h 2342"/>
                <a:gd name="T24" fmla="*/ 1413 w 1440"/>
                <a:gd name="T25" fmla="*/ 1049 h 2342"/>
                <a:gd name="T26" fmla="*/ 1425 w 1440"/>
                <a:gd name="T27" fmla="*/ 1340 h 2342"/>
                <a:gd name="T28" fmla="*/ 1416 w 1440"/>
                <a:gd name="T29" fmla="*/ 1436 h 2342"/>
                <a:gd name="T30" fmla="*/ 1365 w 1440"/>
                <a:gd name="T31" fmla="*/ 1511 h 2342"/>
                <a:gd name="T32" fmla="*/ 1329 w 1440"/>
                <a:gd name="T33" fmla="*/ 1601 h 2342"/>
                <a:gd name="T34" fmla="*/ 1263 w 1440"/>
                <a:gd name="T35" fmla="*/ 1670 h 2342"/>
                <a:gd name="T36" fmla="*/ 1017 w 1440"/>
                <a:gd name="T37" fmla="*/ 1727 h 2342"/>
                <a:gd name="T38" fmla="*/ 852 w 1440"/>
                <a:gd name="T39" fmla="*/ 1850 h 2342"/>
                <a:gd name="T40" fmla="*/ 711 w 1440"/>
                <a:gd name="T41" fmla="*/ 1886 h 2342"/>
                <a:gd name="T42" fmla="*/ 663 w 1440"/>
                <a:gd name="T43" fmla="*/ 1979 h 2342"/>
                <a:gd name="T44" fmla="*/ 594 w 1440"/>
                <a:gd name="T45" fmla="*/ 2063 h 2342"/>
                <a:gd name="T46" fmla="*/ 480 w 1440"/>
                <a:gd name="T47" fmla="*/ 2150 h 2342"/>
                <a:gd name="T48" fmla="*/ 366 w 1440"/>
                <a:gd name="T49" fmla="*/ 2186 h 2342"/>
                <a:gd name="T50" fmla="*/ 279 w 1440"/>
                <a:gd name="T51" fmla="*/ 2270 h 2342"/>
                <a:gd name="T52" fmla="*/ 114 w 1440"/>
                <a:gd name="T53" fmla="*/ 2342 h 2342"/>
                <a:gd name="T54" fmla="*/ 111 w 1440"/>
                <a:gd name="T55" fmla="*/ 2252 h 2342"/>
                <a:gd name="T56" fmla="*/ 111 w 1440"/>
                <a:gd name="T57" fmla="*/ 2072 h 2342"/>
                <a:gd name="T58" fmla="*/ 150 w 1440"/>
                <a:gd name="T59" fmla="*/ 2039 h 2342"/>
                <a:gd name="T60" fmla="*/ 165 w 1440"/>
                <a:gd name="T61" fmla="*/ 1982 h 2342"/>
                <a:gd name="T62" fmla="*/ 75 w 1440"/>
                <a:gd name="T63" fmla="*/ 1898 h 2342"/>
                <a:gd name="T64" fmla="*/ 36 w 1440"/>
                <a:gd name="T65" fmla="*/ 1868 h 2342"/>
                <a:gd name="T66" fmla="*/ 117 w 1440"/>
                <a:gd name="T67" fmla="*/ 1814 h 2342"/>
                <a:gd name="T68" fmla="*/ 189 w 1440"/>
                <a:gd name="T69" fmla="*/ 1736 h 2342"/>
                <a:gd name="T70" fmla="*/ 327 w 1440"/>
                <a:gd name="T71" fmla="*/ 1706 h 2342"/>
                <a:gd name="T72" fmla="*/ 402 w 1440"/>
                <a:gd name="T73" fmla="*/ 1709 h 2342"/>
                <a:gd name="T74" fmla="*/ 507 w 1440"/>
                <a:gd name="T75" fmla="*/ 1742 h 2342"/>
                <a:gd name="T76" fmla="*/ 447 w 1440"/>
                <a:gd name="T77" fmla="*/ 1664 h 2342"/>
                <a:gd name="T78" fmla="*/ 417 w 1440"/>
                <a:gd name="T79" fmla="*/ 1586 h 2342"/>
                <a:gd name="T80" fmla="*/ 393 w 1440"/>
                <a:gd name="T81" fmla="*/ 1538 h 2342"/>
                <a:gd name="T82" fmla="*/ 504 w 1440"/>
                <a:gd name="T83" fmla="*/ 1502 h 2342"/>
                <a:gd name="T84" fmla="*/ 564 w 1440"/>
                <a:gd name="T85" fmla="*/ 1478 h 2342"/>
                <a:gd name="T86" fmla="*/ 624 w 1440"/>
                <a:gd name="T87" fmla="*/ 1421 h 2342"/>
                <a:gd name="T88" fmla="*/ 732 w 1440"/>
                <a:gd name="T89" fmla="*/ 1394 h 2342"/>
                <a:gd name="T90" fmla="*/ 867 w 1440"/>
                <a:gd name="T91" fmla="*/ 1352 h 2342"/>
                <a:gd name="T92" fmla="*/ 915 w 1440"/>
                <a:gd name="T93" fmla="*/ 1289 h 2342"/>
                <a:gd name="T94" fmla="*/ 897 w 1440"/>
                <a:gd name="T95" fmla="*/ 1202 h 2342"/>
                <a:gd name="T96" fmla="*/ 903 w 1440"/>
                <a:gd name="T97" fmla="*/ 1148 h 2342"/>
                <a:gd name="T98" fmla="*/ 909 w 1440"/>
                <a:gd name="T99" fmla="*/ 1046 h 2342"/>
                <a:gd name="T100" fmla="*/ 867 w 1440"/>
                <a:gd name="T101" fmla="*/ 920 h 2342"/>
                <a:gd name="T102" fmla="*/ 852 w 1440"/>
                <a:gd name="T103" fmla="*/ 785 h 2342"/>
                <a:gd name="T104" fmla="*/ 906 w 1440"/>
                <a:gd name="T105" fmla="*/ 623 h 2342"/>
                <a:gd name="T106" fmla="*/ 891 w 1440"/>
                <a:gd name="T107" fmla="*/ 524 h 2342"/>
                <a:gd name="T108" fmla="*/ 843 w 1440"/>
                <a:gd name="T109" fmla="*/ 464 h 2342"/>
                <a:gd name="T110" fmla="*/ 831 w 1440"/>
                <a:gd name="T111" fmla="*/ 374 h 2342"/>
                <a:gd name="T112" fmla="*/ 771 w 1440"/>
                <a:gd name="T113" fmla="*/ 257 h 2342"/>
                <a:gd name="T114" fmla="*/ 693 w 1440"/>
                <a:gd name="T115" fmla="*/ 212 h 2342"/>
                <a:gd name="T116" fmla="*/ 639 w 1440"/>
                <a:gd name="T117" fmla="*/ 146 h 2342"/>
                <a:gd name="T118" fmla="*/ 609 w 1440"/>
                <a:gd name="T119" fmla="*/ 68 h 2342"/>
                <a:gd name="T120" fmla="*/ 555 w 1440"/>
                <a:gd name="T121" fmla="*/ 32 h 2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40"/>
                <a:gd name="T184" fmla="*/ 0 h 2342"/>
                <a:gd name="T185" fmla="*/ 1440 w 1440"/>
                <a:gd name="T186" fmla="*/ 2342 h 2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40" h="2342">
                  <a:moveTo>
                    <a:pt x="543" y="20"/>
                  </a:moveTo>
                  <a:cubicBezTo>
                    <a:pt x="646" y="7"/>
                    <a:pt x="572" y="0"/>
                    <a:pt x="723" y="8"/>
                  </a:cubicBezTo>
                  <a:cubicBezTo>
                    <a:pt x="737" y="51"/>
                    <a:pt x="715" y="2"/>
                    <a:pt x="753" y="32"/>
                  </a:cubicBezTo>
                  <a:cubicBezTo>
                    <a:pt x="758" y="36"/>
                    <a:pt x="757" y="37"/>
                    <a:pt x="762" y="41"/>
                  </a:cubicBezTo>
                  <a:cubicBezTo>
                    <a:pt x="771" y="48"/>
                    <a:pt x="804" y="64"/>
                    <a:pt x="819" y="74"/>
                  </a:cubicBezTo>
                  <a:cubicBezTo>
                    <a:pt x="834" y="85"/>
                    <a:pt x="837" y="94"/>
                    <a:pt x="849" y="104"/>
                  </a:cubicBezTo>
                  <a:cubicBezTo>
                    <a:pt x="861" y="114"/>
                    <a:pt x="877" y="121"/>
                    <a:pt x="891" y="134"/>
                  </a:cubicBezTo>
                  <a:cubicBezTo>
                    <a:pt x="918" y="161"/>
                    <a:pt x="903" y="164"/>
                    <a:pt x="933" y="182"/>
                  </a:cubicBezTo>
                  <a:cubicBezTo>
                    <a:pt x="939" y="188"/>
                    <a:pt x="949" y="205"/>
                    <a:pt x="954" y="212"/>
                  </a:cubicBezTo>
                  <a:cubicBezTo>
                    <a:pt x="963" y="225"/>
                    <a:pt x="971" y="220"/>
                    <a:pt x="987" y="230"/>
                  </a:cubicBezTo>
                  <a:cubicBezTo>
                    <a:pt x="998" y="237"/>
                    <a:pt x="1011" y="250"/>
                    <a:pt x="1023" y="254"/>
                  </a:cubicBezTo>
                  <a:cubicBezTo>
                    <a:pt x="1037" y="259"/>
                    <a:pt x="1059" y="278"/>
                    <a:pt x="1059" y="278"/>
                  </a:cubicBezTo>
                  <a:cubicBezTo>
                    <a:pt x="1062" y="288"/>
                    <a:pt x="1064" y="281"/>
                    <a:pt x="1074" y="287"/>
                  </a:cubicBezTo>
                  <a:cubicBezTo>
                    <a:pt x="1085" y="294"/>
                    <a:pt x="1101" y="322"/>
                    <a:pt x="1113" y="326"/>
                  </a:cubicBezTo>
                  <a:cubicBezTo>
                    <a:pt x="1119" y="328"/>
                    <a:pt x="1116" y="341"/>
                    <a:pt x="1116" y="341"/>
                  </a:cubicBezTo>
                  <a:cubicBezTo>
                    <a:pt x="1139" y="410"/>
                    <a:pt x="1135" y="334"/>
                    <a:pt x="1149" y="434"/>
                  </a:cubicBezTo>
                  <a:cubicBezTo>
                    <a:pt x="1150" y="440"/>
                    <a:pt x="1149" y="449"/>
                    <a:pt x="1155" y="452"/>
                  </a:cubicBezTo>
                  <a:cubicBezTo>
                    <a:pt x="1168" y="458"/>
                    <a:pt x="1183" y="456"/>
                    <a:pt x="1197" y="458"/>
                  </a:cubicBezTo>
                  <a:cubicBezTo>
                    <a:pt x="1218" y="489"/>
                    <a:pt x="1206" y="511"/>
                    <a:pt x="1242" y="518"/>
                  </a:cubicBezTo>
                  <a:cubicBezTo>
                    <a:pt x="1255" y="530"/>
                    <a:pt x="1269" y="532"/>
                    <a:pt x="1278" y="548"/>
                  </a:cubicBezTo>
                  <a:cubicBezTo>
                    <a:pt x="1287" y="564"/>
                    <a:pt x="1291" y="592"/>
                    <a:pt x="1299" y="614"/>
                  </a:cubicBezTo>
                  <a:cubicBezTo>
                    <a:pt x="1301" y="624"/>
                    <a:pt x="1320" y="666"/>
                    <a:pt x="1326" y="683"/>
                  </a:cubicBezTo>
                  <a:cubicBezTo>
                    <a:pt x="1330" y="695"/>
                    <a:pt x="1320" y="708"/>
                    <a:pt x="1332" y="710"/>
                  </a:cubicBezTo>
                  <a:cubicBezTo>
                    <a:pt x="1365" y="808"/>
                    <a:pt x="1326" y="704"/>
                    <a:pt x="1389" y="866"/>
                  </a:cubicBezTo>
                  <a:cubicBezTo>
                    <a:pt x="1390" y="879"/>
                    <a:pt x="1413" y="944"/>
                    <a:pt x="1413" y="944"/>
                  </a:cubicBezTo>
                  <a:cubicBezTo>
                    <a:pt x="1418" y="988"/>
                    <a:pt x="1425" y="1004"/>
                    <a:pt x="1413" y="1049"/>
                  </a:cubicBezTo>
                  <a:cubicBezTo>
                    <a:pt x="1418" y="1094"/>
                    <a:pt x="1409" y="1148"/>
                    <a:pt x="1419" y="1190"/>
                  </a:cubicBezTo>
                  <a:cubicBezTo>
                    <a:pt x="1440" y="1232"/>
                    <a:pt x="1427" y="1305"/>
                    <a:pt x="1425" y="1340"/>
                  </a:cubicBezTo>
                  <a:cubicBezTo>
                    <a:pt x="1423" y="1375"/>
                    <a:pt x="1409" y="1384"/>
                    <a:pt x="1407" y="1400"/>
                  </a:cubicBezTo>
                  <a:cubicBezTo>
                    <a:pt x="1405" y="1416"/>
                    <a:pt x="1415" y="1422"/>
                    <a:pt x="1416" y="1436"/>
                  </a:cubicBezTo>
                  <a:cubicBezTo>
                    <a:pt x="1417" y="1450"/>
                    <a:pt x="1424" y="1475"/>
                    <a:pt x="1416" y="1487"/>
                  </a:cubicBezTo>
                  <a:cubicBezTo>
                    <a:pt x="1414" y="1502"/>
                    <a:pt x="1375" y="1504"/>
                    <a:pt x="1365" y="1511"/>
                  </a:cubicBezTo>
                  <a:cubicBezTo>
                    <a:pt x="1355" y="1525"/>
                    <a:pt x="1361" y="1559"/>
                    <a:pt x="1353" y="1574"/>
                  </a:cubicBezTo>
                  <a:cubicBezTo>
                    <a:pt x="1345" y="1590"/>
                    <a:pt x="1344" y="1588"/>
                    <a:pt x="1329" y="1601"/>
                  </a:cubicBezTo>
                  <a:cubicBezTo>
                    <a:pt x="1318" y="1610"/>
                    <a:pt x="1295" y="1663"/>
                    <a:pt x="1281" y="1670"/>
                  </a:cubicBezTo>
                  <a:cubicBezTo>
                    <a:pt x="1277" y="1678"/>
                    <a:pt x="1271" y="1667"/>
                    <a:pt x="1263" y="1670"/>
                  </a:cubicBezTo>
                  <a:cubicBezTo>
                    <a:pt x="1236" y="1679"/>
                    <a:pt x="1153" y="1699"/>
                    <a:pt x="1119" y="1703"/>
                  </a:cubicBezTo>
                  <a:cubicBezTo>
                    <a:pt x="1087" y="1711"/>
                    <a:pt x="1049" y="1719"/>
                    <a:pt x="1017" y="1727"/>
                  </a:cubicBezTo>
                  <a:cubicBezTo>
                    <a:pt x="976" y="1754"/>
                    <a:pt x="954" y="1793"/>
                    <a:pt x="921" y="1826"/>
                  </a:cubicBezTo>
                  <a:cubicBezTo>
                    <a:pt x="901" y="1846"/>
                    <a:pt x="877" y="1844"/>
                    <a:pt x="852" y="1850"/>
                  </a:cubicBezTo>
                  <a:cubicBezTo>
                    <a:pt x="818" y="1859"/>
                    <a:pt x="788" y="1879"/>
                    <a:pt x="753" y="1886"/>
                  </a:cubicBezTo>
                  <a:cubicBezTo>
                    <a:pt x="729" y="1892"/>
                    <a:pt x="722" y="1884"/>
                    <a:pt x="711" y="1886"/>
                  </a:cubicBezTo>
                  <a:cubicBezTo>
                    <a:pt x="700" y="1888"/>
                    <a:pt x="692" y="1883"/>
                    <a:pt x="684" y="1898"/>
                  </a:cubicBezTo>
                  <a:cubicBezTo>
                    <a:pt x="671" y="1914"/>
                    <a:pt x="669" y="1957"/>
                    <a:pt x="663" y="1979"/>
                  </a:cubicBezTo>
                  <a:cubicBezTo>
                    <a:pt x="657" y="2001"/>
                    <a:pt x="662" y="2016"/>
                    <a:pt x="651" y="2030"/>
                  </a:cubicBezTo>
                  <a:cubicBezTo>
                    <a:pt x="641" y="2059"/>
                    <a:pt x="619" y="2046"/>
                    <a:pt x="594" y="2063"/>
                  </a:cubicBezTo>
                  <a:cubicBezTo>
                    <a:pt x="577" y="2114"/>
                    <a:pt x="549" y="2075"/>
                    <a:pt x="498" y="2132"/>
                  </a:cubicBezTo>
                  <a:cubicBezTo>
                    <a:pt x="479" y="2144"/>
                    <a:pt x="493" y="2144"/>
                    <a:pt x="480" y="2150"/>
                  </a:cubicBezTo>
                  <a:cubicBezTo>
                    <a:pt x="467" y="2156"/>
                    <a:pt x="439" y="2162"/>
                    <a:pt x="420" y="2168"/>
                  </a:cubicBezTo>
                  <a:cubicBezTo>
                    <a:pt x="398" y="2179"/>
                    <a:pt x="385" y="2177"/>
                    <a:pt x="366" y="2186"/>
                  </a:cubicBezTo>
                  <a:cubicBezTo>
                    <a:pt x="347" y="2195"/>
                    <a:pt x="318" y="2208"/>
                    <a:pt x="303" y="2222"/>
                  </a:cubicBezTo>
                  <a:cubicBezTo>
                    <a:pt x="301" y="2234"/>
                    <a:pt x="284" y="2259"/>
                    <a:pt x="279" y="2270"/>
                  </a:cubicBezTo>
                  <a:cubicBezTo>
                    <a:pt x="276" y="2277"/>
                    <a:pt x="199" y="2329"/>
                    <a:pt x="186" y="2330"/>
                  </a:cubicBezTo>
                  <a:cubicBezTo>
                    <a:pt x="156" y="2333"/>
                    <a:pt x="144" y="2340"/>
                    <a:pt x="114" y="2342"/>
                  </a:cubicBezTo>
                  <a:cubicBezTo>
                    <a:pt x="114" y="2342"/>
                    <a:pt x="108" y="2333"/>
                    <a:pt x="114" y="2309"/>
                  </a:cubicBezTo>
                  <a:cubicBezTo>
                    <a:pt x="112" y="2294"/>
                    <a:pt x="113" y="2276"/>
                    <a:pt x="111" y="2252"/>
                  </a:cubicBezTo>
                  <a:cubicBezTo>
                    <a:pt x="109" y="2228"/>
                    <a:pt x="99" y="2198"/>
                    <a:pt x="99" y="2168"/>
                  </a:cubicBezTo>
                  <a:cubicBezTo>
                    <a:pt x="99" y="2138"/>
                    <a:pt x="104" y="2093"/>
                    <a:pt x="111" y="2072"/>
                  </a:cubicBezTo>
                  <a:cubicBezTo>
                    <a:pt x="118" y="2051"/>
                    <a:pt x="135" y="2047"/>
                    <a:pt x="141" y="2042"/>
                  </a:cubicBezTo>
                  <a:cubicBezTo>
                    <a:pt x="151" y="1994"/>
                    <a:pt x="145" y="2043"/>
                    <a:pt x="150" y="2039"/>
                  </a:cubicBezTo>
                  <a:cubicBezTo>
                    <a:pt x="155" y="2035"/>
                    <a:pt x="169" y="2024"/>
                    <a:pt x="171" y="2015"/>
                  </a:cubicBezTo>
                  <a:cubicBezTo>
                    <a:pt x="173" y="2006"/>
                    <a:pt x="173" y="1994"/>
                    <a:pt x="165" y="1982"/>
                  </a:cubicBezTo>
                  <a:cubicBezTo>
                    <a:pt x="156" y="1965"/>
                    <a:pt x="136" y="1951"/>
                    <a:pt x="120" y="1940"/>
                  </a:cubicBezTo>
                  <a:cubicBezTo>
                    <a:pt x="118" y="1922"/>
                    <a:pt x="85" y="1913"/>
                    <a:pt x="75" y="1898"/>
                  </a:cubicBezTo>
                  <a:cubicBezTo>
                    <a:pt x="68" y="1887"/>
                    <a:pt x="69" y="1893"/>
                    <a:pt x="57" y="1889"/>
                  </a:cubicBezTo>
                  <a:cubicBezTo>
                    <a:pt x="51" y="1887"/>
                    <a:pt x="36" y="1868"/>
                    <a:pt x="36" y="1868"/>
                  </a:cubicBezTo>
                  <a:cubicBezTo>
                    <a:pt x="28" y="1856"/>
                    <a:pt x="0" y="1852"/>
                    <a:pt x="12" y="1844"/>
                  </a:cubicBezTo>
                  <a:cubicBezTo>
                    <a:pt x="71" y="1804"/>
                    <a:pt x="19" y="1821"/>
                    <a:pt x="117" y="1814"/>
                  </a:cubicBezTo>
                  <a:cubicBezTo>
                    <a:pt x="124" y="1792"/>
                    <a:pt x="140" y="1784"/>
                    <a:pt x="159" y="1769"/>
                  </a:cubicBezTo>
                  <a:cubicBezTo>
                    <a:pt x="170" y="1760"/>
                    <a:pt x="189" y="1736"/>
                    <a:pt x="189" y="1736"/>
                  </a:cubicBezTo>
                  <a:cubicBezTo>
                    <a:pt x="200" y="1730"/>
                    <a:pt x="193" y="1714"/>
                    <a:pt x="216" y="1709"/>
                  </a:cubicBezTo>
                  <a:cubicBezTo>
                    <a:pt x="239" y="1704"/>
                    <a:pt x="301" y="1709"/>
                    <a:pt x="327" y="1706"/>
                  </a:cubicBezTo>
                  <a:cubicBezTo>
                    <a:pt x="353" y="1703"/>
                    <a:pt x="360" y="1688"/>
                    <a:pt x="372" y="1688"/>
                  </a:cubicBezTo>
                  <a:cubicBezTo>
                    <a:pt x="384" y="1688"/>
                    <a:pt x="393" y="1703"/>
                    <a:pt x="402" y="1709"/>
                  </a:cubicBezTo>
                  <a:cubicBezTo>
                    <a:pt x="442" y="1709"/>
                    <a:pt x="409" y="1719"/>
                    <a:pt x="426" y="1724"/>
                  </a:cubicBezTo>
                  <a:cubicBezTo>
                    <a:pt x="443" y="1729"/>
                    <a:pt x="494" y="1749"/>
                    <a:pt x="507" y="1742"/>
                  </a:cubicBezTo>
                  <a:cubicBezTo>
                    <a:pt x="505" y="1726"/>
                    <a:pt x="514" y="1697"/>
                    <a:pt x="507" y="1682"/>
                  </a:cubicBezTo>
                  <a:cubicBezTo>
                    <a:pt x="506" y="1680"/>
                    <a:pt x="454" y="1666"/>
                    <a:pt x="447" y="1664"/>
                  </a:cubicBezTo>
                  <a:cubicBezTo>
                    <a:pt x="434" y="1654"/>
                    <a:pt x="422" y="1647"/>
                    <a:pt x="417" y="1634"/>
                  </a:cubicBezTo>
                  <a:cubicBezTo>
                    <a:pt x="412" y="1621"/>
                    <a:pt x="419" y="1601"/>
                    <a:pt x="417" y="1586"/>
                  </a:cubicBezTo>
                  <a:cubicBezTo>
                    <a:pt x="415" y="1571"/>
                    <a:pt x="409" y="1552"/>
                    <a:pt x="405" y="1544"/>
                  </a:cubicBezTo>
                  <a:cubicBezTo>
                    <a:pt x="400" y="1518"/>
                    <a:pt x="377" y="1545"/>
                    <a:pt x="393" y="1538"/>
                  </a:cubicBezTo>
                  <a:cubicBezTo>
                    <a:pt x="401" y="1533"/>
                    <a:pt x="435" y="1517"/>
                    <a:pt x="453" y="1511"/>
                  </a:cubicBezTo>
                  <a:cubicBezTo>
                    <a:pt x="471" y="1505"/>
                    <a:pt x="489" y="1506"/>
                    <a:pt x="504" y="1502"/>
                  </a:cubicBezTo>
                  <a:cubicBezTo>
                    <a:pt x="518" y="1499"/>
                    <a:pt x="531" y="1492"/>
                    <a:pt x="543" y="1484"/>
                  </a:cubicBezTo>
                  <a:cubicBezTo>
                    <a:pt x="549" y="1480"/>
                    <a:pt x="564" y="1478"/>
                    <a:pt x="564" y="1478"/>
                  </a:cubicBezTo>
                  <a:cubicBezTo>
                    <a:pt x="570" y="1472"/>
                    <a:pt x="569" y="1472"/>
                    <a:pt x="579" y="1463"/>
                  </a:cubicBezTo>
                  <a:cubicBezTo>
                    <a:pt x="589" y="1454"/>
                    <a:pt x="610" y="1428"/>
                    <a:pt x="624" y="1421"/>
                  </a:cubicBezTo>
                  <a:cubicBezTo>
                    <a:pt x="638" y="1414"/>
                    <a:pt x="645" y="1422"/>
                    <a:pt x="663" y="1418"/>
                  </a:cubicBezTo>
                  <a:cubicBezTo>
                    <a:pt x="674" y="1407"/>
                    <a:pt x="713" y="1403"/>
                    <a:pt x="732" y="1394"/>
                  </a:cubicBezTo>
                  <a:cubicBezTo>
                    <a:pt x="756" y="1384"/>
                    <a:pt x="782" y="1365"/>
                    <a:pt x="804" y="1358"/>
                  </a:cubicBezTo>
                  <a:cubicBezTo>
                    <a:pt x="826" y="1351"/>
                    <a:pt x="854" y="1355"/>
                    <a:pt x="867" y="1352"/>
                  </a:cubicBezTo>
                  <a:cubicBezTo>
                    <a:pt x="880" y="1349"/>
                    <a:pt x="877" y="1350"/>
                    <a:pt x="885" y="1340"/>
                  </a:cubicBezTo>
                  <a:cubicBezTo>
                    <a:pt x="916" y="1324"/>
                    <a:pt x="911" y="1307"/>
                    <a:pt x="915" y="1289"/>
                  </a:cubicBezTo>
                  <a:cubicBezTo>
                    <a:pt x="919" y="1271"/>
                    <a:pt x="915" y="1246"/>
                    <a:pt x="912" y="1232"/>
                  </a:cubicBezTo>
                  <a:cubicBezTo>
                    <a:pt x="909" y="1218"/>
                    <a:pt x="900" y="1210"/>
                    <a:pt x="897" y="1202"/>
                  </a:cubicBezTo>
                  <a:cubicBezTo>
                    <a:pt x="899" y="1175"/>
                    <a:pt x="890" y="1190"/>
                    <a:pt x="891" y="1181"/>
                  </a:cubicBezTo>
                  <a:cubicBezTo>
                    <a:pt x="892" y="1172"/>
                    <a:pt x="901" y="1163"/>
                    <a:pt x="903" y="1148"/>
                  </a:cubicBezTo>
                  <a:cubicBezTo>
                    <a:pt x="907" y="1127"/>
                    <a:pt x="905" y="1105"/>
                    <a:pt x="906" y="1088"/>
                  </a:cubicBezTo>
                  <a:cubicBezTo>
                    <a:pt x="907" y="1071"/>
                    <a:pt x="909" y="1063"/>
                    <a:pt x="909" y="1046"/>
                  </a:cubicBezTo>
                  <a:cubicBezTo>
                    <a:pt x="909" y="1029"/>
                    <a:pt x="910" y="1004"/>
                    <a:pt x="903" y="983"/>
                  </a:cubicBezTo>
                  <a:cubicBezTo>
                    <a:pt x="894" y="956"/>
                    <a:pt x="876" y="946"/>
                    <a:pt x="867" y="920"/>
                  </a:cubicBezTo>
                  <a:cubicBezTo>
                    <a:pt x="861" y="897"/>
                    <a:pt x="849" y="880"/>
                    <a:pt x="846" y="857"/>
                  </a:cubicBezTo>
                  <a:cubicBezTo>
                    <a:pt x="843" y="834"/>
                    <a:pt x="846" y="810"/>
                    <a:pt x="852" y="785"/>
                  </a:cubicBezTo>
                  <a:cubicBezTo>
                    <a:pt x="858" y="760"/>
                    <a:pt x="873" y="731"/>
                    <a:pt x="882" y="704"/>
                  </a:cubicBezTo>
                  <a:cubicBezTo>
                    <a:pt x="891" y="677"/>
                    <a:pt x="903" y="645"/>
                    <a:pt x="906" y="623"/>
                  </a:cubicBezTo>
                  <a:cubicBezTo>
                    <a:pt x="909" y="601"/>
                    <a:pt x="905" y="585"/>
                    <a:pt x="903" y="569"/>
                  </a:cubicBezTo>
                  <a:cubicBezTo>
                    <a:pt x="901" y="553"/>
                    <a:pt x="895" y="537"/>
                    <a:pt x="891" y="524"/>
                  </a:cubicBezTo>
                  <a:cubicBezTo>
                    <a:pt x="887" y="512"/>
                    <a:pt x="890" y="495"/>
                    <a:pt x="879" y="488"/>
                  </a:cubicBezTo>
                  <a:cubicBezTo>
                    <a:pt x="867" y="480"/>
                    <a:pt x="843" y="464"/>
                    <a:pt x="843" y="464"/>
                  </a:cubicBezTo>
                  <a:cubicBezTo>
                    <a:pt x="834" y="453"/>
                    <a:pt x="818" y="440"/>
                    <a:pt x="816" y="425"/>
                  </a:cubicBezTo>
                  <a:cubicBezTo>
                    <a:pt x="814" y="410"/>
                    <a:pt x="826" y="392"/>
                    <a:pt x="831" y="374"/>
                  </a:cubicBezTo>
                  <a:cubicBezTo>
                    <a:pt x="834" y="353"/>
                    <a:pt x="849" y="314"/>
                    <a:pt x="849" y="314"/>
                  </a:cubicBezTo>
                  <a:cubicBezTo>
                    <a:pt x="821" y="273"/>
                    <a:pt x="820" y="265"/>
                    <a:pt x="771" y="257"/>
                  </a:cubicBezTo>
                  <a:cubicBezTo>
                    <a:pt x="759" y="249"/>
                    <a:pt x="737" y="229"/>
                    <a:pt x="723" y="224"/>
                  </a:cubicBezTo>
                  <a:cubicBezTo>
                    <a:pt x="711" y="220"/>
                    <a:pt x="693" y="212"/>
                    <a:pt x="693" y="212"/>
                  </a:cubicBezTo>
                  <a:cubicBezTo>
                    <a:pt x="682" y="201"/>
                    <a:pt x="658" y="197"/>
                    <a:pt x="651" y="182"/>
                  </a:cubicBezTo>
                  <a:cubicBezTo>
                    <a:pt x="646" y="170"/>
                    <a:pt x="639" y="146"/>
                    <a:pt x="639" y="146"/>
                  </a:cubicBezTo>
                  <a:cubicBezTo>
                    <a:pt x="636" y="122"/>
                    <a:pt x="632" y="115"/>
                    <a:pt x="615" y="98"/>
                  </a:cubicBezTo>
                  <a:cubicBezTo>
                    <a:pt x="611" y="94"/>
                    <a:pt x="615" y="71"/>
                    <a:pt x="609" y="68"/>
                  </a:cubicBezTo>
                  <a:cubicBezTo>
                    <a:pt x="596" y="61"/>
                    <a:pt x="585" y="52"/>
                    <a:pt x="573" y="44"/>
                  </a:cubicBezTo>
                  <a:cubicBezTo>
                    <a:pt x="567" y="40"/>
                    <a:pt x="555" y="32"/>
                    <a:pt x="555" y="32"/>
                  </a:cubicBezTo>
                  <a:cubicBezTo>
                    <a:pt x="563" y="8"/>
                    <a:pt x="567" y="12"/>
                    <a:pt x="543" y="20"/>
                  </a:cubicBezTo>
                  <a:close/>
                </a:path>
              </a:pathLst>
            </a:custGeom>
            <a:solidFill>
              <a:srgbClr val="FFFF00">
                <a:alpha val="47058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Freeform 6"/>
            <p:cNvSpPr>
              <a:spLocks/>
            </p:cNvSpPr>
            <p:nvPr/>
          </p:nvSpPr>
          <p:spPr bwMode="auto">
            <a:xfrm>
              <a:off x="2202" y="3640"/>
              <a:ext cx="66" cy="137"/>
            </a:xfrm>
            <a:custGeom>
              <a:avLst/>
              <a:gdLst>
                <a:gd name="T0" fmla="*/ 15 w 66"/>
                <a:gd name="T1" fmla="*/ 5 h 137"/>
                <a:gd name="T2" fmla="*/ 66 w 66"/>
                <a:gd name="T3" fmla="*/ 20 h 137"/>
                <a:gd name="T4" fmla="*/ 57 w 66"/>
                <a:gd name="T5" fmla="*/ 137 h 137"/>
                <a:gd name="T6" fmla="*/ 15 w 66"/>
                <a:gd name="T7" fmla="*/ 47 h 137"/>
                <a:gd name="T8" fmla="*/ 9 w 66"/>
                <a:gd name="T9" fmla="*/ 8 h 137"/>
                <a:gd name="T10" fmla="*/ 15 w 66"/>
                <a:gd name="T11" fmla="*/ 5 h 1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137"/>
                <a:gd name="T20" fmla="*/ 66 w 66"/>
                <a:gd name="T21" fmla="*/ 137 h 1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137">
                  <a:moveTo>
                    <a:pt x="15" y="5"/>
                  </a:moveTo>
                  <a:cubicBezTo>
                    <a:pt x="35" y="7"/>
                    <a:pt x="59" y="0"/>
                    <a:pt x="66" y="20"/>
                  </a:cubicBezTo>
                  <a:cubicBezTo>
                    <a:pt x="64" y="60"/>
                    <a:pt x="60" y="97"/>
                    <a:pt x="57" y="137"/>
                  </a:cubicBezTo>
                  <a:cubicBezTo>
                    <a:pt x="7" y="129"/>
                    <a:pt x="56" y="74"/>
                    <a:pt x="15" y="47"/>
                  </a:cubicBezTo>
                  <a:cubicBezTo>
                    <a:pt x="10" y="32"/>
                    <a:pt x="0" y="27"/>
                    <a:pt x="9" y="8"/>
                  </a:cubicBezTo>
                  <a:cubicBezTo>
                    <a:pt x="11" y="5"/>
                    <a:pt x="24" y="5"/>
                    <a:pt x="15" y="5"/>
                  </a:cubicBez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Freeform 7"/>
            <p:cNvSpPr>
              <a:spLocks/>
            </p:cNvSpPr>
            <p:nvPr/>
          </p:nvSpPr>
          <p:spPr bwMode="auto">
            <a:xfrm>
              <a:off x="3117" y="4100"/>
              <a:ext cx="59" cy="48"/>
            </a:xfrm>
            <a:custGeom>
              <a:avLst/>
              <a:gdLst>
                <a:gd name="T0" fmla="*/ 51 w 59"/>
                <a:gd name="T1" fmla="*/ 22 h 48"/>
                <a:gd name="T2" fmla="*/ 0 w 59"/>
                <a:gd name="T3" fmla="*/ 16 h 48"/>
                <a:gd name="T4" fmla="*/ 54 w 59"/>
                <a:gd name="T5" fmla="*/ 28 h 48"/>
                <a:gd name="T6" fmla="*/ 51 w 59"/>
                <a:gd name="T7" fmla="*/ 13 h 48"/>
                <a:gd name="T8" fmla="*/ 51 w 59"/>
                <a:gd name="T9" fmla="*/ 2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8"/>
                <a:gd name="T17" fmla="*/ 59 w 5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8">
                  <a:moveTo>
                    <a:pt x="51" y="22"/>
                  </a:moveTo>
                  <a:cubicBezTo>
                    <a:pt x="44" y="0"/>
                    <a:pt x="18" y="13"/>
                    <a:pt x="0" y="16"/>
                  </a:cubicBezTo>
                  <a:cubicBezTo>
                    <a:pt x="5" y="43"/>
                    <a:pt x="1" y="48"/>
                    <a:pt x="54" y="28"/>
                  </a:cubicBezTo>
                  <a:cubicBezTo>
                    <a:pt x="59" y="26"/>
                    <a:pt x="53" y="18"/>
                    <a:pt x="51" y="13"/>
                  </a:cubicBezTo>
                  <a:cubicBezTo>
                    <a:pt x="50" y="10"/>
                    <a:pt x="51" y="19"/>
                    <a:pt x="51" y="22"/>
                  </a:cubicBezTo>
                  <a:close/>
                </a:path>
              </a:pathLst>
            </a:custGeom>
            <a:solidFill>
              <a:srgbClr val="FFFF00">
                <a:alpha val="4392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Freeform 8"/>
            <p:cNvSpPr>
              <a:spLocks/>
            </p:cNvSpPr>
            <p:nvPr/>
          </p:nvSpPr>
          <p:spPr bwMode="auto">
            <a:xfrm>
              <a:off x="3164" y="4150"/>
              <a:ext cx="27" cy="28"/>
            </a:xfrm>
            <a:custGeom>
              <a:avLst/>
              <a:gdLst>
                <a:gd name="T0" fmla="*/ 25 w 27"/>
                <a:gd name="T1" fmla="*/ 5 h 28"/>
                <a:gd name="T2" fmla="*/ 1 w 27"/>
                <a:gd name="T3" fmla="*/ 14 h 28"/>
                <a:gd name="T4" fmla="*/ 4 w 27"/>
                <a:gd name="T5" fmla="*/ 26 h 28"/>
                <a:gd name="T6" fmla="*/ 16 w 27"/>
                <a:gd name="T7" fmla="*/ 23 h 28"/>
                <a:gd name="T8" fmla="*/ 25 w 27"/>
                <a:gd name="T9" fmla="*/ 20 h 28"/>
                <a:gd name="T10" fmla="*/ 25 w 27"/>
                <a:gd name="T11" fmla="*/ 5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28"/>
                <a:gd name="T20" fmla="*/ 27 w 2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28">
                  <a:moveTo>
                    <a:pt x="25" y="5"/>
                  </a:moveTo>
                  <a:cubicBezTo>
                    <a:pt x="12" y="1"/>
                    <a:pt x="6" y="0"/>
                    <a:pt x="1" y="14"/>
                  </a:cubicBezTo>
                  <a:cubicBezTo>
                    <a:pt x="2" y="18"/>
                    <a:pt x="0" y="24"/>
                    <a:pt x="4" y="26"/>
                  </a:cubicBezTo>
                  <a:cubicBezTo>
                    <a:pt x="8" y="28"/>
                    <a:pt x="12" y="24"/>
                    <a:pt x="16" y="23"/>
                  </a:cubicBezTo>
                  <a:cubicBezTo>
                    <a:pt x="19" y="22"/>
                    <a:pt x="24" y="23"/>
                    <a:pt x="25" y="20"/>
                  </a:cubicBezTo>
                  <a:cubicBezTo>
                    <a:pt x="27" y="16"/>
                    <a:pt x="25" y="10"/>
                    <a:pt x="25" y="5"/>
                  </a:cubicBezTo>
                  <a:close/>
                </a:path>
              </a:pathLst>
            </a:custGeom>
            <a:solidFill>
              <a:srgbClr val="FFFF00">
                <a:alpha val="4392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9" name="Freeform 9"/>
          <p:cNvSpPr>
            <a:spLocks/>
          </p:cNvSpPr>
          <p:nvPr/>
        </p:nvSpPr>
        <p:spPr bwMode="auto">
          <a:xfrm>
            <a:off x="381000" y="0"/>
            <a:ext cx="3505200" cy="2895600"/>
          </a:xfrm>
          <a:custGeom>
            <a:avLst/>
            <a:gdLst>
              <a:gd name="T0" fmla="*/ 2147483647 w 1584"/>
              <a:gd name="T1" fmla="*/ 2147483647 h 1691"/>
              <a:gd name="T2" fmla="*/ 2147483647 w 1584"/>
              <a:gd name="T3" fmla="*/ 2147483647 h 1691"/>
              <a:gd name="T4" fmla="*/ 2147483647 w 1584"/>
              <a:gd name="T5" fmla="*/ 2147483647 h 1691"/>
              <a:gd name="T6" fmla="*/ 2147483647 w 1584"/>
              <a:gd name="T7" fmla="*/ 2147483647 h 1691"/>
              <a:gd name="T8" fmla="*/ 2147483647 w 1584"/>
              <a:gd name="T9" fmla="*/ 2147483647 h 1691"/>
              <a:gd name="T10" fmla="*/ 2147483647 w 1584"/>
              <a:gd name="T11" fmla="*/ 2147483647 h 1691"/>
              <a:gd name="T12" fmla="*/ 2147483647 w 1584"/>
              <a:gd name="T13" fmla="*/ 2147483647 h 1691"/>
              <a:gd name="T14" fmla="*/ 2147483647 w 1584"/>
              <a:gd name="T15" fmla="*/ 2147483647 h 1691"/>
              <a:gd name="T16" fmla="*/ 2147483647 w 1584"/>
              <a:gd name="T17" fmla="*/ 2147483647 h 1691"/>
              <a:gd name="T18" fmla="*/ 2147483647 w 1584"/>
              <a:gd name="T19" fmla="*/ 2147483647 h 1691"/>
              <a:gd name="T20" fmla="*/ 2147483647 w 1584"/>
              <a:gd name="T21" fmla="*/ 2147483647 h 1691"/>
              <a:gd name="T22" fmla="*/ 2147483647 w 1584"/>
              <a:gd name="T23" fmla="*/ 2147483647 h 1691"/>
              <a:gd name="T24" fmla="*/ 2147483647 w 1584"/>
              <a:gd name="T25" fmla="*/ 2147483647 h 1691"/>
              <a:gd name="T26" fmla="*/ 2147483647 w 1584"/>
              <a:gd name="T27" fmla="*/ 2147483647 h 1691"/>
              <a:gd name="T28" fmla="*/ 2147483647 w 1584"/>
              <a:gd name="T29" fmla="*/ 2147483647 h 1691"/>
              <a:gd name="T30" fmla="*/ 2147483647 w 1584"/>
              <a:gd name="T31" fmla="*/ 2147483647 h 1691"/>
              <a:gd name="T32" fmla="*/ 2147483647 w 1584"/>
              <a:gd name="T33" fmla="*/ 2147483647 h 1691"/>
              <a:gd name="T34" fmla="*/ 2147483647 w 1584"/>
              <a:gd name="T35" fmla="*/ 2147483647 h 1691"/>
              <a:gd name="T36" fmla="*/ 2147483647 w 1584"/>
              <a:gd name="T37" fmla="*/ 2147483647 h 1691"/>
              <a:gd name="T38" fmla="*/ 2147483647 w 1584"/>
              <a:gd name="T39" fmla="*/ 2147483647 h 1691"/>
              <a:gd name="T40" fmla="*/ 2147483647 w 1584"/>
              <a:gd name="T41" fmla="*/ 2147483647 h 1691"/>
              <a:gd name="T42" fmla="*/ 2147483647 w 1584"/>
              <a:gd name="T43" fmla="*/ 2147483647 h 1691"/>
              <a:gd name="T44" fmla="*/ 2147483647 w 1584"/>
              <a:gd name="T45" fmla="*/ 2147483647 h 1691"/>
              <a:gd name="T46" fmla="*/ 2147483647 w 1584"/>
              <a:gd name="T47" fmla="*/ 2147483647 h 1691"/>
              <a:gd name="T48" fmla="*/ 2147483647 w 1584"/>
              <a:gd name="T49" fmla="*/ 2147483647 h 1691"/>
              <a:gd name="T50" fmla="*/ 2147483647 w 1584"/>
              <a:gd name="T51" fmla="*/ 2147483647 h 1691"/>
              <a:gd name="T52" fmla="*/ 2147483647 w 1584"/>
              <a:gd name="T53" fmla="*/ 2147483647 h 1691"/>
              <a:gd name="T54" fmla="*/ 2147483647 w 1584"/>
              <a:gd name="T55" fmla="*/ 2147483647 h 1691"/>
              <a:gd name="T56" fmla="*/ 2147483647 w 1584"/>
              <a:gd name="T57" fmla="*/ 2147483647 h 1691"/>
              <a:gd name="T58" fmla="*/ 2147483647 w 1584"/>
              <a:gd name="T59" fmla="*/ 2147483647 h 1691"/>
              <a:gd name="T60" fmla="*/ 2147483647 w 1584"/>
              <a:gd name="T61" fmla="*/ 2147483647 h 1691"/>
              <a:gd name="T62" fmla="*/ 2147483647 w 1584"/>
              <a:gd name="T63" fmla="*/ 2147483647 h 1691"/>
              <a:gd name="T64" fmla="*/ 2147483647 w 1584"/>
              <a:gd name="T65" fmla="*/ 2147483647 h 1691"/>
              <a:gd name="T66" fmla="*/ 2147483647 w 1584"/>
              <a:gd name="T67" fmla="*/ 2147483647 h 1691"/>
              <a:gd name="T68" fmla="*/ 2147483647 w 1584"/>
              <a:gd name="T69" fmla="*/ 2147483647 h 1691"/>
              <a:gd name="T70" fmla="*/ 2147483647 w 1584"/>
              <a:gd name="T71" fmla="*/ 2147483647 h 1691"/>
              <a:gd name="T72" fmla="*/ 2147483647 w 1584"/>
              <a:gd name="T73" fmla="*/ 2147483647 h 1691"/>
              <a:gd name="T74" fmla="*/ 2147483647 w 1584"/>
              <a:gd name="T75" fmla="*/ 2147483647 h 1691"/>
              <a:gd name="T76" fmla="*/ 2147483647 w 1584"/>
              <a:gd name="T77" fmla="*/ 2147483647 h 1691"/>
              <a:gd name="T78" fmla="*/ 2147483647 w 1584"/>
              <a:gd name="T79" fmla="*/ 2147483647 h 1691"/>
              <a:gd name="T80" fmla="*/ 2147483647 w 1584"/>
              <a:gd name="T81" fmla="*/ 2147483647 h 1691"/>
              <a:gd name="T82" fmla="*/ 2147483647 w 1584"/>
              <a:gd name="T83" fmla="*/ 2147483647 h 1691"/>
              <a:gd name="T84" fmla="*/ 2147483647 w 1584"/>
              <a:gd name="T85" fmla="*/ 2147483647 h 1691"/>
              <a:gd name="T86" fmla="*/ 2147483647 w 1584"/>
              <a:gd name="T87" fmla="*/ 2147483647 h 1691"/>
              <a:gd name="T88" fmla="*/ 2147483647 w 1584"/>
              <a:gd name="T89" fmla="*/ 2147483647 h 1691"/>
              <a:gd name="T90" fmla="*/ 2147483647 w 1584"/>
              <a:gd name="T91" fmla="*/ 2147483647 h 1691"/>
              <a:gd name="T92" fmla="*/ 2147483647 w 1584"/>
              <a:gd name="T93" fmla="*/ 2147483647 h 1691"/>
              <a:gd name="T94" fmla="*/ 2147483647 w 1584"/>
              <a:gd name="T95" fmla="*/ 2147483647 h 1691"/>
              <a:gd name="T96" fmla="*/ 2147483647 w 1584"/>
              <a:gd name="T97" fmla="*/ 2147483647 h 1691"/>
              <a:gd name="T98" fmla="*/ 2147483647 w 1584"/>
              <a:gd name="T99" fmla="*/ 2147483647 h 169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584"/>
              <a:gd name="T151" fmla="*/ 0 h 1691"/>
              <a:gd name="T152" fmla="*/ 1584 w 1584"/>
              <a:gd name="T153" fmla="*/ 1691 h 169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584" h="1691">
                <a:moveTo>
                  <a:pt x="1238" y="1662"/>
                </a:moveTo>
                <a:cubicBezTo>
                  <a:pt x="1236" y="1662"/>
                  <a:pt x="1265" y="1681"/>
                  <a:pt x="1254" y="1682"/>
                </a:cubicBezTo>
                <a:cubicBezTo>
                  <a:pt x="1243" y="1683"/>
                  <a:pt x="1174" y="1676"/>
                  <a:pt x="1174" y="1670"/>
                </a:cubicBezTo>
                <a:cubicBezTo>
                  <a:pt x="1195" y="1670"/>
                  <a:pt x="1280" y="1652"/>
                  <a:pt x="1254" y="1643"/>
                </a:cubicBezTo>
                <a:cubicBezTo>
                  <a:pt x="1267" y="1642"/>
                  <a:pt x="1309" y="1666"/>
                  <a:pt x="1282" y="1670"/>
                </a:cubicBezTo>
                <a:cubicBezTo>
                  <a:pt x="1255" y="1674"/>
                  <a:pt x="1129" y="1673"/>
                  <a:pt x="1094" y="1670"/>
                </a:cubicBezTo>
                <a:cubicBezTo>
                  <a:pt x="1059" y="1667"/>
                  <a:pt x="1080" y="1657"/>
                  <a:pt x="1074" y="1649"/>
                </a:cubicBezTo>
                <a:cubicBezTo>
                  <a:pt x="1054" y="1662"/>
                  <a:pt x="1076" y="1629"/>
                  <a:pt x="1056" y="1622"/>
                </a:cubicBezTo>
                <a:cubicBezTo>
                  <a:pt x="1034" y="1600"/>
                  <a:pt x="1024" y="1570"/>
                  <a:pt x="998" y="1553"/>
                </a:cubicBezTo>
                <a:cubicBezTo>
                  <a:pt x="977" y="1539"/>
                  <a:pt x="981" y="1525"/>
                  <a:pt x="963" y="1505"/>
                </a:cubicBezTo>
                <a:cubicBezTo>
                  <a:pt x="955" y="1497"/>
                  <a:pt x="933" y="1475"/>
                  <a:pt x="933" y="1475"/>
                </a:cubicBezTo>
                <a:cubicBezTo>
                  <a:pt x="918" y="1431"/>
                  <a:pt x="941" y="1504"/>
                  <a:pt x="915" y="1463"/>
                </a:cubicBezTo>
                <a:cubicBezTo>
                  <a:pt x="901" y="1440"/>
                  <a:pt x="907" y="1420"/>
                  <a:pt x="894" y="1397"/>
                </a:cubicBezTo>
                <a:cubicBezTo>
                  <a:pt x="887" y="1384"/>
                  <a:pt x="850" y="1364"/>
                  <a:pt x="846" y="1364"/>
                </a:cubicBezTo>
                <a:cubicBezTo>
                  <a:pt x="835" y="1347"/>
                  <a:pt x="819" y="1346"/>
                  <a:pt x="804" y="1331"/>
                </a:cubicBezTo>
                <a:cubicBezTo>
                  <a:pt x="802" y="1321"/>
                  <a:pt x="804" y="1286"/>
                  <a:pt x="795" y="1277"/>
                </a:cubicBezTo>
                <a:cubicBezTo>
                  <a:pt x="788" y="1270"/>
                  <a:pt x="768" y="1244"/>
                  <a:pt x="768" y="1244"/>
                </a:cubicBezTo>
                <a:cubicBezTo>
                  <a:pt x="761" y="1234"/>
                  <a:pt x="749" y="1241"/>
                  <a:pt x="738" y="1235"/>
                </a:cubicBezTo>
                <a:cubicBezTo>
                  <a:pt x="727" y="1229"/>
                  <a:pt x="712" y="1213"/>
                  <a:pt x="702" y="1208"/>
                </a:cubicBezTo>
                <a:cubicBezTo>
                  <a:pt x="693" y="1201"/>
                  <a:pt x="686" y="1209"/>
                  <a:pt x="678" y="1205"/>
                </a:cubicBezTo>
                <a:cubicBezTo>
                  <a:pt x="670" y="1201"/>
                  <a:pt x="663" y="1191"/>
                  <a:pt x="654" y="1184"/>
                </a:cubicBezTo>
                <a:cubicBezTo>
                  <a:pt x="646" y="1181"/>
                  <a:pt x="621" y="1163"/>
                  <a:pt x="621" y="1163"/>
                </a:cubicBezTo>
                <a:cubicBezTo>
                  <a:pt x="612" y="1149"/>
                  <a:pt x="610" y="1152"/>
                  <a:pt x="594" y="1145"/>
                </a:cubicBezTo>
                <a:cubicBezTo>
                  <a:pt x="586" y="1142"/>
                  <a:pt x="555" y="1130"/>
                  <a:pt x="555" y="1130"/>
                </a:cubicBezTo>
                <a:cubicBezTo>
                  <a:pt x="538" y="1113"/>
                  <a:pt x="529" y="1092"/>
                  <a:pt x="507" y="1088"/>
                </a:cubicBezTo>
                <a:cubicBezTo>
                  <a:pt x="494" y="1078"/>
                  <a:pt x="476" y="1085"/>
                  <a:pt x="471" y="1079"/>
                </a:cubicBezTo>
                <a:cubicBezTo>
                  <a:pt x="468" y="1071"/>
                  <a:pt x="486" y="1044"/>
                  <a:pt x="489" y="1040"/>
                </a:cubicBezTo>
                <a:cubicBezTo>
                  <a:pt x="486" y="1036"/>
                  <a:pt x="487" y="1062"/>
                  <a:pt x="489" y="1058"/>
                </a:cubicBezTo>
                <a:cubicBezTo>
                  <a:pt x="491" y="1054"/>
                  <a:pt x="482" y="1063"/>
                  <a:pt x="486" y="1064"/>
                </a:cubicBezTo>
                <a:cubicBezTo>
                  <a:pt x="491" y="1061"/>
                  <a:pt x="504" y="1032"/>
                  <a:pt x="510" y="1025"/>
                </a:cubicBezTo>
                <a:cubicBezTo>
                  <a:pt x="515" y="1016"/>
                  <a:pt x="513" y="1011"/>
                  <a:pt x="516" y="1007"/>
                </a:cubicBezTo>
                <a:cubicBezTo>
                  <a:pt x="519" y="1003"/>
                  <a:pt x="525" y="1005"/>
                  <a:pt x="531" y="1001"/>
                </a:cubicBezTo>
                <a:cubicBezTo>
                  <a:pt x="537" y="997"/>
                  <a:pt x="548" y="985"/>
                  <a:pt x="552" y="983"/>
                </a:cubicBezTo>
                <a:cubicBezTo>
                  <a:pt x="565" y="971"/>
                  <a:pt x="538" y="988"/>
                  <a:pt x="558" y="986"/>
                </a:cubicBezTo>
                <a:cubicBezTo>
                  <a:pt x="563" y="984"/>
                  <a:pt x="563" y="973"/>
                  <a:pt x="582" y="971"/>
                </a:cubicBezTo>
                <a:cubicBezTo>
                  <a:pt x="601" y="969"/>
                  <a:pt x="646" y="985"/>
                  <a:pt x="672" y="971"/>
                </a:cubicBezTo>
                <a:cubicBezTo>
                  <a:pt x="711" y="950"/>
                  <a:pt x="728" y="915"/>
                  <a:pt x="738" y="884"/>
                </a:cubicBezTo>
                <a:cubicBezTo>
                  <a:pt x="720" y="857"/>
                  <a:pt x="693" y="874"/>
                  <a:pt x="678" y="851"/>
                </a:cubicBezTo>
                <a:cubicBezTo>
                  <a:pt x="665" y="842"/>
                  <a:pt x="656" y="848"/>
                  <a:pt x="651" y="842"/>
                </a:cubicBezTo>
                <a:cubicBezTo>
                  <a:pt x="646" y="836"/>
                  <a:pt x="655" y="823"/>
                  <a:pt x="650" y="813"/>
                </a:cubicBezTo>
                <a:cubicBezTo>
                  <a:pt x="641" y="804"/>
                  <a:pt x="618" y="782"/>
                  <a:pt x="618" y="782"/>
                </a:cubicBezTo>
                <a:cubicBezTo>
                  <a:pt x="607" y="748"/>
                  <a:pt x="626" y="723"/>
                  <a:pt x="594" y="701"/>
                </a:cubicBezTo>
                <a:cubicBezTo>
                  <a:pt x="582" y="682"/>
                  <a:pt x="559" y="687"/>
                  <a:pt x="543" y="680"/>
                </a:cubicBezTo>
                <a:cubicBezTo>
                  <a:pt x="527" y="673"/>
                  <a:pt x="515" y="657"/>
                  <a:pt x="498" y="656"/>
                </a:cubicBezTo>
                <a:cubicBezTo>
                  <a:pt x="479" y="643"/>
                  <a:pt x="460" y="670"/>
                  <a:pt x="438" y="673"/>
                </a:cubicBezTo>
                <a:cubicBezTo>
                  <a:pt x="434" y="677"/>
                  <a:pt x="431" y="674"/>
                  <a:pt x="426" y="677"/>
                </a:cubicBezTo>
                <a:cubicBezTo>
                  <a:pt x="419" y="681"/>
                  <a:pt x="387" y="698"/>
                  <a:pt x="387" y="698"/>
                </a:cubicBezTo>
                <a:cubicBezTo>
                  <a:pt x="372" y="701"/>
                  <a:pt x="342" y="678"/>
                  <a:pt x="327" y="674"/>
                </a:cubicBezTo>
                <a:cubicBezTo>
                  <a:pt x="311" y="667"/>
                  <a:pt x="298" y="660"/>
                  <a:pt x="291" y="656"/>
                </a:cubicBezTo>
                <a:cubicBezTo>
                  <a:pt x="287" y="648"/>
                  <a:pt x="290" y="654"/>
                  <a:pt x="282" y="649"/>
                </a:cubicBezTo>
                <a:cubicBezTo>
                  <a:pt x="270" y="641"/>
                  <a:pt x="233" y="614"/>
                  <a:pt x="219" y="608"/>
                </a:cubicBezTo>
                <a:cubicBezTo>
                  <a:pt x="205" y="598"/>
                  <a:pt x="204" y="595"/>
                  <a:pt x="198" y="590"/>
                </a:cubicBezTo>
                <a:cubicBezTo>
                  <a:pt x="194" y="578"/>
                  <a:pt x="190" y="589"/>
                  <a:pt x="186" y="577"/>
                </a:cubicBezTo>
                <a:cubicBezTo>
                  <a:pt x="185" y="573"/>
                  <a:pt x="182" y="565"/>
                  <a:pt x="182" y="565"/>
                </a:cubicBezTo>
                <a:cubicBezTo>
                  <a:pt x="177" y="443"/>
                  <a:pt x="201" y="493"/>
                  <a:pt x="154" y="461"/>
                </a:cubicBezTo>
                <a:cubicBezTo>
                  <a:pt x="146" y="438"/>
                  <a:pt x="126" y="444"/>
                  <a:pt x="102" y="441"/>
                </a:cubicBezTo>
                <a:cubicBezTo>
                  <a:pt x="97" y="368"/>
                  <a:pt x="111" y="383"/>
                  <a:pt x="78" y="350"/>
                </a:cubicBezTo>
                <a:cubicBezTo>
                  <a:pt x="75" y="340"/>
                  <a:pt x="60" y="306"/>
                  <a:pt x="46" y="301"/>
                </a:cubicBezTo>
                <a:cubicBezTo>
                  <a:pt x="33" y="297"/>
                  <a:pt x="19" y="293"/>
                  <a:pt x="6" y="289"/>
                </a:cubicBezTo>
                <a:cubicBezTo>
                  <a:pt x="0" y="270"/>
                  <a:pt x="5" y="222"/>
                  <a:pt x="22" y="205"/>
                </a:cubicBezTo>
                <a:cubicBezTo>
                  <a:pt x="30" y="197"/>
                  <a:pt x="43" y="199"/>
                  <a:pt x="54" y="197"/>
                </a:cubicBezTo>
                <a:cubicBezTo>
                  <a:pt x="57" y="193"/>
                  <a:pt x="60" y="189"/>
                  <a:pt x="62" y="185"/>
                </a:cubicBezTo>
                <a:cubicBezTo>
                  <a:pt x="64" y="180"/>
                  <a:pt x="63" y="174"/>
                  <a:pt x="66" y="169"/>
                </a:cubicBezTo>
                <a:cubicBezTo>
                  <a:pt x="74" y="156"/>
                  <a:pt x="90" y="153"/>
                  <a:pt x="102" y="145"/>
                </a:cubicBezTo>
                <a:cubicBezTo>
                  <a:pt x="136" y="179"/>
                  <a:pt x="103" y="184"/>
                  <a:pt x="158" y="193"/>
                </a:cubicBezTo>
                <a:cubicBezTo>
                  <a:pt x="165" y="215"/>
                  <a:pt x="157" y="201"/>
                  <a:pt x="190" y="209"/>
                </a:cubicBezTo>
                <a:cubicBezTo>
                  <a:pt x="198" y="211"/>
                  <a:pt x="214" y="217"/>
                  <a:pt x="214" y="217"/>
                </a:cubicBezTo>
                <a:cubicBezTo>
                  <a:pt x="236" y="206"/>
                  <a:pt x="240" y="189"/>
                  <a:pt x="264" y="185"/>
                </a:cubicBezTo>
                <a:cubicBezTo>
                  <a:pt x="276" y="167"/>
                  <a:pt x="302" y="168"/>
                  <a:pt x="322" y="161"/>
                </a:cubicBezTo>
                <a:cubicBezTo>
                  <a:pt x="326" y="162"/>
                  <a:pt x="330" y="165"/>
                  <a:pt x="334" y="165"/>
                </a:cubicBezTo>
                <a:cubicBezTo>
                  <a:pt x="363" y="167"/>
                  <a:pt x="393" y="164"/>
                  <a:pt x="422" y="169"/>
                </a:cubicBezTo>
                <a:cubicBezTo>
                  <a:pt x="426" y="170"/>
                  <a:pt x="423" y="178"/>
                  <a:pt x="426" y="181"/>
                </a:cubicBezTo>
                <a:cubicBezTo>
                  <a:pt x="429" y="184"/>
                  <a:pt x="434" y="184"/>
                  <a:pt x="438" y="185"/>
                </a:cubicBezTo>
                <a:cubicBezTo>
                  <a:pt x="448" y="185"/>
                  <a:pt x="471" y="192"/>
                  <a:pt x="489" y="191"/>
                </a:cubicBezTo>
                <a:cubicBezTo>
                  <a:pt x="504" y="188"/>
                  <a:pt x="519" y="174"/>
                  <a:pt x="528" y="167"/>
                </a:cubicBezTo>
                <a:cubicBezTo>
                  <a:pt x="533" y="166"/>
                  <a:pt x="540" y="153"/>
                  <a:pt x="543" y="149"/>
                </a:cubicBezTo>
                <a:cubicBezTo>
                  <a:pt x="552" y="145"/>
                  <a:pt x="567" y="166"/>
                  <a:pt x="582" y="167"/>
                </a:cubicBezTo>
                <a:cubicBezTo>
                  <a:pt x="595" y="167"/>
                  <a:pt x="608" y="158"/>
                  <a:pt x="624" y="152"/>
                </a:cubicBezTo>
                <a:cubicBezTo>
                  <a:pt x="643" y="124"/>
                  <a:pt x="635" y="134"/>
                  <a:pt x="682" y="129"/>
                </a:cubicBezTo>
                <a:cubicBezTo>
                  <a:pt x="691" y="116"/>
                  <a:pt x="701" y="106"/>
                  <a:pt x="710" y="93"/>
                </a:cubicBezTo>
                <a:cubicBezTo>
                  <a:pt x="711" y="80"/>
                  <a:pt x="709" y="66"/>
                  <a:pt x="714" y="53"/>
                </a:cubicBezTo>
                <a:cubicBezTo>
                  <a:pt x="715" y="49"/>
                  <a:pt x="722" y="51"/>
                  <a:pt x="726" y="49"/>
                </a:cubicBezTo>
                <a:cubicBezTo>
                  <a:pt x="752" y="36"/>
                  <a:pt x="773" y="26"/>
                  <a:pt x="802" y="21"/>
                </a:cubicBezTo>
                <a:cubicBezTo>
                  <a:pt x="805" y="17"/>
                  <a:pt x="806" y="12"/>
                  <a:pt x="810" y="9"/>
                </a:cubicBezTo>
                <a:cubicBezTo>
                  <a:pt x="817" y="5"/>
                  <a:pt x="834" y="1"/>
                  <a:pt x="834" y="1"/>
                </a:cubicBezTo>
                <a:cubicBezTo>
                  <a:pt x="842" y="2"/>
                  <a:pt x="851" y="0"/>
                  <a:pt x="858" y="5"/>
                </a:cubicBezTo>
                <a:cubicBezTo>
                  <a:pt x="872" y="15"/>
                  <a:pt x="848" y="13"/>
                  <a:pt x="870" y="20"/>
                </a:cubicBezTo>
                <a:cubicBezTo>
                  <a:pt x="887" y="26"/>
                  <a:pt x="878" y="48"/>
                  <a:pt x="898" y="53"/>
                </a:cubicBezTo>
                <a:cubicBezTo>
                  <a:pt x="899" y="57"/>
                  <a:pt x="903" y="54"/>
                  <a:pt x="906" y="56"/>
                </a:cubicBezTo>
                <a:cubicBezTo>
                  <a:pt x="913" y="61"/>
                  <a:pt x="926" y="73"/>
                  <a:pt x="926" y="73"/>
                </a:cubicBezTo>
                <a:cubicBezTo>
                  <a:pt x="936" y="103"/>
                  <a:pt x="919" y="64"/>
                  <a:pt x="954" y="89"/>
                </a:cubicBezTo>
                <a:cubicBezTo>
                  <a:pt x="964" y="96"/>
                  <a:pt x="978" y="87"/>
                  <a:pt x="984" y="98"/>
                </a:cubicBezTo>
                <a:cubicBezTo>
                  <a:pt x="988" y="104"/>
                  <a:pt x="1008" y="111"/>
                  <a:pt x="1014" y="113"/>
                </a:cubicBezTo>
                <a:cubicBezTo>
                  <a:pt x="1027" y="115"/>
                  <a:pt x="1044" y="140"/>
                  <a:pt x="1065" y="140"/>
                </a:cubicBezTo>
                <a:cubicBezTo>
                  <a:pt x="1086" y="140"/>
                  <a:pt x="1120" y="115"/>
                  <a:pt x="1143" y="113"/>
                </a:cubicBezTo>
                <a:cubicBezTo>
                  <a:pt x="1166" y="111"/>
                  <a:pt x="1186" y="127"/>
                  <a:pt x="1203" y="131"/>
                </a:cubicBezTo>
                <a:cubicBezTo>
                  <a:pt x="1220" y="135"/>
                  <a:pt x="1229" y="134"/>
                  <a:pt x="1245" y="134"/>
                </a:cubicBezTo>
                <a:cubicBezTo>
                  <a:pt x="1261" y="134"/>
                  <a:pt x="1286" y="116"/>
                  <a:pt x="1298" y="133"/>
                </a:cubicBezTo>
                <a:cubicBezTo>
                  <a:pt x="1310" y="150"/>
                  <a:pt x="1318" y="214"/>
                  <a:pt x="1317" y="236"/>
                </a:cubicBezTo>
                <a:cubicBezTo>
                  <a:pt x="1316" y="258"/>
                  <a:pt x="1298" y="254"/>
                  <a:pt x="1290" y="265"/>
                </a:cubicBezTo>
                <a:cubicBezTo>
                  <a:pt x="1272" y="293"/>
                  <a:pt x="1277" y="280"/>
                  <a:pt x="1270" y="301"/>
                </a:cubicBezTo>
                <a:cubicBezTo>
                  <a:pt x="1281" y="334"/>
                  <a:pt x="1269" y="328"/>
                  <a:pt x="1314" y="333"/>
                </a:cubicBezTo>
                <a:cubicBezTo>
                  <a:pt x="1315" y="341"/>
                  <a:pt x="1313" y="351"/>
                  <a:pt x="1318" y="357"/>
                </a:cubicBezTo>
                <a:cubicBezTo>
                  <a:pt x="1324" y="363"/>
                  <a:pt x="1334" y="362"/>
                  <a:pt x="1342" y="365"/>
                </a:cubicBezTo>
                <a:cubicBezTo>
                  <a:pt x="1346" y="366"/>
                  <a:pt x="1354" y="369"/>
                  <a:pt x="1354" y="369"/>
                </a:cubicBezTo>
                <a:cubicBezTo>
                  <a:pt x="1361" y="372"/>
                  <a:pt x="1370" y="371"/>
                  <a:pt x="1383" y="374"/>
                </a:cubicBezTo>
                <a:cubicBezTo>
                  <a:pt x="1396" y="377"/>
                  <a:pt x="1420" y="385"/>
                  <a:pt x="1430" y="389"/>
                </a:cubicBezTo>
                <a:cubicBezTo>
                  <a:pt x="1434" y="393"/>
                  <a:pt x="1439" y="396"/>
                  <a:pt x="1442" y="401"/>
                </a:cubicBezTo>
                <a:cubicBezTo>
                  <a:pt x="1444" y="405"/>
                  <a:pt x="1443" y="411"/>
                  <a:pt x="1446" y="413"/>
                </a:cubicBezTo>
                <a:cubicBezTo>
                  <a:pt x="1457" y="421"/>
                  <a:pt x="1486" y="423"/>
                  <a:pt x="1498" y="425"/>
                </a:cubicBezTo>
                <a:cubicBezTo>
                  <a:pt x="1511" y="429"/>
                  <a:pt x="1521" y="437"/>
                  <a:pt x="1534" y="441"/>
                </a:cubicBezTo>
                <a:cubicBezTo>
                  <a:pt x="1539" y="449"/>
                  <a:pt x="1577" y="473"/>
                  <a:pt x="1578" y="473"/>
                </a:cubicBezTo>
                <a:cubicBezTo>
                  <a:pt x="1584" y="478"/>
                  <a:pt x="1566" y="488"/>
                  <a:pt x="1574" y="489"/>
                </a:cubicBezTo>
                <a:cubicBezTo>
                  <a:pt x="1569" y="494"/>
                  <a:pt x="1562" y="494"/>
                  <a:pt x="1551" y="497"/>
                </a:cubicBezTo>
                <a:cubicBezTo>
                  <a:pt x="1540" y="500"/>
                  <a:pt x="1527" y="499"/>
                  <a:pt x="1510" y="509"/>
                </a:cubicBezTo>
                <a:cubicBezTo>
                  <a:pt x="1484" y="518"/>
                  <a:pt x="1469" y="538"/>
                  <a:pt x="1450" y="557"/>
                </a:cubicBezTo>
                <a:cubicBezTo>
                  <a:pt x="1438" y="566"/>
                  <a:pt x="1433" y="551"/>
                  <a:pt x="1425" y="554"/>
                </a:cubicBezTo>
                <a:cubicBezTo>
                  <a:pt x="1417" y="557"/>
                  <a:pt x="1411" y="568"/>
                  <a:pt x="1402" y="577"/>
                </a:cubicBezTo>
                <a:cubicBezTo>
                  <a:pt x="1393" y="591"/>
                  <a:pt x="1382" y="597"/>
                  <a:pt x="1370" y="609"/>
                </a:cubicBezTo>
                <a:cubicBezTo>
                  <a:pt x="1361" y="620"/>
                  <a:pt x="1343" y="626"/>
                  <a:pt x="1332" y="632"/>
                </a:cubicBezTo>
                <a:cubicBezTo>
                  <a:pt x="1321" y="638"/>
                  <a:pt x="1316" y="638"/>
                  <a:pt x="1302" y="647"/>
                </a:cubicBezTo>
                <a:cubicBezTo>
                  <a:pt x="1279" y="662"/>
                  <a:pt x="1271" y="675"/>
                  <a:pt x="1246" y="685"/>
                </a:cubicBezTo>
                <a:cubicBezTo>
                  <a:pt x="1240" y="704"/>
                  <a:pt x="1212" y="709"/>
                  <a:pt x="1206" y="728"/>
                </a:cubicBezTo>
                <a:cubicBezTo>
                  <a:pt x="1188" y="776"/>
                  <a:pt x="1202" y="818"/>
                  <a:pt x="1150" y="825"/>
                </a:cubicBezTo>
                <a:cubicBezTo>
                  <a:pt x="1143" y="845"/>
                  <a:pt x="1134" y="854"/>
                  <a:pt x="1114" y="861"/>
                </a:cubicBezTo>
                <a:cubicBezTo>
                  <a:pt x="1102" y="879"/>
                  <a:pt x="1059" y="884"/>
                  <a:pt x="1044" y="899"/>
                </a:cubicBezTo>
                <a:cubicBezTo>
                  <a:pt x="1037" y="919"/>
                  <a:pt x="1010" y="940"/>
                  <a:pt x="990" y="947"/>
                </a:cubicBezTo>
                <a:cubicBezTo>
                  <a:pt x="978" y="959"/>
                  <a:pt x="983" y="985"/>
                  <a:pt x="969" y="995"/>
                </a:cubicBezTo>
                <a:cubicBezTo>
                  <a:pt x="965" y="1007"/>
                  <a:pt x="970" y="1032"/>
                  <a:pt x="963" y="1043"/>
                </a:cubicBezTo>
                <a:cubicBezTo>
                  <a:pt x="958" y="1051"/>
                  <a:pt x="951" y="1076"/>
                  <a:pt x="948" y="1085"/>
                </a:cubicBezTo>
                <a:cubicBezTo>
                  <a:pt x="937" y="1117"/>
                  <a:pt x="932" y="1116"/>
                  <a:pt x="921" y="1148"/>
                </a:cubicBezTo>
                <a:cubicBezTo>
                  <a:pt x="920" y="1170"/>
                  <a:pt x="928" y="1210"/>
                  <a:pt x="933" y="1229"/>
                </a:cubicBezTo>
                <a:cubicBezTo>
                  <a:pt x="938" y="1248"/>
                  <a:pt x="949" y="1258"/>
                  <a:pt x="954" y="1265"/>
                </a:cubicBezTo>
                <a:cubicBezTo>
                  <a:pt x="955" y="1270"/>
                  <a:pt x="963" y="1270"/>
                  <a:pt x="966" y="1273"/>
                </a:cubicBezTo>
                <a:cubicBezTo>
                  <a:pt x="969" y="1276"/>
                  <a:pt x="972" y="1281"/>
                  <a:pt x="974" y="1285"/>
                </a:cubicBezTo>
                <a:cubicBezTo>
                  <a:pt x="988" y="1316"/>
                  <a:pt x="977" y="1337"/>
                  <a:pt x="1014" y="1343"/>
                </a:cubicBezTo>
                <a:cubicBezTo>
                  <a:pt x="1022" y="1355"/>
                  <a:pt x="1053" y="1379"/>
                  <a:pt x="1053" y="1379"/>
                </a:cubicBezTo>
                <a:cubicBezTo>
                  <a:pt x="1062" y="1389"/>
                  <a:pt x="1068" y="1388"/>
                  <a:pt x="1077" y="1394"/>
                </a:cubicBezTo>
                <a:cubicBezTo>
                  <a:pt x="1086" y="1400"/>
                  <a:pt x="1098" y="1408"/>
                  <a:pt x="1104" y="1415"/>
                </a:cubicBezTo>
                <a:cubicBezTo>
                  <a:pt x="1105" y="1424"/>
                  <a:pt x="1112" y="1430"/>
                  <a:pt x="1116" y="1439"/>
                </a:cubicBezTo>
                <a:cubicBezTo>
                  <a:pt x="1118" y="1443"/>
                  <a:pt x="1131" y="1459"/>
                  <a:pt x="1134" y="1463"/>
                </a:cubicBezTo>
                <a:cubicBezTo>
                  <a:pt x="1138" y="1470"/>
                  <a:pt x="1138" y="1457"/>
                  <a:pt x="1138" y="1457"/>
                </a:cubicBezTo>
                <a:cubicBezTo>
                  <a:pt x="1143" y="1499"/>
                  <a:pt x="1136" y="1480"/>
                  <a:pt x="1158" y="1513"/>
                </a:cubicBezTo>
                <a:cubicBezTo>
                  <a:pt x="1163" y="1520"/>
                  <a:pt x="1182" y="1553"/>
                  <a:pt x="1182" y="1553"/>
                </a:cubicBezTo>
                <a:cubicBezTo>
                  <a:pt x="1194" y="1565"/>
                  <a:pt x="1205" y="1578"/>
                  <a:pt x="1221" y="1583"/>
                </a:cubicBezTo>
                <a:cubicBezTo>
                  <a:pt x="1234" y="1603"/>
                  <a:pt x="1222" y="1599"/>
                  <a:pt x="1248" y="1604"/>
                </a:cubicBezTo>
                <a:cubicBezTo>
                  <a:pt x="1253" y="1611"/>
                  <a:pt x="1274" y="1635"/>
                  <a:pt x="1275" y="1643"/>
                </a:cubicBezTo>
                <a:cubicBezTo>
                  <a:pt x="1276" y="1651"/>
                  <a:pt x="1253" y="1656"/>
                  <a:pt x="1254" y="1652"/>
                </a:cubicBezTo>
                <a:cubicBezTo>
                  <a:pt x="1255" y="1648"/>
                  <a:pt x="1276" y="1621"/>
                  <a:pt x="1282" y="1621"/>
                </a:cubicBezTo>
                <a:cubicBezTo>
                  <a:pt x="1283" y="1630"/>
                  <a:pt x="1288" y="1641"/>
                  <a:pt x="1293" y="1649"/>
                </a:cubicBezTo>
                <a:cubicBezTo>
                  <a:pt x="1296" y="1654"/>
                  <a:pt x="1116" y="1665"/>
                  <a:pt x="1118" y="1670"/>
                </a:cubicBezTo>
                <a:cubicBezTo>
                  <a:pt x="1100" y="1691"/>
                  <a:pt x="1206" y="1654"/>
                  <a:pt x="1202" y="1650"/>
                </a:cubicBezTo>
              </a:path>
            </a:pathLst>
          </a:custGeom>
          <a:solidFill>
            <a:srgbClr val="F1738E">
              <a:alpha val="47058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143000" y="2819400"/>
            <a:ext cx="3505200" cy="3810000"/>
            <a:chOff x="2202" y="1798"/>
            <a:chExt cx="1689" cy="2380"/>
          </a:xfrm>
        </p:grpSpPr>
        <p:sp>
          <p:nvSpPr>
            <p:cNvPr id="11297" name="Freeform 11"/>
            <p:cNvSpPr>
              <a:spLocks/>
            </p:cNvSpPr>
            <p:nvPr/>
          </p:nvSpPr>
          <p:spPr bwMode="auto">
            <a:xfrm>
              <a:off x="2451" y="1798"/>
              <a:ext cx="1440" cy="2342"/>
            </a:xfrm>
            <a:custGeom>
              <a:avLst/>
              <a:gdLst>
                <a:gd name="T0" fmla="*/ 723 w 1440"/>
                <a:gd name="T1" fmla="*/ 8 h 2342"/>
                <a:gd name="T2" fmla="*/ 762 w 1440"/>
                <a:gd name="T3" fmla="*/ 41 h 2342"/>
                <a:gd name="T4" fmla="*/ 849 w 1440"/>
                <a:gd name="T5" fmla="*/ 104 h 2342"/>
                <a:gd name="T6" fmla="*/ 933 w 1440"/>
                <a:gd name="T7" fmla="*/ 182 h 2342"/>
                <a:gd name="T8" fmla="*/ 987 w 1440"/>
                <a:gd name="T9" fmla="*/ 230 h 2342"/>
                <a:gd name="T10" fmla="*/ 1059 w 1440"/>
                <a:gd name="T11" fmla="*/ 278 h 2342"/>
                <a:gd name="T12" fmla="*/ 1113 w 1440"/>
                <a:gd name="T13" fmla="*/ 326 h 2342"/>
                <a:gd name="T14" fmla="*/ 1149 w 1440"/>
                <a:gd name="T15" fmla="*/ 434 h 2342"/>
                <a:gd name="T16" fmla="*/ 1197 w 1440"/>
                <a:gd name="T17" fmla="*/ 458 h 2342"/>
                <a:gd name="T18" fmla="*/ 1278 w 1440"/>
                <a:gd name="T19" fmla="*/ 548 h 2342"/>
                <a:gd name="T20" fmla="*/ 1326 w 1440"/>
                <a:gd name="T21" fmla="*/ 683 h 2342"/>
                <a:gd name="T22" fmla="*/ 1389 w 1440"/>
                <a:gd name="T23" fmla="*/ 866 h 2342"/>
                <a:gd name="T24" fmla="*/ 1413 w 1440"/>
                <a:gd name="T25" fmla="*/ 1049 h 2342"/>
                <a:gd name="T26" fmla="*/ 1425 w 1440"/>
                <a:gd name="T27" fmla="*/ 1340 h 2342"/>
                <a:gd name="T28" fmla="*/ 1416 w 1440"/>
                <a:gd name="T29" fmla="*/ 1436 h 2342"/>
                <a:gd name="T30" fmla="*/ 1365 w 1440"/>
                <a:gd name="T31" fmla="*/ 1511 h 2342"/>
                <a:gd name="T32" fmla="*/ 1329 w 1440"/>
                <a:gd name="T33" fmla="*/ 1601 h 2342"/>
                <a:gd name="T34" fmla="*/ 1263 w 1440"/>
                <a:gd name="T35" fmla="*/ 1670 h 2342"/>
                <a:gd name="T36" fmla="*/ 1017 w 1440"/>
                <a:gd name="T37" fmla="*/ 1727 h 2342"/>
                <a:gd name="T38" fmla="*/ 852 w 1440"/>
                <a:gd name="T39" fmla="*/ 1850 h 2342"/>
                <a:gd name="T40" fmla="*/ 711 w 1440"/>
                <a:gd name="T41" fmla="*/ 1886 h 2342"/>
                <a:gd name="T42" fmla="*/ 663 w 1440"/>
                <a:gd name="T43" fmla="*/ 1979 h 2342"/>
                <a:gd name="T44" fmla="*/ 594 w 1440"/>
                <a:gd name="T45" fmla="*/ 2063 h 2342"/>
                <a:gd name="T46" fmla="*/ 480 w 1440"/>
                <a:gd name="T47" fmla="*/ 2150 h 2342"/>
                <a:gd name="T48" fmla="*/ 366 w 1440"/>
                <a:gd name="T49" fmla="*/ 2186 h 2342"/>
                <a:gd name="T50" fmla="*/ 279 w 1440"/>
                <a:gd name="T51" fmla="*/ 2270 h 2342"/>
                <a:gd name="T52" fmla="*/ 114 w 1440"/>
                <a:gd name="T53" fmla="*/ 2342 h 2342"/>
                <a:gd name="T54" fmla="*/ 111 w 1440"/>
                <a:gd name="T55" fmla="*/ 2252 h 2342"/>
                <a:gd name="T56" fmla="*/ 111 w 1440"/>
                <a:gd name="T57" fmla="*/ 2072 h 2342"/>
                <a:gd name="T58" fmla="*/ 150 w 1440"/>
                <a:gd name="T59" fmla="*/ 2039 h 2342"/>
                <a:gd name="T60" fmla="*/ 165 w 1440"/>
                <a:gd name="T61" fmla="*/ 1982 h 2342"/>
                <a:gd name="T62" fmla="*/ 75 w 1440"/>
                <a:gd name="T63" fmla="*/ 1898 h 2342"/>
                <a:gd name="T64" fmla="*/ 36 w 1440"/>
                <a:gd name="T65" fmla="*/ 1868 h 2342"/>
                <a:gd name="T66" fmla="*/ 117 w 1440"/>
                <a:gd name="T67" fmla="*/ 1814 h 2342"/>
                <a:gd name="T68" fmla="*/ 189 w 1440"/>
                <a:gd name="T69" fmla="*/ 1736 h 2342"/>
                <a:gd name="T70" fmla="*/ 327 w 1440"/>
                <a:gd name="T71" fmla="*/ 1706 h 2342"/>
                <a:gd name="T72" fmla="*/ 402 w 1440"/>
                <a:gd name="T73" fmla="*/ 1709 h 2342"/>
                <a:gd name="T74" fmla="*/ 507 w 1440"/>
                <a:gd name="T75" fmla="*/ 1742 h 2342"/>
                <a:gd name="T76" fmla="*/ 447 w 1440"/>
                <a:gd name="T77" fmla="*/ 1664 h 2342"/>
                <a:gd name="T78" fmla="*/ 417 w 1440"/>
                <a:gd name="T79" fmla="*/ 1586 h 2342"/>
                <a:gd name="T80" fmla="*/ 393 w 1440"/>
                <a:gd name="T81" fmla="*/ 1538 h 2342"/>
                <a:gd name="T82" fmla="*/ 504 w 1440"/>
                <a:gd name="T83" fmla="*/ 1502 h 2342"/>
                <a:gd name="T84" fmla="*/ 564 w 1440"/>
                <a:gd name="T85" fmla="*/ 1478 h 2342"/>
                <a:gd name="T86" fmla="*/ 624 w 1440"/>
                <a:gd name="T87" fmla="*/ 1421 h 2342"/>
                <a:gd name="T88" fmla="*/ 732 w 1440"/>
                <a:gd name="T89" fmla="*/ 1394 h 2342"/>
                <a:gd name="T90" fmla="*/ 867 w 1440"/>
                <a:gd name="T91" fmla="*/ 1352 h 2342"/>
                <a:gd name="T92" fmla="*/ 915 w 1440"/>
                <a:gd name="T93" fmla="*/ 1289 h 2342"/>
                <a:gd name="T94" fmla="*/ 897 w 1440"/>
                <a:gd name="T95" fmla="*/ 1202 h 2342"/>
                <a:gd name="T96" fmla="*/ 903 w 1440"/>
                <a:gd name="T97" fmla="*/ 1148 h 2342"/>
                <a:gd name="T98" fmla="*/ 909 w 1440"/>
                <a:gd name="T99" fmla="*/ 1046 h 2342"/>
                <a:gd name="T100" fmla="*/ 867 w 1440"/>
                <a:gd name="T101" fmla="*/ 920 h 2342"/>
                <a:gd name="T102" fmla="*/ 852 w 1440"/>
                <a:gd name="T103" fmla="*/ 785 h 2342"/>
                <a:gd name="T104" fmla="*/ 906 w 1440"/>
                <a:gd name="T105" fmla="*/ 623 h 2342"/>
                <a:gd name="T106" fmla="*/ 891 w 1440"/>
                <a:gd name="T107" fmla="*/ 524 h 2342"/>
                <a:gd name="T108" fmla="*/ 843 w 1440"/>
                <a:gd name="T109" fmla="*/ 464 h 2342"/>
                <a:gd name="T110" fmla="*/ 831 w 1440"/>
                <a:gd name="T111" fmla="*/ 374 h 2342"/>
                <a:gd name="T112" fmla="*/ 771 w 1440"/>
                <a:gd name="T113" fmla="*/ 257 h 2342"/>
                <a:gd name="T114" fmla="*/ 693 w 1440"/>
                <a:gd name="T115" fmla="*/ 212 h 2342"/>
                <a:gd name="T116" fmla="*/ 639 w 1440"/>
                <a:gd name="T117" fmla="*/ 146 h 2342"/>
                <a:gd name="T118" fmla="*/ 609 w 1440"/>
                <a:gd name="T119" fmla="*/ 68 h 2342"/>
                <a:gd name="T120" fmla="*/ 555 w 1440"/>
                <a:gd name="T121" fmla="*/ 32 h 2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40"/>
                <a:gd name="T184" fmla="*/ 0 h 2342"/>
                <a:gd name="T185" fmla="*/ 1440 w 1440"/>
                <a:gd name="T186" fmla="*/ 2342 h 2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40" h="2342">
                  <a:moveTo>
                    <a:pt x="543" y="20"/>
                  </a:moveTo>
                  <a:cubicBezTo>
                    <a:pt x="646" y="7"/>
                    <a:pt x="572" y="0"/>
                    <a:pt x="723" y="8"/>
                  </a:cubicBezTo>
                  <a:cubicBezTo>
                    <a:pt x="737" y="51"/>
                    <a:pt x="715" y="2"/>
                    <a:pt x="753" y="32"/>
                  </a:cubicBezTo>
                  <a:cubicBezTo>
                    <a:pt x="758" y="36"/>
                    <a:pt x="757" y="37"/>
                    <a:pt x="762" y="41"/>
                  </a:cubicBezTo>
                  <a:cubicBezTo>
                    <a:pt x="771" y="48"/>
                    <a:pt x="804" y="64"/>
                    <a:pt x="819" y="74"/>
                  </a:cubicBezTo>
                  <a:cubicBezTo>
                    <a:pt x="834" y="85"/>
                    <a:pt x="837" y="94"/>
                    <a:pt x="849" y="104"/>
                  </a:cubicBezTo>
                  <a:cubicBezTo>
                    <a:pt x="861" y="114"/>
                    <a:pt x="877" y="121"/>
                    <a:pt x="891" y="134"/>
                  </a:cubicBezTo>
                  <a:cubicBezTo>
                    <a:pt x="918" y="161"/>
                    <a:pt x="903" y="164"/>
                    <a:pt x="933" y="182"/>
                  </a:cubicBezTo>
                  <a:cubicBezTo>
                    <a:pt x="939" y="188"/>
                    <a:pt x="949" y="205"/>
                    <a:pt x="954" y="212"/>
                  </a:cubicBezTo>
                  <a:cubicBezTo>
                    <a:pt x="963" y="225"/>
                    <a:pt x="971" y="220"/>
                    <a:pt x="987" y="230"/>
                  </a:cubicBezTo>
                  <a:cubicBezTo>
                    <a:pt x="998" y="237"/>
                    <a:pt x="1011" y="250"/>
                    <a:pt x="1023" y="254"/>
                  </a:cubicBezTo>
                  <a:cubicBezTo>
                    <a:pt x="1037" y="259"/>
                    <a:pt x="1059" y="278"/>
                    <a:pt x="1059" y="278"/>
                  </a:cubicBezTo>
                  <a:cubicBezTo>
                    <a:pt x="1062" y="288"/>
                    <a:pt x="1064" y="281"/>
                    <a:pt x="1074" y="287"/>
                  </a:cubicBezTo>
                  <a:cubicBezTo>
                    <a:pt x="1085" y="294"/>
                    <a:pt x="1101" y="322"/>
                    <a:pt x="1113" y="326"/>
                  </a:cubicBezTo>
                  <a:cubicBezTo>
                    <a:pt x="1119" y="328"/>
                    <a:pt x="1116" y="341"/>
                    <a:pt x="1116" y="341"/>
                  </a:cubicBezTo>
                  <a:cubicBezTo>
                    <a:pt x="1139" y="410"/>
                    <a:pt x="1135" y="334"/>
                    <a:pt x="1149" y="434"/>
                  </a:cubicBezTo>
                  <a:cubicBezTo>
                    <a:pt x="1150" y="440"/>
                    <a:pt x="1149" y="449"/>
                    <a:pt x="1155" y="452"/>
                  </a:cubicBezTo>
                  <a:cubicBezTo>
                    <a:pt x="1168" y="458"/>
                    <a:pt x="1183" y="456"/>
                    <a:pt x="1197" y="458"/>
                  </a:cubicBezTo>
                  <a:cubicBezTo>
                    <a:pt x="1218" y="489"/>
                    <a:pt x="1206" y="511"/>
                    <a:pt x="1242" y="518"/>
                  </a:cubicBezTo>
                  <a:cubicBezTo>
                    <a:pt x="1255" y="530"/>
                    <a:pt x="1269" y="532"/>
                    <a:pt x="1278" y="548"/>
                  </a:cubicBezTo>
                  <a:cubicBezTo>
                    <a:pt x="1287" y="564"/>
                    <a:pt x="1291" y="592"/>
                    <a:pt x="1299" y="614"/>
                  </a:cubicBezTo>
                  <a:cubicBezTo>
                    <a:pt x="1301" y="624"/>
                    <a:pt x="1320" y="666"/>
                    <a:pt x="1326" y="683"/>
                  </a:cubicBezTo>
                  <a:cubicBezTo>
                    <a:pt x="1330" y="695"/>
                    <a:pt x="1320" y="708"/>
                    <a:pt x="1332" y="710"/>
                  </a:cubicBezTo>
                  <a:cubicBezTo>
                    <a:pt x="1365" y="808"/>
                    <a:pt x="1326" y="704"/>
                    <a:pt x="1389" y="866"/>
                  </a:cubicBezTo>
                  <a:cubicBezTo>
                    <a:pt x="1390" y="879"/>
                    <a:pt x="1413" y="944"/>
                    <a:pt x="1413" y="944"/>
                  </a:cubicBezTo>
                  <a:cubicBezTo>
                    <a:pt x="1418" y="988"/>
                    <a:pt x="1425" y="1004"/>
                    <a:pt x="1413" y="1049"/>
                  </a:cubicBezTo>
                  <a:cubicBezTo>
                    <a:pt x="1418" y="1094"/>
                    <a:pt x="1409" y="1148"/>
                    <a:pt x="1419" y="1190"/>
                  </a:cubicBezTo>
                  <a:cubicBezTo>
                    <a:pt x="1440" y="1232"/>
                    <a:pt x="1427" y="1305"/>
                    <a:pt x="1425" y="1340"/>
                  </a:cubicBezTo>
                  <a:cubicBezTo>
                    <a:pt x="1423" y="1375"/>
                    <a:pt x="1409" y="1384"/>
                    <a:pt x="1407" y="1400"/>
                  </a:cubicBezTo>
                  <a:cubicBezTo>
                    <a:pt x="1405" y="1416"/>
                    <a:pt x="1415" y="1422"/>
                    <a:pt x="1416" y="1436"/>
                  </a:cubicBezTo>
                  <a:cubicBezTo>
                    <a:pt x="1417" y="1450"/>
                    <a:pt x="1424" y="1475"/>
                    <a:pt x="1416" y="1487"/>
                  </a:cubicBezTo>
                  <a:cubicBezTo>
                    <a:pt x="1414" y="1502"/>
                    <a:pt x="1375" y="1504"/>
                    <a:pt x="1365" y="1511"/>
                  </a:cubicBezTo>
                  <a:cubicBezTo>
                    <a:pt x="1355" y="1525"/>
                    <a:pt x="1361" y="1559"/>
                    <a:pt x="1353" y="1574"/>
                  </a:cubicBezTo>
                  <a:cubicBezTo>
                    <a:pt x="1345" y="1590"/>
                    <a:pt x="1344" y="1588"/>
                    <a:pt x="1329" y="1601"/>
                  </a:cubicBezTo>
                  <a:cubicBezTo>
                    <a:pt x="1318" y="1610"/>
                    <a:pt x="1295" y="1663"/>
                    <a:pt x="1281" y="1670"/>
                  </a:cubicBezTo>
                  <a:cubicBezTo>
                    <a:pt x="1277" y="1678"/>
                    <a:pt x="1271" y="1667"/>
                    <a:pt x="1263" y="1670"/>
                  </a:cubicBezTo>
                  <a:cubicBezTo>
                    <a:pt x="1236" y="1679"/>
                    <a:pt x="1153" y="1699"/>
                    <a:pt x="1119" y="1703"/>
                  </a:cubicBezTo>
                  <a:cubicBezTo>
                    <a:pt x="1087" y="1711"/>
                    <a:pt x="1049" y="1719"/>
                    <a:pt x="1017" y="1727"/>
                  </a:cubicBezTo>
                  <a:cubicBezTo>
                    <a:pt x="976" y="1754"/>
                    <a:pt x="954" y="1793"/>
                    <a:pt x="921" y="1826"/>
                  </a:cubicBezTo>
                  <a:cubicBezTo>
                    <a:pt x="901" y="1846"/>
                    <a:pt x="877" y="1844"/>
                    <a:pt x="852" y="1850"/>
                  </a:cubicBezTo>
                  <a:cubicBezTo>
                    <a:pt x="818" y="1859"/>
                    <a:pt x="788" y="1879"/>
                    <a:pt x="753" y="1886"/>
                  </a:cubicBezTo>
                  <a:cubicBezTo>
                    <a:pt x="729" y="1892"/>
                    <a:pt x="722" y="1884"/>
                    <a:pt x="711" y="1886"/>
                  </a:cubicBezTo>
                  <a:cubicBezTo>
                    <a:pt x="700" y="1888"/>
                    <a:pt x="692" y="1883"/>
                    <a:pt x="684" y="1898"/>
                  </a:cubicBezTo>
                  <a:cubicBezTo>
                    <a:pt x="671" y="1914"/>
                    <a:pt x="669" y="1957"/>
                    <a:pt x="663" y="1979"/>
                  </a:cubicBezTo>
                  <a:cubicBezTo>
                    <a:pt x="657" y="2001"/>
                    <a:pt x="662" y="2016"/>
                    <a:pt x="651" y="2030"/>
                  </a:cubicBezTo>
                  <a:cubicBezTo>
                    <a:pt x="641" y="2059"/>
                    <a:pt x="619" y="2046"/>
                    <a:pt x="594" y="2063"/>
                  </a:cubicBezTo>
                  <a:cubicBezTo>
                    <a:pt x="577" y="2114"/>
                    <a:pt x="549" y="2075"/>
                    <a:pt x="498" y="2132"/>
                  </a:cubicBezTo>
                  <a:cubicBezTo>
                    <a:pt x="479" y="2144"/>
                    <a:pt x="493" y="2144"/>
                    <a:pt x="480" y="2150"/>
                  </a:cubicBezTo>
                  <a:cubicBezTo>
                    <a:pt x="467" y="2156"/>
                    <a:pt x="439" y="2162"/>
                    <a:pt x="420" y="2168"/>
                  </a:cubicBezTo>
                  <a:cubicBezTo>
                    <a:pt x="398" y="2179"/>
                    <a:pt x="385" y="2177"/>
                    <a:pt x="366" y="2186"/>
                  </a:cubicBezTo>
                  <a:cubicBezTo>
                    <a:pt x="347" y="2195"/>
                    <a:pt x="318" y="2208"/>
                    <a:pt x="303" y="2222"/>
                  </a:cubicBezTo>
                  <a:cubicBezTo>
                    <a:pt x="301" y="2234"/>
                    <a:pt x="284" y="2259"/>
                    <a:pt x="279" y="2270"/>
                  </a:cubicBezTo>
                  <a:cubicBezTo>
                    <a:pt x="276" y="2277"/>
                    <a:pt x="199" y="2329"/>
                    <a:pt x="186" y="2330"/>
                  </a:cubicBezTo>
                  <a:cubicBezTo>
                    <a:pt x="156" y="2333"/>
                    <a:pt x="144" y="2340"/>
                    <a:pt x="114" y="2342"/>
                  </a:cubicBezTo>
                  <a:cubicBezTo>
                    <a:pt x="114" y="2342"/>
                    <a:pt x="108" y="2333"/>
                    <a:pt x="114" y="2309"/>
                  </a:cubicBezTo>
                  <a:cubicBezTo>
                    <a:pt x="112" y="2294"/>
                    <a:pt x="113" y="2276"/>
                    <a:pt x="111" y="2252"/>
                  </a:cubicBezTo>
                  <a:cubicBezTo>
                    <a:pt x="109" y="2228"/>
                    <a:pt x="99" y="2198"/>
                    <a:pt x="99" y="2168"/>
                  </a:cubicBezTo>
                  <a:cubicBezTo>
                    <a:pt x="99" y="2138"/>
                    <a:pt x="104" y="2093"/>
                    <a:pt x="111" y="2072"/>
                  </a:cubicBezTo>
                  <a:cubicBezTo>
                    <a:pt x="118" y="2051"/>
                    <a:pt x="135" y="2047"/>
                    <a:pt x="141" y="2042"/>
                  </a:cubicBezTo>
                  <a:cubicBezTo>
                    <a:pt x="151" y="1994"/>
                    <a:pt x="145" y="2043"/>
                    <a:pt x="150" y="2039"/>
                  </a:cubicBezTo>
                  <a:cubicBezTo>
                    <a:pt x="155" y="2035"/>
                    <a:pt x="169" y="2024"/>
                    <a:pt x="171" y="2015"/>
                  </a:cubicBezTo>
                  <a:cubicBezTo>
                    <a:pt x="173" y="2006"/>
                    <a:pt x="173" y="1994"/>
                    <a:pt x="165" y="1982"/>
                  </a:cubicBezTo>
                  <a:cubicBezTo>
                    <a:pt x="156" y="1965"/>
                    <a:pt x="136" y="1951"/>
                    <a:pt x="120" y="1940"/>
                  </a:cubicBezTo>
                  <a:cubicBezTo>
                    <a:pt x="118" y="1922"/>
                    <a:pt x="85" y="1913"/>
                    <a:pt x="75" y="1898"/>
                  </a:cubicBezTo>
                  <a:cubicBezTo>
                    <a:pt x="68" y="1887"/>
                    <a:pt x="69" y="1893"/>
                    <a:pt x="57" y="1889"/>
                  </a:cubicBezTo>
                  <a:cubicBezTo>
                    <a:pt x="51" y="1887"/>
                    <a:pt x="36" y="1868"/>
                    <a:pt x="36" y="1868"/>
                  </a:cubicBezTo>
                  <a:cubicBezTo>
                    <a:pt x="28" y="1856"/>
                    <a:pt x="0" y="1852"/>
                    <a:pt x="12" y="1844"/>
                  </a:cubicBezTo>
                  <a:cubicBezTo>
                    <a:pt x="71" y="1804"/>
                    <a:pt x="19" y="1821"/>
                    <a:pt x="117" y="1814"/>
                  </a:cubicBezTo>
                  <a:cubicBezTo>
                    <a:pt x="124" y="1792"/>
                    <a:pt x="140" y="1784"/>
                    <a:pt x="159" y="1769"/>
                  </a:cubicBezTo>
                  <a:cubicBezTo>
                    <a:pt x="170" y="1760"/>
                    <a:pt x="189" y="1736"/>
                    <a:pt x="189" y="1736"/>
                  </a:cubicBezTo>
                  <a:cubicBezTo>
                    <a:pt x="200" y="1730"/>
                    <a:pt x="193" y="1714"/>
                    <a:pt x="216" y="1709"/>
                  </a:cubicBezTo>
                  <a:cubicBezTo>
                    <a:pt x="239" y="1704"/>
                    <a:pt x="301" y="1709"/>
                    <a:pt x="327" y="1706"/>
                  </a:cubicBezTo>
                  <a:cubicBezTo>
                    <a:pt x="353" y="1703"/>
                    <a:pt x="360" y="1688"/>
                    <a:pt x="372" y="1688"/>
                  </a:cubicBezTo>
                  <a:cubicBezTo>
                    <a:pt x="384" y="1688"/>
                    <a:pt x="393" y="1703"/>
                    <a:pt x="402" y="1709"/>
                  </a:cubicBezTo>
                  <a:cubicBezTo>
                    <a:pt x="442" y="1709"/>
                    <a:pt x="409" y="1719"/>
                    <a:pt x="426" y="1724"/>
                  </a:cubicBezTo>
                  <a:cubicBezTo>
                    <a:pt x="443" y="1729"/>
                    <a:pt x="494" y="1749"/>
                    <a:pt x="507" y="1742"/>
                  </a:cubicBezTo>
                  <a:cubicBezTo>
                    <a:pt x="505" y="1726"/>
                    <a:pt x="514" y="1697"/>
                    <a:pt x="507" y="1682"/>
                  </a:cubicBezTo>
                  <a:cubicBezTo>
                    <a:pt x="506" y="1680"/>
                    <a:pt x="454" y="1666"/>
                    <a:pt x="447" y="1664"/>
                  </a:cubicBezTo>
                  <a:cubicBezTo>
                    <a:pt x="434" y="1654"/>
                    <a:pt x="422" y="1647"/>
                    <a:pt x="417" y="1634"/>
                  </a:cubicBezTo>
                  <a:cubicBezTo>
                    <a:pt x="412" y="1621"/>
                    <a:pt x="419" y="1601"/>
                    <a:pt x="417" y="1586"/>
                  </a:cubicBezTo>
                  <a:cubicBezTo>
                    <a:pt x="415" y="1571"/>
                    <a:pt x="409" y="1552"/>
                    <a:pt x="405" y="1544"/>
                  </a:cubicBezTo>
                  <a:cubicBezTo>
                    <a:pt x="400" y="1518"/>
                    <a:pt x="377" y="1545"/>
                    <a:pt x="393" y="1538"/>
                  </a:cubicBezTo>
                  <a:cubicBezTo>
                    <a:pt x="401" y="1533"/>
                    <a:pt x="435" y="1517"/>
                    <a:pt x="453" y="1511"/>
                  </a:cubicBezTo>
                  <a:cubicBezTo>
                    <a:pt x="471" y="1505"/>
                    <a:pt x="489" y="1506"/>
                    <a:pt x="504" y="1502"/>
                  </a:cubicBezTo>
                  <a:cubicBezTo>
                    <a:pt x="518" y="1499"/>
                    <a:pt x="531" y="1492"/>
                    <a:pt x="543" y="1484"/>
                  </a:cubicBezTo>
                  <a:cubicBezTo>
                    <a:pt x="549" y="1480"/>
                    <a:pt x="564" y="1478"/>
                    <a:pt x="564" y="1478"/>
                  </a:cubicBezTo>
                  <a:cubicBezTo>
                    <a:pt x="570" y="1472"/>
                    <a:pt x="569" y="1472"/>
                    <a:pt x="579" y="1463"/>
                  </a:cubicBezTo>
                  <a:cubicBezTo>
                    <a:pt x="589" y="1454"/>
                    <a:pt x="610" y="1428"/>
                    <a:pt x="624" y="1421"/>
                  </a:cubicBezTo>
                  <a:cubicBezTo>
                    <a:pt x="638" y="1414"/>
                    <a:pt x="645" y="1422"/>
                    <a:pt x="663" y="1418"/>
                  </a:cubicBezTo>
                  <a:cubicBezTo>
                    <a:pt x="674" y="1407"/>
                    <a:pt x="713" y="1403"/>
                    <a:pt x="732" y="1394"/>
                  </a:cubicBezTo>
                  <a:cubicBezTo>
                    <a:pt x="756" y="1384"/>
                    <a:pt x="782" y="1365"/>
                    <a:pt x="804" y="1358"/>
                  </a:cubicBezTo>
                  <a:cubicBezTo>
                    <a:pt x="826" y="1351"/>
                    <a:pt x="854" y="1355"/>
                    <a:pt x="867" y="1352"/>
                  </a:cubicBezTo>
                  <a:cubicBezTo>
                    <a:pt x="880" y="1349"/>
                    <a:pt x="877" y="1350"/>
                    <a:pt x="885" y="1340"/>
                  </a:cubicBezTo>
                  <a:cubicBezTo>
                    <a:pt x="916" y="1324"/>
                    <a:pt x="911" y="1307"/>
                    <a:pt x="915" y="1289"/>
                  </a:cubicBezTo>
                  <a:cubicBezTo>
                    <a:pt x="919" y="1271"/>
                    <a:pt x="915" y="1246"/>
                    <a:pt x="912" y="1232"/>
                  </a:cubicBezTo>
                  <a:cubicBezTo>
                    <a:pt x="909" y="1218"/>
                    <a:pt x="900" y="1210"/>
                    <a:pt x="897" y="1202"/>
                  </a:cubicBezTo>
                  <a:cubicBezTo>
                    <a:pt x="899" y="1175"/>
                    <a:pt x="890" y="1190"/>
                    <a:pt x="891" y="1181"/>
                  </a:cubicBezTo>
                  <a:cubicBezTo>
                    <a:pt x="892" y="1172"/>
                    <a:pt x="901" y="1163"/>
                    <a:pt x="903" y="1148"/>
                  </a:cubicBezTo>
                  <a:cubicBezTo>
                    <a:pt x="907" y="1127"/>
                    <a:pt x="905" y="1105"/>
                    <a:pt x="906" y="1088"/>
                  </a:cubicBezTo>
                  <a:cubicBezTo>
                    <a:pt x="907" y="1071"/>
                    <a:pt x="909" y="1063"/>
                    <a:pt x="909" y="1046"/>
                  </a:cubicBezTo>
                  <a:cubicBezTo>
                    <a:pt x="909" y="1029"/>
                    <a:pt x="910" y="1004"/>
                    <a:pt x="903" y="983"/>
                  </a:cubicBezTo>
                  <a:cubicBezTo>
                    <a:pt x="894" y="956"/>
                    <a:pt x="876" y="946"/>
                    <a:pt x="867" y="920"/>
                  </a:cubicBezTo>
                  <a:cubicBezTo>
                    <a:pt x="861" y="897"/>
                    <a:pt x="849" y="880"/>
                    <a:pt x="846" y="857"/>
                  </a:cubicBezTo>
                  <a:cubicBezTo>
                    <a:pt x="843" y="834"/>
                    <a:pt x="846" y="810"/>
                    <a:pt x="852" y="785"/>
                  </a:cubicBezTo>
                  <a:cubicBezTo>
                    <a:pt x="858" y="760"/>
                    <a:pt x="873" y="731"/>
                    <a:pt x="882" y="704"/>
                  </a:cubicBezTo>
                  <a:cubicBezTo>
                    <a:pt x="891" y="677"/>
                    <a:pt x="903" y="645"/>
                    <a:pt x="906" y="623"/>
                  </a:cubicBezTo>
                  <a:cubicBezTo>
                    <a:pt x="909" y="601"/>
                    <a:pt x="905" y="585"/>
                    <a:pt x="903" y="569"/>
                  </a:cubicBezTo>
                  <a:cubicBezTo>
                    <a:pt x="901" y="553"/>
                    <a:pt x="895" y="537"/>
                    <a:pt x="891" y="524"/>
                  </a:cubicBezTo>
                  <a:cubicBezTo>
                    <a:pt x="887" y="512"/>
                    <a:pt x="890" y="495"/>
                    <a:pt x="879" y="488"/>
                  </a:cubicBezTo>
                  <a:cubicBezTo>
                    <a:pt x="867" y="480"/>
                    <a:pt x="843" y="464"/>
                    <a:pt x="843" y="464"/>
                  </a:cubicBezTo>
                  <a:cubicBezTo>
                    <a:pt x="834" y="453"/>
                    <a:pt x="818" y="440"/>
                    <a:pt x="816" y="425"/>
                  </a:cubicBezTo>
                  <a:cubicBezTo>
                    <a:pt x="814" y="410"/>
                    <a:pt x="826" y="392"/>
                    <a:pt x="831" y="374"/>
                  </a:cubicBezTo>
                  <a:cubicBezTo>
                    <a:pt x="834" y="353"/>
                    <a:pt x="849" y="314"/>
                    <a:pt x="849" y="314"/>
                  </a:cubicBezTo>
                  <a:cubicBezTo>
                    <a:pt x="821" y="273"/>
                    <a:pt x="820" y="265"/>
                    <a:pt x="771" y="257"/>
                  </a:cubicBezTo>
                  <a:cubicBezTo>
                    <a:pt x="759" y="249"/>
                    <a:pt x="737" y="229"/>
                    <a:pt x="723" y="224"/>
                  </a:cubicBezTo>
                  <a:cubicBezTo>
                    <a:pt x="711" y="220"/>
                    <a:pt x="693" y="212"/>
                    <a:pt x="693" y="212"/>
                  </a:cubicBezTo>
                  <a:cubicBezTo>
                    <a:pt x="682" y="201"/>
                    <a:pt x="658" y="197"/>
                    <a:pt x="651" y="182"/>
                  </a:cubicBezTo>
                  <a:cubicBezTo>
                    <a:pt x="646" y="170"/>
                    <a:pt x="639" y="146"/>
                    <a:pt x="639" y="146"/>
                  </a:cubicBezTo>
                  <a:cubicBezTo>
                    <a:pt x="636" y="122"/>
                    <a:pt x="632" y="115"/>
                    <a:pt x="615" y="98"/>
                  </a:cubicBezTo>
                  <a:cubicBezTo>
                    <a:pt x="611" y="94"/>
                    <a:pt x="615" y="71"/>
                    <a:pt x="609" y="68"/>
                  </a:cubicBezTo>
                  <a:cubicBezTo>
                    <a:pt x="596" y="61"/>
                    <a:pt x="585" y="52"/>
                    <a:pt x="573" y="44"/>
                  </a:cubicBezTo>
                  <a:cubicBezTo>
                    <a:pt x="567" y="40"/>
                    <a:pt x="555" y="32"/>
                    <a:pt x="555" y="32"/>
                  </a:cubicBezTo>
                  <a:cubicBezTo>
                    <a:pt x="563" y="8"/>
                    <a:pt x="567" y="12"/>
                    <a:pt x="543" y="20"/>
                  </a:cubicBezTo>
                  <a:close/>
                </a:path>
              </a:pathLst>
            </a:custGeom>
            <a:solidFill>
              <a:srgbClr val="F1738E">
                <a:alpha val="47058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8" name="Freeform 12"/>
            <p:cNvSpPr>
              <a:spLocks/>
            </p:cNvSpPr>
            <p:nvPr/>
          </p:nvSpPr>
          <p:spPr bwMode="auto">
            <a:xfrm>
              <a:off x="2202" y="3640"/>
              <a:ext cx="66" cy="137"/>
            </a:xfrm>
            <a:custGeom>
              <a:avLst/>
              <a:gdLst>
                <a:gd name="T0" fmla="*/ 15 w 66"/>
                <a:gd name="T1" fmla="*/ 5 h 137"/>
                <a:gd name="T2" fmla="*/ 66 w 66"/>
                <a:gd name="T3" fmla="*/ 20 h 137"/>
                <a:gd name="T4" fmla="*/ 57 w 66"/>
                <a:gd name="T5" fmla="*/ 137 h 137"/>
                <a:gd name="T6" fmla="*/ 15 w 66"/>
                <a:gd name="T7" fmla="*/ 47 h 137"/>
                <a:gd name="T8" fmla="*/ 9 w 66"/>
                <a:gd name="T9" fmla="*/ 8 h 137"/>
                <a:gd name="T10" fmla="*/ 15 w 66"/>
                <a:gd name="T11" fmla="*/ 5 h 1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137"/>
                <a:gd name="T20" fmla="*/ 66 w 66"/>
                <a:gd name="T21" fmla="*/ 137 h 1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137">
                  <a:moveTo>
                    <a:pt x="15" y="5"/>
                  </a:moveTo>
                  <a:cubicBezTo>
                    <a:pt x="35" y="7"/>
                    <a:pt x="59" y="0"/>
                    <a:pt x="66" y="20"/>
                  </a:cubicBezTo>
                  <a:cubicBezTo>
                    <a:pt x="64" y="60"/>
                    <a:pt x="60" y="97"/>
                    <a:pt x="57" y="137"/>
                  </a:cubicBezTo>
                  <a:cubicBezTo>
                    <a:pt x="7" y="129"/>
                    <a:pt x="56" y="74"/>
                    <a:pt x="15" y="47"/>
                  </a:cubicBezTo>
                  <a:cubicBezTo>
                    <a:pt x="10" y="32"/>
                    <a:pt x="0" y="27"/>
                    <a:pt x="9" y="8"/>
                  </a:cubicBezTo>
                  <a:cubicBezTo>
                    <a:pt x="11" y="5"/>
                    <a:pt x="24" y="5"/>
                    <a:pt x="15" y="5"/>
                  </a:cubicBezTo>
                  <a:close/>
                </a:path>
              </a:pathLst>
            </a:custGeom>
            <a:solidFill>
              <a:srgbClr val="F1738E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9" name="Freeform 13"/>
            <p:cNvSpPr>
              <a:spLocks/>
            </p:cNvSpPr>
            <p:nvPr/>
          </p:nvSpPr>
          <p:spPr bwMode="auto">
            <a:xfrm>
              <a:off x="3117" y="4100"/>
              <a:ext cx="59" cy="48"/>
            </a:xfrm>
            <a:custGeom>
              <a:avLst/>
              <a:gdLst>
                <a:gd name="T0" fmla="*/ 51 w 59"/>
                <a:gd name="T1" fmla="*/ 22 h 48"/>
                <a:gd name="T2" fmla="*/ 0 w 59"/>
                <a:gd name="T3" fmla="*/ 16 h 48"/>
                <a:gd name="T4" fmla="*/ 54 w 59"/>
                <a:gd name="T5" fmla="*/ 28 h 48"/>
                <a:gd name="T6" fmla="*/ 51 w 59"/>
                <a:gd name="T7" fmla="*/ 13 h 48"/>
                <a:gd name="T8" fmla="*/ 51 w 59"/>
                <a:gd name="T9" fmla="*/ 2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8"/>
                <a:gd name="T17" fmla="*/ 59 w 5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8">
                  <a:moveTo>
                    <a:pt x="51" y="22"/>
                  </a:moveTo>
                  <a:cubicBezTo>
                    <a:pt x="44" y="0"/>
                    <a:pt x="18" y="13"/>
                    <a:pt x="0" y="16"/>
                  </a:cubicBezTo>
                  <a:cubicBezTo>
                    <a:pt x="5" y="43"/>
                    <a:pt x="1" y="48"/>
                    <a:pt x="54" y="28"/>
                  </a:cubicBezTo>
                  <a:cubicBezTo>
                    <a:pt x="59" y="26"/>
                    <a:pt x="53" y="18"/>
                    <a:pt x="51" y="13"/>
                  </a:cubicBezTo>
                  <a:cubicBezTo>
                    <a:pt x="50" y="10"/>
                    <a:pt x="51" y="19"/>
                    <a:pt x="51" y="22"/>
                  </a:cubicBezTo>
                  <a:close/>
                </a:path>
              </a:pathLst>
            </a:custGeom>
            <a:solidFill>
              <a:srgbClr val="F1738E">
                <a:alpha val="4392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Freeform 14"/>
            <p:cNvSpPr>
              <a:spLocks/>
            </p:cNvSpPr>
            <p:nvPr/>
          </p:nvSpPr>
          <p:spPr bwMode="auto">
            <a:xfrm>
              <a:off x="3164" y="4150"/>
              <a:ext cx="27" cy="28"/>
            </a:xfrm>
            <a:custGeom>
              <a:avLst/>
              <a:gdLst>
                <a:gd name="T0" fmla="*/ 25 w 27"/>
                <a:gd name="T1" fmla="*/ 5 h 28"/>
                <a:gd name="T2" fmla="*/ 1 w 27"/>
                <a:gd name="T3" fmla="*/ 14 h 28"/>
                <a:gd name="T4" fmla="*/ 4 w 27"/>
                <a:gd name="T5" fmla="*/ 26 h 28"/>
                <a:gd name="T6" fmla="*/ 16 w 27"/>
                <a:gd name="T7" fmla="*/ 23 h 28"/>
                <a:gd name="T8" fmla="*/ 25 w 27"/>
                <a:gd name="T9" fmla="*/ 20 h 28"/>
                <a:gd name="T10" fmla="*/ 25 w 27"/>
                <a:gd name="T11" fmla="*/ 5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28"/>
                <a:gd name="T20" fmla="*/ 27 w 2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28">
                  <a:moveTo>
                    <a:pt x="25" y="5"/>
                  </a:moveTo>
                  <a:cubicBezTo>
                    <a:pt x="12" y="1"/>
                    <a:pt x="6" y="0"/>
                    <a:pt x="1" y="14"/>
                  </a:cubicBezTo>
                  <a:cubicBezTo>
                    <a:pt x="2" y="18"/>
                    <a:pt x="0" y="24"/>
                    <a:pt x="4" y="26"/>
                  </a:cubicBezTo>
                  <a:cubicBezTo>
                    <a:pt x="8" y="28"/>
                    <a:pt x="12" y="24"/>
                    <a:pt x="16" y="23"/>
                  </a:cubicBezTo>
                  <a:cubicBezTo>
                    <a:pt x="19" y="22"/>
                    <a:pt x="24" y="23"/>
                    <a:pt x="25" y="20"/>
                  </a:cubicBezTo>
                  <a:cubicBezTo>
                    <a:pt x="27" y="16"/>
                    <a:pt x="25" y="10"/>
                    <a:pt x="25" y="5"/>
                  </a:cubicBezTo>
                  <a:close/>
                </a:path>
              </a:pathLst>
            </a:custGeom>
            <a:solidFill>
              <a:srgbClr val="F1738E">
                <a:alpha val="4392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2" name="Text Box 15"/>
          <p:cNvSpPr txBox="1">
            <a:spLocks noChangeArrowheads="1"/>
          </p:cNvSpPr>
          <p:nvPr/>
        </p:nvSpPr>
        <p:spPr bwMode="auto">
          <a:xfrm>
            <a:off x="533400" y="6400800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500" b="1" dirty="0">
                <a:solidFill>
                  <a:srgbClr val="000000"/>
                </a:solidFill>
              </a:rPr>
              <a:t>LƯỢC ĐỒ </a:t>
            </a:r>
            <a:r>
              <a:rPr lang="en-US" sz="1500" b="1" dirty="0" smtClean="0">
                <a:solidFill>
                  <a:srgbClr val="000000"/>
                </a:solidFill>
              </a:rPr>
              <a:t> PHONG </a:t>
            </a:r>
            <a:r>
              <a:rPr lang="en-US" sz="1500" b="1" dirty="0">
                <a:solidFill>
                  <a:srgbClr val="000000"/>
                </a:solidFill>
              </a:rPr>
              <a:t>TRÀO </a:t>
            </a:r>
            <a:r>
              <a:rPr lang="en-US" sz="1500" b="1" dirty="0" smtClean="0">
                <a:solidFill>
                  <a:srgbClr val="000000"/>
                </a:solidFill>
              </a:rPr>
              <a:t>TÂY </a:t>
            </a:r>
            <a:r>
              <a:rPr lang="en-US" sz="1500" b="1" dirty="0">
                <a:solidFill>
                  <a:srgbClr val="000000"/>
                </a:solidFill>
              </a:rPr>
              <a:t>SƠN</a:t>
            </a:r>
          </a:p>
        </p:txBody>
      </p:sp>
      <p:sp>
        <p:nvSpPr>
          <p:cNvPr id="11273" name="Rectangle 16"/>
          <p:cNvSpPr>
            <a:spLocks noChangeArrowheads="1"/>
          </p:cNvSpPr>
          <p:nvPr/>
        </p:nvSpPr>
        <p:spPr bwMode="auto">
          <a:xfrm>
            <a:off x="5105400" y="5943600"/>
            <a:ext cx="381000" cy="228600"/>
          </a:xfrm>
          <a:prstGeom prst="rect">
            <a:avLst/>
          </a:prstGeom>
          <a:solidFill>
            <a:srgbClr val="FF9393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1274" name="Rectangle 17"/>
          <p:cNvSpPr>
            <a:spLocks noChangeArrowheads="1"/>
          </p:cNvSpPr>
          <p:nvPr/>
        </p:nvSpPr>
        <p:spPr bwMode="auto">
          <a:xfrm>
            <a:off x="5105400" y="5257800"/>
            <a:ext cx="381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1275" name="Rectangle 18"/>
          <p:cNvSpPr>
            <a:spLocks noChangeArrowheads="1"/>
          </p:cNvSpPr>
          <p:nvPr/>
        </p:nvSpPr>
        <p:spPr bwMode="auto">
          <a:xfrm>
            <a:off x="5105400" y="5562600"/>
            <a:ext cx="3810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953000" y="6248400"/>
            <a:ext cx="609600" cy="411162"/>
            <a:chOff x="4176" y="4039"/>
            <a:chExt cx="384" cy="259"/>
          </a:xfrm>
        </p:grpSpPr>
        <p:sp>
          <p:nvSpPr>
            <p:cNvPr id="11291" name="Freeform 20"/>
            <p:cNvSpPr>
              <a:spLocks/>
            </p:cNvSpPr>
            <p:nvPr/>
          </p:nvSpPr>
          <p:spPr bwMode="auto">
            <a:xfrm>
              <a:off x="4272" y="4093"/>
              <a:ext cx="192" cy="205"/>
            </a:xfrm>
            <a:custGeom>
              <a:avLst/>
              <a:gdLst>
                <a:gd name="T0" fmla="*/ 2 w 291"/>
                <a:gd name="T1" fmla="*/ 2 h 253"/>
                <a:gd name="T2" fmla="*/ 1 w 291"/>
                <a:gd name="T3" fmla="*/ 2 h 253"/>
                <a:gd name="T4" fmla="*/ 1 w 291"/>
                <a:gd name="T5" fmla="*/ 2 h 253"/>
                <a:gd name="T6" fmla="*/ 1 w 291"/>
                <a:gd name="T7" fmla="*/ 2 h 253"/>
                <a:gd name="T8" fmla="*/ 1 w 291"/>
                <a:gd name="T9" fmla="*/ 5 h 253"/>
                <a:gd name="T10" fmla="*/ 1 w 291"/>
                <a:gd name="T11" fmla="*/ 6 h 253"/>
                <a:gd name="T12" fmla="*/ 1 w 291"/>
                <a:gd name="T13" fmla="*/ 8 h 253"/>
                <a:gd name="T14" fmla="*/ 0 w 291"/>
                <a:gd name="T15" fmla="*/ 8 h 253"/>
                <a:gd name="T16" fmla="*/ 1 w 291"/>
                <a:gd name="T17" fmla="*/ 11 h 253"/>
                <a:gd name="T18" fmla="*/ 1 w 291"/>
                <a:gd name="T19" fmla="*/ 14 h 253"/>
                <a:gd name="T20" fmla="*/ 1 w 291"/>
                <a:gd name="T21" fmla="*/ 17 h 253"/>
                <a:gd name="T22" fmla="*/ 1 w 291"/>
                <a:gd name="T23" fmla="*/ 18 h 253"/>
                <a:gd name="T24" fmla="*/ 1 w 291"/>
                <a:gd name="T25" fmla="*/ 18 h 253"/>
                <a:gd name="T26" fmla="*/ 1 w 291"/>
                <a:gd name="T27" fmla="*/ 20 h 253"/>
                <a:gd name="T28" fmla="*/ 2 w 291"/>
                <a:gd name="T29" fmla="*/ 20 h 253"/>
                <a:gd name="T30" fmla="*/ 2 w 291"/>
                <a:gd name="T31" fmla="*/ 19 h 253"/>
                <a:gd name="T32" fmla="*/ 2 w 291"/>
                <a:gd name="T33" fmla="*/ 14 h 253"/>
                <a:gd name="T34" fmla="*/ 2 w 291"/>
                <a:gd name="T35" fmla="*/ 3 h 253"/>
                <a:gd name="T36" fmla="*/ 2 w 291"/>
                <a:gd name="T37" fmla="*/ 2 h 253"/>
                <a:gd name="T38" fmla="*/ 2 w 291"/>
                <a:gd name="T39" fmla="*/ 2 h 253"/>
                <a:gd name="T40" fmla="*/ 2 w 291"/>
                <a:gd name="T41" fmla="*/ 2 h 2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1"/>
                <a:gd name="T64" fmla="*/ 0 h 253"/>
                <a:gd name="T65" fmla="*/ 291 w 291"/>
                <a:gd name="T66" fmla="*/ 253 h 2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1" h="253">
                  <a:moveTo>
                    <a:pt x="255" y="21"/>
                  </a:moveTo>
                  <a:cubicBezTo>
                    <a:pt x="237" y="18"/>
                    <a:pt x="222" y="14"/>
                    <a:pt x="204" y="12"/>
                  </a:cubicBezTo>
                  <a:cubicBezTo>
                    <a:pt x="167" y="0"/>
                    <a:pt x="192" y="6"/>
                    <a:pt x="126" y="9"/>
                  </a:cubicBezTo>
                  <a:cubicBezTo>
                    <a:pt x="107" y="11"/>
                    <a:pt x="88" y="10"/>
                    <a:pt x="72" y="21"/>
                  </a:cubicBezTo>
                  <a:cubicBezTo>
                    <a:pt x="61" y="38"/>
                    <a:pt x="47" y="53"/>
                    <a:pt x="30" y="63"/>
                  </a:cubicBezTo>
                  <a:cubicBezTo>
                    <a:pt x="22" y="93"/>
                    <a:pt x="34" y="62"/>
                    <a:pt x="18" y="78"/>
                  </a:cubicBezTo>
                  <a:cubicBezTo>
                    <a:pt x="13" y="83"/>
                    <a:pt x="10" y="90"/>
                    <a:pt x="6" y="96"/>
                  </a:cubicBezTo>
                  <a:cubicBezTo>
                    <a:pt x="4" y="99"/>
                    <a:pt x="0" y="105"/>
                    <a:pt x="0" y="105"/>
                  </a:cubicBezTo>
                  <a:cubicBezTo>
                    <a:pt x="3" y="129"/>
                    <a:pt x="0" y="131"/>
                    <a:pt x="21" y="138"/>
                  </a:cubicBezTo>
                  <a:cubicBezTo>
                    <a:pt x="25" y="172"/>
                    <a:pt x="26" y="167"/>
                    <a:pt x="60" y="171"/>
                  </a:cubicBezTo>
                  <a:cubicBezTo>
                    <a:pt x="73" y="210"/>
                    <a:pt x="69" y="212"/>
                    <a:pt x="117" y="216"/>
                  </a:cubicBezTo>
                  <a:cubicBezTo>
                    <a:pt x="123" y="218"/>
                    <a:pt x="129" y="220"/>
                    <a:pt x="135" y="222"/>
                  </a:cubicBezTo>
                  <a:cubicBezTo>
                    <a:pt x="138" y="223"/>
                    <a:pt x="144" y="225"/>
                    <a:pt x="144" y="225"/>
                  </a:cubicBezTo>
                  <a:cubicBezTo>
                    <a:pt x="163" y="253"/>
                    <a:pt x="197" y="247"/>
                    <a:pt x="228" y="252"/>
                  </a:cubicBezTo>
                  <a:cubicBezTo>
                    <a:pt x="243" y="251"/>
                    <a:pt x="258" y="252"/>
                    <a:pt x="273" y="249"/>
                  </a:cubicBezTo>
                  <a:cubicBezTo>
                    <a:pt x="277" y="248"/>
                    <a:pt x="278" y="243"/>
                    <a:pt x="279" y="240"/>
                  </a:cubicBezTo>
                  <a:cubicBezTo>
                    <a:pt x="287" y="209"/>
                    <a:pt x="275" y="198"/>
                    <a:pt x="291" y="174"/>
                  </a:cubicBezTo>
                  <a:cubicBezTo>
                    <a:pt x="286" y="126"/>
                    <a:pt x="276" y="90"/>
                    <a:pt x="261" y="45"/>
                  </a:cubicBezTo>
                  <a:cubicBezTo>
                    <a:pt x="260" y="38"/>
                    <a:pt x="260" y="31"/>
                    <a:pt x="258" y="24"/>
                  </a:cubicBezTo>
                  <a:cubicBezTo>
                    <a:pt x="257" y="21"/>
                    <a:pt x="255" y="18"/>
                    <a:pt x="252" y="15"/>
                  </a:cubicBezTo>
                  <a:cubicBezTo>
                    <a:pt x="250" y="13"/>
                    <a:pt x="254" y="19"/>
                    <a:pt x="255" y="21"/>
                  </a:cubicBezTo>
                  <a:close/>
                </a:path>
              </a:pathLst>
            </a:custGeom>
            <a:solidFill>
              <a:srgbClr val="F1738E">
                <a:alpha val="65097"/>
              </a:srgbClr>
            </a:solidFill>
            <a:ln w="3175">
              <a:solidFill>
                <a:srgbClr val="F1738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4176" y="4039"/>
              <a:ext cx="384" cy="220"/>
              <a:chOff x="3435" y="2827"/>
              <a:chExt cx="336" cy="172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3603" y="2827"/>
                <a:ext cx="96" cy="152"/>
                <a:chOff x="2307" y="2166"/>
                <a:chExt cx="96" cy="152"/>
              </a:xfrm>
            </p:grpSpPr>
            <p:sp>
              <p:nvSpPr>
                <p:cNvPr id="11295" name="AutoShape 23"/>
                <p:cNvSpPr>
                  <a:spLocks noChangeArrowheads="1"/>
                </p:cNvSpPr>
                <p:nvPr/>
              </p:nvSpPr>
              <p:spPr bwMode="auto">
                <a:xfrm>
                  <a:off x="2307" y="2166"/>
                  <a:ext cx="96" cy="72"/>
                </a:xfrm>
                <a:prstGeom prst="flowChartPunchedTape">
                  <a:avLst/>
                </a:prstGeom>
                <a:solidFill>
                  <a:srgbClr val="FF0000"/>
                </a:solidFill>
                <a:ln w="9525">
                  <a:solidFill>
                    <a:srgbClr val="99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1296" name="Line 24"/>
                <p:cNvSpPr>
                  <a:spLocks noChangeShapeType="1"/>
                </p:cNvSpPr>
                <p:nvPr/>
              </p:nvSpPr>
              <p:spPr bwMode="auto">
                <a:xfrm>
                  <a:off x="2307" y="2204"/>
                  <a:ext cx="0" cy="114"/>
                </a:xfrm>
                <a:prstGeom prst="line">
                  <a:avLst/>
                </a:prstGeom>
                <a:noFill/>
                <a:ln w="19050">
                  <a:solidFill>
                    <a:srgbClr val="99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294" name="Rectangle 25"/>
              <p:cNvSpPr>
                <a:spLocks noChangeArrowheads="1"/>
              </p:cNvSpPr>
              <p:nvPr/>
            </p:nvSpPr>
            <p:spPr bwMode="auto">
              <a:xfrm>
                <a:off x="3435" y="2903"/>
                <a:ext cx="336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800" b="1" dirty="0" err="1">
                    <a:latin typeface="Arial" charset="0"/>
                  </a:rPr>
                  <a:t>Tây</a:t>
                </a:r>
                <a:r>
                  <a:rPr lang="en-US" sz="800" b="1" dirty="0">
                    <a:latin typeface="Arial" charset="0"/>
                  </a:rPr>
                  <a:t> </a:t>
                </a:r>
                <a:r>
                  <a:rPr lang="en-US" sz="800" b="1" dirty="0" err="1">
                    <a:latin typeface="Arial" charset="0"/>
                  </a:rPr>
                  <a:t>Sơn</a:t>
                </a:r>
                <a:endParaRPr lang="en-US" sz="800" b="1" dirty="0">
                  <a:latin typeface="Arial" charset="0"/>
                </a:endParaRPr>
              </a:p>
            </p:txBody>
          </p:sp>
        </p:grpSp>
      </p:grpSp>
      <p:sp>
        <p:nvSpPr>
          <p:cNvPr id="11277" name="Text Box 26"/>
          <p:cNvSpPr txBox="1">
            <a:spLocks noChangeArrowheads="1"/>
          </p:cNvSpPr>
          <p:nvPr/>
        </p:nvSpPr>
        <p:spPr bwMode="auto">
          <a:xfrm>
            <a:off x="5791200" y="5943600"/>
            <a:ext cx="152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err="1">
                <a:latin typeface="Arial" charset="0"/>
              </a:rPr>
              <a:t>Tây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b="1" dirty="0" err="1">
                <a:latin typeface="Arial" charset="0"/>
              </a:rPr>
              <a:t>Sơn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b="1" dirty="0" err="1">
                <a:latin typeface="Arial" charset="0"/>
              </a:rPr>
              <a:t>làm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b="1" dirty="0" err="1">
                <a:latin typeface="Arial" charset="0"/>
              </a:rPr>
              <a:t>chủ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11278" name="Text Box 27"/>
          <p:cNvSpPr txBox="1">
            <a:spLocks noChangeArrowheads="1"/>
          </p:cNvSpPr>
          <p:nvPr/>
        </p:nvSpPr>
        <p:spPr bwMode="auto">
          <a:xfrm>
            <a:off x="5791200" y="5257800"/>
            <a:ext cx="1447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err="1">
                <a:latin typeface="Arial" charset="0"/>
              </a:rPr>
              <a:t>Đàng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b="1" dirty="0" err="1">
                <a:latin typeface="Arial" charset="0"/>
              </a:rPr>
              <a:t>Ngoài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11279" name="Text Box 28"/>
          <p:cNvSpPr txBox="1">
            <a:spLocks noChangeArrowheads="1"/>
          </p:cNvSpPr>
          <p:nvPr/>
        </p:nvSpPr>
        <p:spPr bwMode="auto">
          <a:xfrm>
            <a:off x="5791200" y="5562600"/>
            <a:ext cx="1447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err="1">
                <a:latin typeface="Arial" charset="0"/>
              </a:rPr>
              <a:t>Đàng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b="1" dirty="0" err="1">
                <a:latin typeface="Arial" charset="0"/>
              </a:rPr>
              <a:t>Trong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11280" name="Text Box 29"/>
          <p:cNvSpPr txBox="1">
            <a:spLocks noChangeArrowheads="1"/>
          </p:cNvSpPr>
          <p:nvPr/>
        </p:nvSpPr>
        <p:spPr bwMode="auto">
          <a:xfrm>
            <a:off x="5791200" y="632460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err="1">
                <a:latin typeface="Arial" charset="0"/>
              </a:rPr>
              <a:t>Khởi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b="1" dirty="0" err="1">
                <a:latin typeface="Arial" charset="0"/>
              </a:rPr>
              <a:t>nghĩa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b="1" dirty="0" err="1">
                <a:latin typeface="Arial" charset="0"/>
              </a:rPr>
              <a:t>Tây</a:t>
            </a:r>
            <a:r>
              <a:rPr lang="en-US" sz="1200" b="1" dirty="0">
                <a:latin typeface="Arial" charset="0"/>
              </a:rPr>
              <a:t> </a:t>
            </a:r>
            <a:r>
              <a:rPr lang="en-US" sz="1200" b="1" dirty="0" err="1">
                <a:latin typeface="Arial" charset="0"/>
              </a:rPr>
              <a:t>Sơn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11281" name="Text Box 30"/>
          <p:cNvSpPr txBox="1">
            <a:spLocks noChangeArrowheads="1"/>
          </p:cNvSpPr>
          <p:nvPr/>
        </p:nvSpPr>
        <p:spPr bwMode="auto">
          <a:xfrm>
            <a:off x="5867400" y="48768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u="sng" dirty="0">
                <a:solidFill>
                  <a:srgbClr val="FF0066"/>
                </a:solidFill>
                <a:latin typeface="Arial" charset="0"/>
              </a:rPr>
              <a:t>GHI CHÚ</a:t>
            </a:r>
          </a:p>
        </p:txBody>
      </p:sp>
      <p:sp>
        <p:nvSpPr>
          <p:cNvPr id="11282" name="Rectangle 31"/>
          <p:cNvSpPr>
            <a:spLocks noChangeArrowheads="1"/>
          </p:cNvSpPr>
          <p:nvPr/>
        </p:nvSpPr>
        <p:spPr bwMode="auto">
          <a:xfrm>
            <a:off x="5029200" y="4876800"/>
            <a:ext cx="2616200" cy="1752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1764" name="Freeform 38"/>
          <p:cNvSpPr>
            <a:spLocks/>
          </p:cNvSpPr>
          <p:nvPr/>
        </p:nvSpPr>
        <p:spPr bwMode="auto">
          <a:xfrm>
            <a:off x="3581400" y="4038600"/>
            <a:ext cx="766763" cy="609600"/>
          </a:xfrm>
          <a:custGeom>
            <a:avLst/>
            <a:gdLst>
              <a:gd name="T0" fmla="*/ 2147483647 w 291"/>
              <a:gd name="T1" fmla="*/ 2147483647 h 253"/>
              <a:gd name="T2" fmla="*/ 2147483647 w 291"/>
              <a:gd name="T3" fmla="*/ 2147483647 h 253"/>
              <a:gd name="T4" fmla="*/ 2147483647 w 291"/>
              <a:gd name="T5" fmla="*/ 2147483647 h 253"/>
              <a:gd name="T6" fmla="*/ 2147483647 w 291"/>
              <a:gd name="T7" fmla="*/ 2147483647 h 253"/>
              <a:gd name="T8" fmla="*/ 2147483647 w 291"/>
              <a:gd name="T9" fmla="*/ 2147483647 h 253"/>
              <a:gd name="T10" fmla="*/ 2147483647 w 291"/>
              <a:gd name="T11" fmla="*/ 2147483647 h 253"/>
              <a:gd name="T12" fmla="*/ 2147483647 w 291"/>
              <a:gd name="T13" fmla="*/ 2147483647 h 253"/>
              <a:gd name="T14" fmla="*/ 0 w 291"/>
              <a:gd name="T15" fmla="*/ 2147483647 h 253"/>
              <a:gd name="T16" fmla="*/ 2147483647 w 291"/>
              <a:gd name="T17" fmla="*/ 2147483647 h 253"/>
              <a:gd name="T18" fmla="*/ 2147483647 w 291"/>
              <a:gd name="T19" fmla="*/ 2147483647 h 253"/>
              <a:gd name="T20" fmla="*/ 2147483647 w 291"/>
              <a:gd name="T21" fmla="*/ 2147483647 h 253"/>
              <a:gd name="T22" fmla="*/ 2147483647 w 291"/>
              <a:gd name="T23" fmla="*/ 2147483647 h 253"/>
              <a:gd name="T24" fmla="*/ 2147483647 w 291"/>
              <a:gd name="T25" fmla="*/ 2147483647 h 253"/>
              <a:gd name="T26" fmla="*/ 2147483647 w 291"/>
              <a:gd name="T27" fmla="*/ 2147483647 h 253"/>
              <a:gd name="T28" fmla="*/ 2147483647 w 291"/>
              <a:gd name="T29" fmla="*/ 2147483647 h 253"/>
              <a:gd name="T30" fmla="*/ 2147483647 w 291"/>
              <a:gd name="T31" fmla="*/ 2147483647 h 253"/>
              <a:gd name="T32" fmla="*/ 2147483647 w 291"/>
              <a:gd name="T33" fmla="*/ 2147483647 h 253"/>
              <a:gd name="T34" fmla="*/ 2147483647 w 291"/>
              <a:gd name="T35" fmla="*/ 2147483647 h 253"/>
              <a:gd name="T36" fmla="*/ 2147483647 w 291"/>
              <a:gd name="T37" fmla="*/ 2147483647 h 253"/>
              <a:gd name="T38" fmla="*/ 2147483647 w 291"/>
              <a:gd name="T39" fmla="*/ 2147483647 h 253"/>
              <a:gd name="T40" fmla="*/ 2147483647 w 291"/>
              <a:gd name="T41" fmla="*/ 2147483647 h 25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91"/>
              <a:gd name="T64" fmla="*/ 0 h 253"/>
              <a:gd name="T65" fmla="*/ 291 w 291"/>
              <a:gd name="T66" fmla="*/ 253 h 25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91" h="253">
                <a:moveTo>
                  <a:pt x="255" y="21"/>
                </a:moveTo>
                <a:cubicBezTo>
                  <a:pt x="237" y="18"/>
                  <a:pt x="222" y="14"/>
                  <a:pt x="204" y="12"/>
                </a:cubicBezTo>
                <a:cubicBezTo>
                  <a:pt x="167" y="0"/>
                  <a:pt x="192" y="6"/>
                  <a:pt x="126" y="9"/>
                </a:cubicBezTo>
                <a:cubicBezTo>
                  <a:pt x="107" y="11"/>
                  <a:pt x="88" y="10"/>
                  <a:pt x="72" y="21"/>
                </a:cubicBezTo>
                <a:cubicBezTo>
                  <a:pt x="61" y="38"/>
                  <a:pt x="47" y="53"/>
                  <a:pt x="30" y="63"/>
                </a:cubicBezTo>
                <a:cubicBezTo>
                  <a:pt x="22" y="93"/>
                  <a:pt x="34" y="62"/>
                  <a:pt x="18" y="78"/>
                </a:cubicBezTo>
                <a:cubicBezTo>
                  <a:pt x="13" y="83"/>
                  <a:pt x="10" y="90"/>
                  <a:pt x="6" y="96"/>
                </a:cubicBezTo>
                <a:cubicBezTo>
                  <a:pt x="4" y="99"/>
                  <a:pt x="0" y="105"/>
                  <a:pt x="0" y="105"/>
                </a:cubicBezTo>
                <a:cubicBezTo>
                  <a:pt x="3" y="129"/>
                  <a:pt x="0" y="131"/>
                  <a:pt x="21" y="138"/>
                </a:cubicBezTo>
                <a:cubicBezTo>
                  <a:pt x="25" y="172"/>
                  <a:pt x="26" y="167"/>
                  <a:pt x="60" y="171"/>
                </a:cubicBezTo>
                <a:cubicBezTo>
                  <a:pt x="73" y="210"/>
                  <a:pt x="69" y="212"/>
                  <a:pt x="117" y="216"/>
                </a:cubicBezTo>
                <a:cubicBezTo>
                  <a:pt x="123" y="218"/>
                  <a:pt x="129" y="220"/>
                  <a:pt x="135" y="222"/>
                </a:cubicBezTo>
                <a:cubicBezTo>
                  <a:pt x="138" y="223"/>
                  <a:pt x="144" y="225"/>
                  <a:pt x="144" y="225"/>
                </a:cubicBezTo>
                <a:cubicBezTo>
                  <a:pt x="163" y="253"/>
                  <a:pt x="197" y="247"/>
                  <a:pt x="228" y="252"/>
                </a:cubicBezTo>
                <a:cubicBezTo>
                  <a:pt x="243" y="251"/>
                  <a:pt x="258" y="252"/>
                  <a:pt x="273" y="249"/>
                </a:cubicBezTo>
                <a:cubicBezTo>
                  <a:pt x="277" y="248"/>
                  <a:pt x="278" y="243"/>
                  <a:pt x="279" y="240"/>
                </a:cubicBezTo>
                <a:cubicBezTo>
                  <a:pt x="287" y="209"/>
                  <a:pt x="275" y="198"/>
                  <a:pt x="291" y="174"/>
                </a:cubicBezTo>
                <a:cubicBezTo>
                  <a:pt x="286" y="126"/>
                  <a:pt x="276" y="90"/>
                  <a:pt x="261" y="45"/>
                </a:cubicBezTo>
                <a:cubicBezTo>
                  <a:pt x="260" y="38"/>
                  <a:pt x="260" y="31"/>
                  <a:pt x="258" y="24"/>
                </a:cubicBezTo>
                <a:cubicBezTo>
                  <a:pt x="257" y="21"/>
                  <a:pt x="255" y="18"/>
                  <a:pt x="252" y="15"/>
                </a:cubicBezTo>
                <a:cubicBezTo>
                  <a:pt x="250" y="13"/>
                  <a:pt x="254" y="19"/>
                  <a:pt x="255" y="21"/>
                </a:cubicBezTo>
                <a:close/>
              </a:path>
            </a:pathLst>
          </a:custGeom>
          <a:solidFill>
            <a:srgbClr val="F1738E">
              <a:alpha val="65097"/>
            </a:srgbClr>
          </a:solidFill>
          <a:ln w="3175">
            <a:solidFill>
              <a:srgbClr val="F1738E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3581400" y="3886200"/>
            <a:ext cx="533400" cy="533400"/>
            <a:chOff x="3435" y="2668"/>
            <a:chExt cx="336" cy="171"/>
          </a:xfrm>
        </p:grpSpPr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3648" y="2668"/>
              <a:ext cx="96" cy="114"/>
              <a:chOff x="2352" y="2007"/>
              <a:chExt cx="96" cy="114"/>
            </a:xfrm>
          </p:grpSpPr>
          <p:sp>
            <p:nvSpPr>
              <p:cNvPr id="11289" name="AutoShape 29"/>
              <p:cNvSpPr>
                <a:spLocks noChangeArrowheads="1"/>
              </p:cNvSpPr>
              <p:nvPr/>
            </p:nvSpPr>
            <p:spPr bwMode="auto">
              <a:xfrm>
                <a:off x="2352" y="2016"/>
                <a:ext cx="96" cy="72"/>
              </a:xfrm>
              <a:prstGeom prst="flowChartPunchedTap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290" name="Line 30"/>
              <p:cNvSpPr>
                <a:spLocks noChangeShapeType="1"/>
              </p:cNvSpPr>
              <p:nvPr/>
            </p:nvSpPr>
            <p:spPr bwMode="auto">
              <a:xfrm>
                <a:off x="2352" y="2007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88" name="Rectangle 31"/>
            <p:cNvSpPr>
              <a:spLocks noChangeArrowheads="1"/>
            </p:cNvSpPr>
            <p:nvPr/>
          </p:nvSpPr>
          <p:spPr bwMode="auto">
            <a:xfrm>
              <a:off x="3435" y="2743"/>
              <a:ext cx="33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Arial" charset="0"/>
                </a:rPr>
                <a:t>Tây Sơn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181600" y="2895600"/>
            <a:ext cx="3733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4000" y="228600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4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410200" y="762000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4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ranh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5334000" y="3124200"/>
            <a:ext cx="228600" cy="762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7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9" grpId="0" animBg="1"/>
      <p:bldP spid="31764" grpId="0" animBg="1"/>
      <p:bldP spid="46" grpId="0"/>
      <p:bldP spid="43" grpId="0"/>
      <p:bldP spid="45" grpId="0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0668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XVIII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14478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(1785)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47" descr="IMGA0315"/>
          <p:cNvPicPr>
            <a:picLocks noChangeAspect="1" noChangeArrowheads="1"/>
          </p:cNvPicPr>
          <p:nvPr/>
        </p:nvPicPr>
        <p:blipFill>
          <a:blip r:embed="rId3"/>
          <a:srcRect l="9375" t="25397" r="49072" b="10582"/>
          <a:stretch>
            <a:fillRect/>
          </a:stretch>
        </p:blipFill>
        <p:spPr bwMode="auto">
          <a:xfrm>
            <a:off x="4343400" y="3048000"/>
            <a:ext cx="4800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1066800" y="2667000"/>
            <a:ext cx="442452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24000" y="2514600"/>
            <a:ext cx="45079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828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3270"/>
            <a:ext cx="9144000" cy="1053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 –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TRÀO TÂY SƠN VÀ SỰ NGHIỆP THỐNG NHẤT ĐẤT NƯỚC,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TỔ QUỐC CUỐI THẾ KỈ XVIII (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2209800"/>
            <a:ext cx="441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lang="en-US" sz="2400" dirty="0" smtClean="0">
              <a:solidFill>
                <a:srgbClr val="0033CC"/>
              </a:solidFill>
            </a:endParaRP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19200" y="64886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NGUYỄN  ÁNH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8565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4" grpId="0" animBg="1"/>
      <p:bldP spid="25" grpId="0"/>
      <p:bldP spid="10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0668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XVIII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14478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(1785)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1066800" y="2743200"/>
            <a:ext cx="442452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24000" y="2590800"/>
            <a:ext cx="45079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828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3270"/>
            <a:ext cx="9144000" cy="1053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 –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TRÀO TÂY SƠN VÀ SỰ NGHIỆP THỐNG NHẤT ĐẤT NƯỚC,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TỔ QUỐC CUỐI THẾ KỈ XVIII (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3200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00" y="22098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038565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406"/>
            <a:chExt cx="5760" cy="3402"/>
          </a:xfrm>
        </p:grpSpPr>
        <p:sp>
          <p:nvSpPr>
            <p:cNvPr id="54277" name="Rectangle 5"/>
            <p:cNvSpPr>
              <a:spLocks noChangeArrowheads="1"/>
            </p:cNvSpPr>
            <p:nvPr/>
          </p:nvSpPr>
          <p:spPr bwMode="auto">
            <a:xfrm>
              <a:off x="0" y="406"/>
              <a:ext cx="5760" cy="624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r>
                <a:rPr lang="en-US" sz="3200" b="1" dirty="0" smtClean="0">
                  <a:solidFill>
                    <a:srgbClr val="DC4A08"/>
                  </a:solidFill>
                </a:rPr>
                <a:t>     CHIẾN </a:t>
              </a:r>
              <a:r>
                <a:rPr lang="en-US" sz="3200" b="1" dirty="0">
                  <a:solidFill>
                    <a:srgbClr val="DC4A08"/>
                  </a:solidFill>
                </a:rPr>
                <a:t>THẮNG RẠCH GẦM – XOÀI MÚT</a:t>
              </a:r>
            </a:p>
          </p:txBody>
        </p:sp>
        <p:pic>
          <p:nvPicPr>
            <p:cNvPr id="54278" name="Picture 6" descr="Rach Gam-Xoai Mu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040"/>
              <a:ext cx="5760" cy="276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8229600" y="1219200"/>
            <a:ext cx="914400" cy="930275"/>
            <a:chOff x="4848" y="1046"/>
            <a:chExt cx="720" cy="586"/>
          </a:xfrm>
        </p:grpSpPr>
        <p:sp>
          <p:nvSpPr>
            <p:cNvPr id="54280" name="Text Box 27"/>
            <p:cNvSpPr txBox="1">
              <a:spLocks noChangeArrowheads="1"/>
            </p:cNvSpPr>
            <p:nvPr/>
          </p:nvSpPr>
          <p:spPr bwMode="auto">
            <a:xfrm>
              <a:off x="4848" y="1046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endParaRPr lang="en-US" sz="2000" b="1">
                <a:solidFill>
                  <a:srgbClr val="FF0066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5136" y="1247"/>
              <a:ext cx="240" cy="385"/>
              <a:chOff x="3408" y="1920"/>
              <a:chExt cx="624" cy="1152"/>
            </a:xfrm>
          </p:grpSpPr>
          <p:sp>
            <p:nvSpPr>
              <p:cNvPr id="54282" name="Rectangle 29"/>
              <p:cNvSpPr>
                <a:spLocks noChangeArrowheads="1"/>
              </p:cNvSpPr>
              <p:nvPr/>
            </p:nvSpPr>
            <p:spPr bwMode="auto">
              <a:xfrm>
                <a:off x="3408" y="2016"/>
                <a:ext cx="624" cy="62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4283" name="Rectangle 30"/>
              <p:cNvSpPr>
                <a:spLocks noChangeArrowheads="1"/>
              </p:cNvSpPr>
              <p:nvPr/>
            </p:nvSpPr>
            <p:spPr bwMode="auto">
              <a:xfrm>
                <a:off x="3408" y="2112"/>
                <a:ext cx="528" cy="384"/>
              </a:xfrm>
              <a:prstGeom prst="rect">
                <a:avLst/>
              </a:prstGeom>
              <a:solidFill>
                <a:srgbClr val="FDDEA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4284" name="Rectangle 31"/>
              <p:cNvSpPr>
                <a:spLocks noChangeArrowheads="1"/>
              </p:cNvSpPr>
              <p:nvPr/>
            </p:nvSpPr>
            <p:spPr bwMode="auto">
              <a:xfrm>
                <a:off x="3408" y="2208"/>
                <a:ext cx="432" cy="19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4285" name="Line 32"/>
              <p:cNvSpPr>
                <a:spLocks noChangeShapeType="1"/>
              </p:cNvSpPr>
              <p:nvPr/>
            </p:nvSpPr>
            <p:spPr bwMode="auto">
              <a:xfrm>
                <a:off x="3408" y="1920"/>
                <a:ext cx="0" cy="1152"/>
              </a:xfrm>
              <a:prstGeom prst="line">
                <a:avLst/>
              </a:prstGeom>
              <a:noFill/>
              <a:ln w="38100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8159750" y="12954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FF0066"/>
                </a:solidFill>
              </a:rPr>
              <a:t>MĨ THO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219200" y="2224088"/>
            <a:ext cx="1676400" cy="1052512"/>
            <a:chOff x="768" y="1401"/>
            <a:chExt cx="1056" cy="663"/>
          </a:xfrm>
        </p:grpSpPr>
        <p:sp>
          <p:nvSpPr>
            <p:cNvPr id="54288" name="Text Box 8"/>
            <p:cNvSpPr txBox="1">
              <a:spLocks noChangeArrowheads="1"/>
            </p:cNvSpPr>
            <p:nvPr/>
          </p:nvSpPr>
          <p:spPr bwMode="auto">
            <a:xfrm>
              <a:off x="1008" y="1401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DC4A08"/>
                  </a:solidFill>
                </a:rPr>
                <a:t>TRÀ TÂN</a:t>
              </a: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768" y="1584"/>
              <a:ext cx="624" cy="480"/>
              <a:chOff x="2064" y="2640"/>
              <a:chExt cx="864" cy="720"/>
            </a:xfrm>
          </p:grpSpPr>
          <p:sp>
            <p:nvSpPr>
              <p:cNvPr id="54290" name="Line 10"/>
              <p:cNvSpPr>
                <a:spLocks noChangeShapeType="1"/>
              </p:cNvSpPr>
              <p:nvPr/>
            </p:nvSpPr>
            <p:spPr bwMode="auto">
              <a:xfrm>
                <a:off x="2400" y="2640"/>
                <a:ext cx="0" cy="672"/>
              </a:xfrm>
              <a:prstGeom prst="line">
                <a:avLst/>
              </a:prstGeom>
              <a:noFill/>
              <a:ln w="38100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1" name="AutoShape 11"/>
              <p:cNvSpPr>
                <a:spLocks noChangeArrowheads="1"/>
              </p:cNvSpPr>
              <p:nvPr/>
            </p:nvSpPr>
            <p:spPr bwMode="auto">
              <a:xfrm rot="5400000">
                <a:off x="2496" y="2544"/>
                <a:ext cx="336" cy="528"/>
              </a:xfrm>
              <a:prstGeom prst="flowChartExtract">
                <a:avLst/>
              </a:prstGeom>
              <a:ln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10800000" vert="eaVert"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4292" name="Rectangle 12"/>
              <p:cNvSpPr>
                <a:spLocks noChangeArrowheads="1"/>
              </p:cNvSpPr>
              <p:nvPr/>
            </p:nvSpPr>
            <p:spPr bwMode="auto">
              <a:xfrm>
                <a:off x="2064" y="3168"/>
                <a:ext cx="720" cy="192"/>
              </a:xfrm>
              <a:prstGeom prst="rect">
                <a:avLst/>
              </a:prstGeom>
              <a:solidFill>
                <a:srgbClr val="A9A7C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54310" name="Rectangle 38"/>
          <p:cNvSpPr>
            <a:spLocks noChangeArrowheads="1"/>
          </p:cNvSpPr>
          <p:nvPr/>
        </p:nvSpPr>
        <p:spPr bwMode="auto">
          <a:xfrm>
            <a:off x="7543800" y="2743200"/>
            <a:ext cx="120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111111"/>
                </a:solidFill>
              </a:rPr>
              <a:t>Thới</a:t>
            </a:r>
            <a:r>
              <a:rPr lang="en-US" b="1" dirty="0">
                <a:solidFill>
                  <a:srgbClr val="111111"/>
                </a:solidFill>
              </a:rPr>
              <a:t> </a:t>
            </a:r>
            <a:r>
              <a:rPr lang="en-US" b="1" dirty="0" err="1">
                <a:solidFill>
                  <a:srgbClr val="111111"/>
                </a:solidFill>
              </a:rPr>
              <a:t>Sơn</a:t>
            </a:r>
            <a:endParaRPr lang="en-US" b="1" dirty="0">
              <a:solidFill>
                <a:srgbClr val="111111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6629400" y="6019800"/>
            <a:ext cx="4572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 rot="12898364">
            <a:off x="6602339" y="6336786"/>
            <a:ext cx="402351" cy="29821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406"/>
            <a:chExt cx="5760" cy="3402"/>
          </a:xfrm>
        </p:grpSpPr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0" y="406"/>
              <a:ext cx="5760" cy="624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r>
                <a:rPr lang="en-US" sz="3200" b="1" dirty="0" smtClean="0">
                  <a:solidFill>
                    <a:srgbClr val="DC4A08"/>
                  </a:solidFill>
                </a:rPr>
                <a:t>      CHIẾN </a:t>
              </a:r>
              <a:r>
                <a:rPr lang="en-US" sz="3200" b="1" dirty="0">
                  <a:solidFill>
                    <a:srgbClr val="DC4A08"/>
                  </a:solidFill>
                </a:rPr>
                <a:t>THẮNG RẠCH GẦM – XOÀI MÚT</a:t>
              </a:r>
            </a:p>
          </p:txBody>
        </p:sp>
        <p:pic>
          <p:nvPicPr>
            <p:cNvPr id="55302" name="Picture 6" descr="Rach Gam-Xoai Mu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040"/>
              <a:ext cx="5760" cy="276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8001000" y="1219200"/>
            <a:ext cx="1143000" cy="930275"/>
            <a:chOff x="4848" y="1046"/>
            <a:chExt cx="720" cy="586"/>
          </a:xfrm>
        </p:grpSpPr>
        <p:sp>
          <p:nvSpPr>
            <p:cNvPr id="55304" name="Text Box 27"/>
            <p:cNvSpPr txBox="1">
              <a:spLocks noChangeArrowheads="1"/>
            </p:cNvSpPr>
            <p:nvPr/>
          </p:nvSpPr>
          <p:spPr bwMode="auto">
            <a:xfrm>
              <a:off x="4848" y="1046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endParaRPr lang="en-US" sz="2000" b="1">
                <a:solidFill>
                  <a:srgbClr val="FF0066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5136" y="1247"/>
              <a:ext cx="240" cy="385"/>
              <a:chOff x="3408" y="1920"/>
              <a:chExt cx="624" cy="1152"/>
            </a:xfrm>
          </p:grpSpPr>
          <p:sp>
            <p:nvSpPr>
              <p:cNvPr id="55306" name="Rectangle 29"/>
              <p:cNvSpPr>
                <a:spLocks noChangeArrowheads="1"/>
              </p:cNvSpPr>
              <p:nvPr/>
            </p:nvSpPr>
            <p:spPr bwMode="auto">
              <a:xfrm>
                <a:off x="3408" y="2016"/>
                <a:ext cx="624" cy="62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5307" name="Rectangle 30"/>
              <p:cNvSpPr>
                <a:spLocks noChangeArrowheads="1"/>
              </p:cNvSpPr>
              <p:nvPr/>
            </p:nvSpPr>
            <p:spPr bwMode="auto">
              <a:xfrm>
                <a:off x="3408" y="2112"/>
                <a:ext cx="528" cy="384"/>
              </a:xfrm>
              <a:prstGeom prst="rect">
                <a:avLst/>
              </a:prstGeom>
              <a:solidFill>
                <a:srgbClr val="FDDEA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5308" name="Rectangle 31"/>
              <p:cNvSpPr>
                <a:spLocks noChangeArrowheads="1"/>
              </p:cNvSpPr>
              <p:nvPr/>
            </p:nvSpPr>
            <p:spPr bwMode="auto">
              <a:xfrm>
                <a:off x="3408" y="2208"/>
                <a:ext cx="432" cy="19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5309" name="Line 32"/>
              <p:cNvSpPr>
                <a:spLocks noChangeShapeType="1"/>
              </p:cNvSpPr>
              <p:nvPr/>
            </p:nvSpPr>
            <p:spPr bwMode="auto">
              <a:xfrm>
                <a:off x="3408" y="1920"/>
                <a:ext cx="0" cy="1152"/>
              </a:xfrm>
              <a:prstGeom prst="line">
                <a:avLst/>
              </a:prstGeom>
              <a:noFill/>
              <a:ln w="38100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219200" y="2224088"/>
            <a:ext cx="1676400" cy="1052512"/>
            <a:chOff x="768" y="1401"/>
            <a:chExt cx="1056" cy="663"/>
          </a:xfrm>
        </p:grpSpPr>
        <p:sp>
          <p:nvSpPr>
            <p:cNvPr id="55311" name="Text Box 8"/>
            <p:cNvSpPr txBox="1">
              <a:spLocks noChangeArrowheads="1"/>
            </p:cNvSpPr>
            <p:nvPr/>
          </p:nvSpPr>
          <p:spPr bwMode="auto">
            <a:xfrm>
              <a:off x="1008" y="1401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DC4A08"/>
                  </a:solidFill>
                </a:rPr>
                <a:t>TRÀ TÂN</a:t>
              </a: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768" y="1584"/>
              <a:ext cx="624" cy="480"/>
              <a:chOff x="2064" y="2640"/>
              <a:chExt cx="864" cy="720"/>
            </a:xfrm>
          </p:grpSpPr>
          <p:sp>
            <p:nvSpPr>
              <p:cNvPr id="55313" name="Line 10"/>
              <p:cNvSpPr>
                <a:spLocks noChangeShapeType="1"/>
              </p:cNvSpPr>
              <p:nvPr/>
            </p:nvSpPr>
            <p:spPr bwMode="auto">
              <a:xfrm>
                <a:off x="2400" y="2640"/>
                <a:ext cx="0" cy="672"/>
              </a:xfrm>
              <a:prstGeom prst="line">
                <a:avLst/>
              </a:prstGeom>
              <a:noFill/>
              <a:ln w="38100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4" name="AutoShape 11"/>
              <p:cNvSpPr>
                <a:spLocks noChangeArrowheads="1"/>
              </p:cNvSpPr>
              <p:nvPr/>
            </p:nvSpPr>
            <p:spPr bwMode="auto">
              <a:xfrm rot="5400000">
                <a:off x="2496" y="2544"/>
                <a:ext cx="336" cy="528"/>
              </a:xfrm>
              <a:prstGeom prst="flowChartExtract">
                <a:avLst/>
              </a:prstGeom>
              <a:ln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10800000" vert="eaVert"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5315" name="Rectangle 12"/>
              <p:cNvSpPr>
                <a:spLocks noChangeArrowheads="1"/>
              </p:cNvSpPr>
              <p:nvPr/>
            </p:nvSpPr>
            <p:spPr bwMode="auto">
              <a:xfrm>
                <a:off x="2064" y="3168"/>
                <a:ext cx="720" cy="192"/>
              </a:xfrm>
              <a:prstGeom prst="rect">
                <a:avLst/>
              </a:prstGeom>
              <a:solidFill>
                <a:srgbClr val="A9A7C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122896" name="Freeform 16"/>
          <p:cNvSpPr>
            <a:spLocks/>
          </p:cNvSpPr>
          <p:nvPr/>
        </p:nvSpPr>
        <p:spPr bwMode="auto">
          <a:xfrm rot="5684892">
            <a:off x="2068231" y="2945374"/>
            <a:ext cx="306388" cy="1221279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10800000" vert="eaVert"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918" name="Freeform 38"/>
          <p:cNvSpPr>
            <a:spLocks/>
          </p:cNvSpPr>
          <p:nvPr/>
        </p:nvSpPr>
        <p:spPr bwMode="auto">
          <a:xfrm rot="8080469">
            <a:off x="1667669" y="3742531"/>
            <a:ext cx="247650" cy="992188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10800000" vert="eaVert"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900" name="Freeform 20"/>
          <p:cNvSpPr>
            <a:spLocks/>
          </p:cNvSpPr>
          <p:nvPr/>
        </p:nvSpPr>
        <p:spPr bwMode="auto">
          <a:xfrm rot="5400000">
            <a:off x="3200400" y="4038600"/>
            <a:ext cx="228600" cy="1295400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10800000" vert="eaVert"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899" name="Freeform 19"/>
          <p:cNvSpPr>
            <a:spLocks/>
          </p:cNvSpPr>
          <p:nvPr/>
        </p:nvSpPr>
        <p:spPr bwMode="auto">
          <a:xfrm rot="5400000">
            <a:off x="4361656" y="2801144"/>
            <a:ext cx="268288" cy="1371600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898" name="Freeform 18"/>
          <p:cNvSpPr>
            <a:spLocks/>
          </p:cNvSpPr>
          <p:nvPr/>
        </p:nvSpPr>
        <p:spPr bwMode="auto">
          <a:xfrm rot="4380704">
            <a:off x="5096731" y="3237355"/>
            <a:ext cx="237477" cy="1418209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10800000" vert="eaVert"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897" name="Freeform 17"/>
          <p:cNvSpPr>
            <a:spLocks/>
          </p:cNvSpPr>
          <p:nvPr/>
        </p:nvSpPr>
        <p:spPr bwMode="auto">
          <a:xfrm rot="4140467">
            <a:off x="6751757" y="2243759"/>
            <a:ext cx="208471" cy="1384812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10800000" vert="eaVert"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917" name="Freeform 37"/>
          <p:cNvSpPr>
            <a:spLocks/>
          </p:cNvSpPr>
          <p:nvPr/>
        </p:nvSpPr>
        <p:spPr bwMode="auto">
          <a:xfrm rot="10226934">
            <a:off x="5791200" y="1828800"/>
            <a:ext cx="381000" cy="1208088"/>
          </a:xfrm>
          <a:custGeom>
            <a:avLst/>
            <a:gdLst>
              <a:gd name="T0" fmla="*/ 0 w 336"/>
              <a:gd name="T1" fmla="*/ 336 h 1632"/>
              <a:gd name="T2" fmla="*/ 144 w 336"/>
              <a:gd name="T3" fmla="*/ 0 h 1632"/>
              <a:gd name="T4" fmla="*/ 288 w 336"/>
              <a:gd name="T5" fmla="*/ 336 h 1632"/>
              <a:gd name="T6" fmla="*/ 192 w 336"/>
              <a:gd name="T7" fmla="*/ 288 h 1632"/>
              <a:gd name="T8" fmla="*/ 336 w 336"/>
              <a:gd name="T9" fmla="*/ 1632 h 1632"/>
              <a:gd name="T10" fmla="*/ 192 w 336"/>
              <a:gd name="T11" fmla="*/ 1440 h 1632"/>
              <a:gd name="T12" fmla="*/ 48 w 336"/>
              <a:gd name="T13" fmla="*/ 1632 h 1632"/>
              <a:gd name="T14" fmla="*/ 114 w 336"/>
              <a:gd name="T15" fmla="*/ 294 h 1632"/>
              <a:gd name="T16" fmla="*/ 0 w 336"/>
              <a:gd name="T17" fmla="*/ 33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2" name="Freeform 37"/>
          <p:cNvSpPr>
            <a:spLocks/>
          </p:cNvSpPr>
          <p:nvPr/>
        </p:nvSpPr>
        <p:spPr bwMode="auto">
          <a:xfrm rot="10226934">
            <a:off x="7162800" y="1447800"/>
            <a:ext cx="381000" cy="1208088"/>
          </a:xfrm>
          <a:custGeom>
            <a:avLst/>
            <a:gdLst>
              <a:gd name="T0" fmla="*/ 0 w 336"/>
              <a:gd name="T1" fmla="*/ 336 h 1632"/>
              <a:gd name="T2" fmla="*/ 144 w 336"/>
              <a:gd name="T3" fmla="*/ 0 h 1632"/>
              <a:gd name="T4" fmla="*/ 288 w 336"/>
              <a:gd name="T5" fmla="*/ 336 h 1632"/>
              <a:gd name="T6" fmla="*/ 192 w 336"/>
              <a:gd name="T7" fmla="*/ 288 h 1632"/>
              <a:gd name="T8" fmla="*/ 336 w 336"/>
              <a:gd name="T9" fmla="*/ 1632 h 1632"/>
              <a:gd name="T10" fmla="*/ 192 w 336"/>
              <a:gd name="T11" fmla="*/ 1440 h 1632"/>
              <a:gd name="T12" fmla="*/ 48 w 336"/>
              <a:gd name="T13" fmla="*/ 1632 h 1632"/>
              <a:gd name="T14" fmla="*/ 114 w 336"/>
              <a:gd name="T15" fmla="*/ 294 h 1632"/>
              <a:gd name="T16" fmla="*/ 0 w 336"/>
              <a:gd name="T17" fmla="*/ 33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 rot="9549800">
            <a:off x="6248400" y="2362200"/>
            <a:ext cx="1066800" cy="457200"/>
            <a:chOff x="1680" y="3120"/>
            <a:chExt cx="552" cy="288"/>
          </a:xfrm>
        </p:grpSpPr>
        <p:sp>
          <p:nvSpPr>
            <p:cNvPr id="55325" name="AutoShape 14"/>
            <p:cNvSpPr>
              <a:spLocks noChangeArrowheads="1"/>
            </p:cNvSpPr>
            <p:nvPr/>
          </p:nvSpPr>
          <p:spPr bwMode="auto">
            <a:xfrm rot="-5400000">
              <a:off x="169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  <p:sp>
          <p:nvSpPr>
            <p:cNvPr id="55326" name="AutoShape 15"/>
            <p:cNvSpPr>
              <a:spLocks noChangeArrowheads="1"/>
            </p:cNvSpPr>
            <p:nvPr/>
          </p:nvSpPr>
          <p:spPr bwMode="auto">
            <a:xfrm rot="-5400000">
              <a:off x="193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 rot="20041198">
            <a:off x="6969858" y="2791865"/>
            <a:ext cx="914400" cy="381000"/>
            <a:chOff x="1680" y="3120"/>
            <a:chExt cx="552" cy="288"/>
          </a:xfrm>
        </p:grpSpPr>
        <p:sp>
          <p:nvSpPr>
            <p:cNvPr id="55328" name="AutoShape 11"/>
            <p:cNvSpPr>
              <a:spLocks noChangeArrowheads="1"/>
            </p:cNvSpPr>
            <p:nvPr/>
          </p:nvSpPr>
          <p:spPr bwMode="auto">
            <a:xfrm rot="-5400000">
              <a:off x="169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  <p:sp>
          <p:nvSpPr>
            <p:cNvPr id="55329" name="AutoShape 12"/>
            <p:cNvSpPr>
              <a:spLocks noChangeArrowheads="1"/>
            </p:cNvSpPr>
            <p:nvPr/>
          </p:nvSpPr>
          <p:spPr bwMode="auto">
            <a:xfrm rot="-5400000">
              <a:off x="193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715000" y="3505200"/>
            <a:ext cx="1447800" cy="457200"/>
            <a:chOff x="1680" y="3120"/>
            <a:chExt cx="552" cy="288"/>
          </a:xfrm>
        </p:grpSpPr>
        <p:sp>
          <p:nvSpPr>
            <p:cNvPr id="55331" name="AutoShape 8"/>
            <p:cNvSpPr>
              <a:spLocks noChangeArrowheads="1"/>
            </p:cNvSpPr>
            <p:nvPr/>
          </p:nvSpPr>
          <p:spPr bwMode="auto">
            <a:xfrm rot="-5400000">
              <a:off x="169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  <p:sp>
          <p:nvSpPr>
            <p:cNvPr id="55332" name="AutoShape 9"/>
            <p:cNvSpPr>
              <a:spLocks noChangeArrowheads="1"/>
            </p:cNvSpPr>
            <p:nvPr/>
          </p:nvSpPr>
          <p:spPr bwMode="auto">
            <a:xfrm rot="-5400000">
              <a:off x="193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</p:grpSp>
      <p:sp>
        <p:nvSpPr>
          <p:cNvPr id="122914" name="Freeform 34"/>
          <p:cNvSpPr>
            <a:spLocks/>
          </p:cNvSpPr>
          <p:nvPr/>
        </p:nvSpPr>
        <p:spPr bwMode="auto">
          <a:xfrm rot="-5693538">
            <a:off x="8115300" y="2019300"/>
            <a:ext cx="304800" cy="1295400"/>
          </a:xfrm>
          <a:custGeom>
            <a:avLst/>
            <a:gdLst>
              <a:gd name="T0" fmla="*/ 0 w 336"/>
              <a:gd name="T1" fmla="*/ 336 h 1632"/>
              <a:gd name="T2" fmla="*/ 144 w 336"/>
              <a:gd name="T3" fmla="*/ 0 h 1632"/>
              <a:gd name="T4" fmla="*/ 288 w 336"/>
              <a:gd name="T5" fmla="*/ 336 h 1632"/>
              <a:gd name="T6" fmla="*/ 192 w 336"/>
              <a:gd name="T7" fmla="*/ 288 h 1632"/>
              <a:gd name="T8" fmla="*/ 336 w 336"/>
              <a:gd name="T9" fmla="*/ 1632 h 1632"/>
              <a:gd name="T10" fmla="*/ 192 w 336"/>
              <a:gd name="T11" fmla="*/ 1440 h 1632"/>
              <a:gd name="T12" fmla="*/ 48 w 336"/>
              <a:gd name="T13" fmla="*/ 1632 h 1632"/>
              <a:gd name="T14" fmla="*/ 114 w 336"/>
              <a:gd name="T15" fmla="*/ 294 h 1632"/>
              <a:gd name="T16" fmla="*/ 0 w 336"/>
              <a:gd name="T17" fmla="*/ 33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122915" name="Freeform 35"/>
          <p:cNvSpPr>
            <a:spLocks/>
          </p:cNvSpPr>
          <p:nvPr/>
        </p:nvSpPr>
        <p:spPr bwMode="auto">
          <a:xfrm rot="15552740">
            <a:off x="8054182" y="2401094"/>
            <a:ext cx="381000" cy="1671637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144" y="0"/>
              </a:cxn>
              <a:cxn ang="0">
                <a:pos x="288" y="336"/>
              </a:cxn>
              <a:cxn ang="0">
                <a:pos x="192" y="288"/>
              </a:cxn>
              <a:cxn ang="0">
                <a:pos x="336" y="1632"/>
              </a:cxn>
              <a:cxn ang="0">
                <a:pos x="192" y="1440"/>
              </a:cxn>
              <a:cxn ang="0">
                <a:pos x="48" y="1632"/>
              </a:cxn>
              <a:cxn ang="0">
                <a:pos x="114" y="294"/>
              </a:cxn>
              <a:cxn ang="0">
                <a:pos x="0" y="336"/>
              </a:cxn>
            </a:cxnLst>
            <a:rect l="0" t="0" r="r" b="b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122916" name="Freeform 36"/>
          <p:cNvSpPr>
            <a:spLocks/>
          </p:cNvSpPr>
          <p:nvPr/>
        </p:nvSpPr>
        <p:spPr bwMode="auto">
          <a:xfrm rot="18419975">
            <a:off x="6925661" y="2846452"/>
            <a:ext cx="354290" cy="90683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144" y="0"/>
              </a:cxn>
              <a:cxn ang="0">
                <a:pos x="288" y="336"/>
              </a:cxn>
              <a:cxn ang="0">
                <a:pos x="192" y="288"/>
              </a:cxn>
              <a:cxn ang="0">
                <a:pos x="336" y="1632"/>
              </a:cxn>
              <a:cxn ang="0">
                <a:pos x="192" y="1440"/>
              </a:cxn>
              <a:cxn ang="0">
                <a:pos x="48" y="1632"/>
              </a:cxn>
              <a:cxn ang="0">
                <a:pos x="114" y="294"/>
              </a:cxn>
              <a:cxn ang="0">
                <a:pos x="0" y="336"/>
              </a:cxn>
            </a:cxnLst>
            <a:rect l="0" t="0" r="r" b="b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7543800" y="2743200"/>
            <a:ext cx="120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111111"/>
                </a:solidFill>
              </a:rPr>
              <a:t>Thới</a:t>
            </a:r>
            <a:r>
              <a:rPr lang="en-US" b="1" dirty="0">
                <a:solidFill>
                  <a:srgbClr val="111111"/>
                </a:solidFill>
              </a:rPr>
              <a:t> </a:t>
            </a:r>
            <a:r>
              <a:rPr lang="en-US" b="1" dirty="0" err="1">
                <a:solidFill>
                  <a:srgbClr val="111111"/>
                </a:solidFill>
              </a:rPr>
              <a:t>Sơn</a:t>
            </a:r>
            <a:endParaRPr lang="en-US" b="1" dirty="0">
              <a:solidFill>
                <a:srgbClr val="111111"/>
              </a:solidFill>
            </a:endParaRP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8159750" y="12954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FF0066"/>
                </a:solidFill>
              </a:rPr>
              <a:t>MĨ THO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6553200" y="5943600"/>
            <a:ext cx="457200" cy="381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 rot="19739645">
            <a:off x="6590305" y="6386773"/>
            <a:ext cx="304800" cy="2286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Users\ADMIN\Documents\quang tru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8600"/>
            <a:ext cx="4876800" cy="6495898"/>
          </a:xfrm>
          <a:prstGeom prst="rect">
            <a:avLst/>
          </a:prstGeom>
          <a:noFill/>
        </p:spPr>
      </p:pic>
      <p:sp>
        <p:nvSpPr>
          <p:cNvPr id="25602" name="AutoShape 2" descr="Kết quả hình ảnh cho phong trao tay 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3" name="Picture 3" descr="C:\Users\ADMIN\Documents\bình đị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762000"/>
            <a:ext cx="7658100" cy="5105400"/>
          </a:xfrm>
          <a:prstGeom prst="rect">
            <a:avLst/>
          </a:prstGeom>
          <a:noFill/>
        </p:spPr>
      </p:pic>
      <p:sp>
        <p:nvSpPr>
          <p:cNvPr id="25605" name="AutoShape 5" descr="Kết quả hình ảnh cho chiến thắng rạch gầm xoài mú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7" name="Picture 7" descr="C:\Users\ADMIN\Documents\rạch gầm xoài mú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762000"/>
            <a:ext cx="7619999" cy="5029200"/>
          </a:xfrm>
          <a:prstGeom prst="rect">
            <a:avLst/>
          </a:prstGeom>
          <a:noFill/>
        </p:spPr>
      </p:pic>
      <p:pic>
        <p:nvPicPr>
          <p:cNvPr id="25608" name="Picture 8" descr="C:\Users\ADMIN\Documents\ngoc hồi đống đ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762000"/>
            <a:ext cx="7622991" cy="5078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406"/>
            <a:chExt cx="5760" cy="3402"/>
          </a:xfrm>
        </p:grpSpPr>
        <p:sp>
          <p:nvSpPr>
            <p:cNvPr id="54277" name="Rectangle 5"/>
            <p:cNvSpPr>
              <a:spLocks noChangeArrowheads="1"/>
            </p:cNvSpPr>
            <p:nvPr/>
          </p:nvSpPr>
          <p:spPr bwMode="auto">
            <a:xfrm>
              <a:off x="0" y="406"/>
              <a:ext cx="5760" cy="624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r>
                <a:rPr lang="en-US" sz="3200" b="1" dirty="0" smtClean="0">
                  <a:solidFill>
                    <a:srgbClr val="DC4A08"/>
                  </a:solidFill>
                </a:rPr>
                <a:t>     CHIẾN </a:t>
              </a:r>
              <a:r>
                <a:rPr lang="en-US" sz="3200" b="1" dirty="0">
                  <a:solidFill>
                    <a:srgbClr val="DC4A08"/>
                  </a:solidFill>
                </a:rPr>
                <a:t>THẮNG RẠCH GẦM – XOÀI MÚT</a:t>
              </a:r>
            </a:p>
          </p:txBody>
        </p:sp>
        <p:pic>
          <p:nvPicPr>
            <p:cNvPr id="54278" name="Picture 6" descr="Rach Gam-Xoai Mu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040"/>
              <a:ext cx="5760" cy="276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8229600" y="1219200"/>
            <a:ext cx="914400" cy="930275"/>
            <a:chOff x="4848" y="1046"/>
            <a:chExt cx="720" cy="586"/>
          </a:xfrm>
        </p:grpSpPr>
        <p:sp>
          <p:nvSpPr>
            <p:cNvPr id="54280" name="Text Box 27"/>
            <p:cNvSpPr txBox="1">
              <a:spLocks noChangeArrowheads="1"/>
            </p:cNvSpPr>
            <p:nvPr/>
          </p:nvSpPr>
          <p:spPr bwMode="auto">
            <a:xfrm>
              <a:off x="4848" y="1046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endParaRPr lang="en-US" sz="2000" b="1">
                <a:solidFill>
                  <a:srgbClr val="FF0066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5136" y="1247"/>
              <a:ext cx="240" cy="385"/>
              <a:chOff x="3408" y="1920"/>
              <a:chExt cx="624" cy="1152"/>
            </a:xfrm>
          </p:grpSpPr>
          <p:sp>
            <p:nvSpPr>
              <p:cNvPr id="54282" name="Rectangle 29"/>
              <p:cNvSpPr>
                <a:spLocks noChangeArrowheads="1"/>
              </p:cNvSpPr>
              <p:nvPr/>
            </p:nvSpPr>
            <p:spPr bwMode="auto">
              <a:xfrm>
                <a:off x="3408" y="2016"/>
                <a:ext cx="624" cy="62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4283" name="Rectangle 30"/>
              <p:cNvSpPr>
                <a:spLocks noChangeArrowheads="1"/>
              </p:cNvSpPr>
              <p:nvPr/>
            </p:nvSpPr>
            <p:spPr bwMode="auto">
              <a:xfrm>
                <a:off x="3408" y="2112"/>
                <a:ext cx="528" cy="384"/>
              </a:xfrm>
              <a:prstGeom prst="rect">
                <a:avLst/>
              </a:prstGeom>
              <a:solidFill>
                <a:srgbClr val="FDDEA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4284" name="Rectangle 31"/>
              <p:cNvSpPr>
                <a:spLocks noChangeArrowheads="1"/>
              </p:cNvSpPr>
              <p:nvPr/>
            </p:nvSpPr>
            <p:spPr bwMode="auto">
              <a:xfrm>
                <a:off x="3408" y="2208"/>
                <a:ext cx="432" cy="19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4285" name="Line 32"/>
              <p:cNvSpPr>
                <a:spLocks noChangeShapeType="1"/>
              </p:cNvSpPr>
              <p:nvPr/>
            </p:nvSpPr>
            <p:spPr bwMode="auto">
              <a:xfrm>
                <a:off x="3408" y="1920"/>
                <a:ext cx="0" cy="1152"/>
              </a:xfrm>
              <a:prstGeom prst="line">
                <a:avLst/>
              </a:prstGeom>
              <a:noFill/>
              <a:ln w="38100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8159750" y="12954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FF0066"/>
                </a:solidFill>
              </a:rPr>
              <a:t>MĨ THO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219200" y="2224088"/>
            <a:ext cx="1676400" cy="1052512"/>
            <a:chOff x="768" y="1401"/>
            <a:chExt cx="1056" cy="663"/>
          </a:xfrm>
        </p:grpSpPr>
        <p:sp>
          <p:nvSpPr>
            <p:cNvPr id="54288" name="Text Box 8"/>
            <p:cNvSpPr txBox="1">
              <a:spLocks noChangeArrowheads="1"/>
            </p:cNvSpPr>
            <p:nvPr/>
          </p:nvSpPr>
          <p:spPr bwMode="auto">
            <a:xfrm>
              <a:off x="1008" y="1401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DC4A08"/>
                  </a:solidFill>
                </a:rPr>
                <a:t>TRÀ TÂN</a:t>
              </a: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768" y="1584"/>
              <a:ext cx="624" cy="480"/>
              <a:chOff x="2064" y="2640"/>
              <a:chExt cx="864" cy="720"/>
            </a:xfrm>
          </p:grpSpPr>
          <p:sp>
            <p:nvSpPr>
              <p:cNvPr id="54290" name="Line 10"/>
              <p:cNvSpPr>
                <a:spLocks noChangeShapeType="1"/>
              </p:cNvSpPr>
              <p:nvPr/>
            </p:nvSpPr>
            <p:spPr bwMode="auto">
              <a:xfrm>
                <a:off x="2400" y="2640"/>
                <a:ext cx="0" cy="672"/>
              </a:xfrm>
              <a:prstGeom prst="line">
                <a:avLst/>
              </a:prstGeom>
              <a:noFill/>
              <a:ln w="38100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1" name="AutoShape 11"/>
              <p:cNvSpPr>
                <a:spLocks noChangeArrowheads="1"/>
              </p:cNvSpPr>
              <p:nvPr/>
            </p:nvSpPr>
            <p:spPr bwMode="auto">
              <a:xfrm rot="5400000">
                <a:off x="2496" y="2544"/>
                <a:ext cx="336" cy="528"/>
              </a:xfrm>
              <a:prstGeom prst="flowChartExtract">
                <a:avLst/>
              </a:prstGeom>
              <a:ln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10800000" vert="eaVert"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4292" name="Rectangle 12"/>
              <p:cNvSpPr>
                <a:spLocks noChangeArrowheads="1"/>
              </p:cNvSpPr>
              <p:nvPr/>
            </p:nvSpPr>
            <p:spPr bwMode="auto">
              <a:xfrm>
                <a:off x="2064" y="3168"/>
                <a:ext cx="720" cy="192"/>
              </a:xfrm>
              <a:prstGeom prst="rect">
                <a:avLst/>
              </a:prstGeom>
              <a:solidFill>
                <a:srgbClr val="A9A7C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</p:grpSp>
      </p:grpSp>
      <p:grpSp>
        <p:nvGrpSpPr>
          <p:cNvPr id="8" name="Group 36"/>
          <p:cNvGrpSpPr>
            <a:grpSpLocks/>
          </p:cNvGrpSpPr>
          <p:nvPr/>
        </p:nvGrpSpPr>
        <p:grpSpPr bwMode="auto">
          <a:xfrm rot="9549800">
            <a:off x="6248400" y="2362200"/>
            <a:ext cx="1066800" cy="457200"/>
            <a:chOff x="1680" y="3120"/>
            <a:chExt cx="552" cy="288"/>
          </a:xfrm>
        </p:grpSpPr>
        <p:sp>
          <p:nvSpPr>
            <p:cNvPr id="54300" name="AutoShape 37"/>
            <p:cNvSpPr>
              <a:spLocks noChangeArrowheads="1"/>
            </p:cNvSpPr>
            <p:nvPr/>
          </p:nvSpPr>
          <p:spPr bwMode="auto">
            <a:xfrm rot="-5400000">
              <a:off x="169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  <p:sp>
          <p:nvSpPr>
            <p:cNvPr id="54301" name="AutoShape 38"/>
            <p:cNvSpPr>
              <a:spLocks noChangeArrowheads="1"/>
            </p:cNvSpPr>
            <p:nvPr/>
          </p:nvSpPr>
          <p:spPr bwMode="auto">
            <a:xfrm rot="-5400000">
              <a:off x="193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9" name="Group 39"/>
          <p:cNvGrpSpPr>
            <a:grpSpLocks/>
          </p:cNvGrpSpPr>
          <p:nvPr/>
        </p:nvGrpSpPr>
        <p:grpSpPr bwMode="auto">
          <a:xfrm rot="-1850908">
            <a:off x="6705600" y="2895600"/>
            <a:ext cx="914400" cy="381000"/>
            <a:chOff x="1680" y="3120"/>
            <a:chExt cx="552" cy="288"/>
          </a:xfrm>
        </p:grpSpPr>
        <p:sp>
          <p:nvSpPr>
            <p:cNvPr id="54303" name="AutoShape 40"/>
            <p:cNvSpPr>
              <a:spLocks noChangeArrowheads="1"/>
            </p:cNvSpPr>
            <p:nvPr/>
          </p:nvSpPr>
          <p:spPr bwMode="auto">
            <a:xfrm rot="-5400000">
              <a:off x="169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  <p:sp>
          <p:nvSpPr>
            <p:cNvPr id="54304" name="AutoShape 41"/>
            <p:cNvSpPr>
              <a:spLocks noChangeArrowheads="1"/>
            </p:cNvSpPr>
            <p:nvPr/>
          </p:nvSpPr>
          <p:spPr bwMode="auto">
            <a:xfrm rot="-5400000">
              <a:off x="193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 rot="399041">
            <a:off x="5791200" y="3657600"/>
            <a:ext cx="1447800" cy="457200"/>
            <a:chOff x="1680" y="3120"/>
            <a:chExt cx="552" cy="288"/>
          </a:xfrm>
        </p:grpSpPr>
        <p:sp>
          <p:nvSpPr>
            <p:cNvPr id="54306" name="AutoShape 34"/>
            <p:cNvSpPr>
              <a:spLocks noChangeArrowheads="1"/>
            </p:cNvSpPr>
            <p:nvPr/>
          </p:nvSpPr>
          <p:spPr bwMode="auto">
            <a:xfrm rot="-5400000">
              <a:off x="169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  <p:sp>
          <p:nvSpPr>
            <p:cNvPr id="54307" name="AutoShape 35"/>
            <p:cNvSpPr>
              <a:spLocks noChangeArrowheads="1"/>
            </p:cNvSpPr>
            <p:nvPr/>
          </p:nvSpPr>
          <p:spPr bwMode="auto">
            <a:xfrm rot="-5400000">
              <a:off x="193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</p:grpSp>
      <p:sp>
        <p:nvSpPr>
          <p:cNvPr id="122917" name="Freeform 37"/>
          <p:cNvSpPr>
            <a:spLocks/>
          </p:cNvSpPr>
          <p:nvPr/>
        </p:nvSpPr>
        <p:spPr bwMode="auto">
          <a:xfrm rot="10226934">
            <a:off x="5791200" y="1524000"/>
            <a:ext cx="381000" cy="1208088"/>
          </a:xfrm>
          <a:custGeom>
            <a:avLst/>
            <a:gdLst>
              <a:gd name="T0" fmla="*/ 0 w 336"/>
              <a:gd name="T1" fmla="*/ 336 h 1632"/>
              <a:gd name="T2" fmla="*/ 144 w 336"/>
              <a:gd name="T3" fmla="*/ 0 h 1632"/>
              <a:gd name="T4" fmla="*/ 288 w 336"/>
              <a:gd name="T5" fmla="*/ 336 h 1632"/>
              <a:gd name="T6" fmla="*/ 192 w 336"/>
              <a:gd name="T7" fmla="*/ 288 h 1632"/>
              <a:gd name="T8" fmla="*/ 336 w 336"/>
              <a:gd name="T9" fmla="*/ 1632 h 1632"/>
              <a:gd name="T10" fmla="*/ 192 w 336"/>
              <a:gd name="T11" fmla="*/ 1440 h 1632"/>
              <a:gd name="T12" fmla="*/ 48 w 336"/>
              <a:gd name="T13" fmla="*/ 1632 h 1632"/>
              <a:gd name="T14" fmla="*/ 114 w 336"/>
              <a:gd name="T15" fmla="*/ 294 h 1632"/>
              <a:gd name="T16" fmla="*/ 0 w 336"/>
              <a:gd name="T17" fmla="*/ 33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2" name="Freeform 37"/>
          <p:cNvSpPr>
            <a:spLocks/>
          </p:cNvSpPr>
          <p:nvPr/>
        </p:nvSpPr>
        <p:spPr bwMode="auto">
          <a:xfrm rot="10226934">
            <a:off x="7162800" y="1371600"/>
            <a:ext cx="381000" cy="1208088"/>
          </a:xfrm>
          <a:custGeom>
            <a:avLst/>
            <a:gdLst>
              <a:gd name="T0" fmla="*/ 0 w 336"/>
              <a:gd name="T1" fmla="*/ 336 h 1632"/>
              <a:gd name="T2" fmla="*/ 144 w 336"/>
              <a:gd name="T3" fmla="*/ 0 h 1632"/>
              <a:gd name="T4" fmla="*/ 288 w 336"/>
              <a:gd name="T5" fmla="*/ 336 h 1632"/>
              <a:gd name="T6" fmla="*/ 192 w 336"/>
              <a:gd name="T7" fmla="*/ 288 h 1632"/>
              <a:gd name="T8" fmla="*/ 336 w 336"/>
              <a:gd name="T9" fmla="*/ 1632 h 1632"/>
              <a:gd name="T10" fmla="*/ 192 w 336"/>
              <a:gd name="T11" fmla="*/ 1440 h 1632"/>
              <a:gd name="T12" fmla="*/ 48 w 336"/>
              <a:gd name="T13" fmla="*/ 1632 h 1632"/>
              <a:gd name="T14" fmla="*/ 114 w 336"/>
              <a:gd name="T15" fmla="*/ 294 h 1632"/>
              <a:gd name="T16" fmla="*/ 0 w 336"/>
              <a:gd name="T17" fmla="*/ 33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54310" name="Rectangle 38"/>
          <p:cNvSpPr>
            <a:spLocks noChangeArrowheads="1"/>
          </p:cNvSpPr>
          <p:nvPr/>
        </p:nvSpPr>
        <p:spPr bwMode="auto">
          <a:xfrm>
            <a:off x="7543800" y="2743200"/>
            <a:ext cx="120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111111"/>
                </a:solidFill>
              </a:rPr>
              <a:t>Thới</a:t>
            </a:r>
            <a:r>
              <a:rPr lang="en-US" b="1" dirty="0">
                <a:solidFill>
                  <a:srgbClr val="111111"/>
                </a:solidFill>
              </a:rPr>
              <a:t> </a:t>
            </a:r>
            <a:r>
              <a:rPr lang="en-US" b="1" dirty="0" err="1">
                <a:solidFill>
                  <a:srgbClr val="111111"/>
                </a:solidFill>
              </a:rPr>
              <a:t>Sơn</a:t>
            </a:r>
            <a:endParaRPr lang="en-US" b="1" dirty="0">
              <a:solidFill>
                <a:srgbClr val="111111"/>
              </a:solidFill>
            </a:endParaRPr>
          </a:p>
        </p:txBody>
      </p:sp>
      <p:sp>
        <p:nvSpPr>
          <p:cNvPr id="58388" name="Freeform 20"/>
          <p:cNvSpPr>
            <a:spLocks/>
          </p:cNvSpPr>
          <p:nvPr/>
        </p:nvSpPr>
        <p:spPr bwMode="auto">
          <a:xfrm rot="-5693538">
            <a:off x="7491412" y="1957388"/>
            <a:ext cx="333375" cy="1447800"/>
          </a:xfrm>
          <a:custGeom>
            <a:avLst/>
            <a:gdLst>
              <a:gd name="T0" fmla="*/ 0 w 336"/>
              <a:gd name="T1" fmla="*/ 336 h 1632"/>
              <a:gd name="T2" fmla="*/ 144 w 336"/>
              <a:gd name="T3" fmla="*/ 0 h 1632"/>
              <a:gd name="T4" fmla="*/ 288 w 336"/>
              <a:gd name="T5" fmla="*/ 336 h 1632"/>
              <a:gd name="T6" fmla="*/ 192 w 336"/>
              <a:gd name="T7" fmla="*/ 288 h 1632"/>
              <a:gd name="T8" fmla="*/ 336 w 336"/>
              <a:gd name="T9" fmla="*/ 1632 h 1632"/>
              <a:gd name="T10" fmla="*/ 192 w 336"/>
              <a:gd name="T11" fmla="*/ 1440 h 1632"/>
              <a:gd name="T12" fmla="*/ 48 w 336"/>
              <a:gd name="T13" fmla="*/ 1632 h 1632"/>
              <a:gd name="T14" fmla="*/ 114 w 336"/>
              <a:gd name="T15" fmla="*/ 294 h 1632"/>
              <a:gd name="T16" fmla="*/ 0 w 336"/>
              <a:gd name="T17" fmla="*/ 33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58390" name="Freeform 22"/>
          <p:cNvSpPr>
            <a:spLocks/>
          </p:cNvSpPr>
          <p:nvPr/>
        </p:nvSpPr>
        <p:spPr bwMode="auto">
          <a:xfrm rot="-6029353">
            <a:off x="5476082" y="1991518"/>
            <a:ext cx="406400" cy="2366963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144" y="0"/>
              </a:cxn>
              <a:cxn ang="0">
                <a:pos x="288" y="336"/>
              </a:cxn>
              <a:cxn ang="0">
                <a:pos x="192" y="288"/>
              </a:cxn>
              <a:cxn ang="0">
                <a:pos x="336" y="1632"/>
              </a:cxn>
              <a:cxn ang="0">
                <a:pos x="192" y="1440"/>
              </a:cxn>
              <a:cxn ang="0">
                <a:pos x="48" y="1632"/>
              </a:cxn>
              <a:cxn ang="0">
                <a:pos x="114" y="294"/>
              </a:cxn>
              <a:cxn ang="0">
                <a:pos x="0" y="336"/>
              </a:cxn>
            </a:cxnLst>
            <a:rect l="0" t="0" r="r" b="b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58391" name="Freeform 23"/>
          <p:cNvSpPr>
            <a:spLocks/>
          </p:cNvSpPr>
          <p:nvPr/>
        </p:nvSpPr>
        <p:spPr bwMode="auto">
          <a:xfrm rot="16200000">
            <a:off x="3209131" y="2353469"/>
            <a:ext cx="388938" cy="238760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144" y="0"/>
              </a:cxn>
              <a:cxn ang="0">
                <a:pos x="288" y="336"/>
              </a:cxn>
              <a:cxn ang="0">
                <a:pos x="192" y="288"/>
              </a:cxn>
              <a:cxn ang="0">
                <a:pos x="336" y="1632"/>
              </a:cxn>
              <a:cxn ang="0">
                <a:pos x="192" y="1440"/>
              </a:cxn>
              <a:cxn ang="0">
                <a:pos x="48" y="1632"/>
              </a:cxn>
              <a:cxn ang="0">
                <a:pos x="114" y="294"/>
              </a:cxn>
              <a:cxn ang="0">
                <a:pos x="0" y="336"/>
              </a:cxn>
            </a:cxnLst>
            <a:rect l="0" t="0" r="r" b="b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58392" name="Freeform 24"/>
          <p:cNvSpPr>
            <a:spLocks/>
          </p:cNvSpPr>
          <p:nvPr/>
        </p:nvSpPr>
        <p:spPr bwMode="auto">
          <a:xfrm rot="5143411">
            <a:off x="4533900" y="2324100"/>
            <a:ext cx="377825" cy="2282825"/>
          </a:xfrm>
          <a:custGeom>
            <a:avLst/>
            <a:gdLst>
              <a:gd name="T0" fmla="*/ 0 w 336"/>
              <a:gd name="T1" fmla="*/ 336 h 1632"/>
              <a:gd name="T2" fmla="*/ 144 w 336"/>
              <a:gd name="T3" fmla="*/ 0 h 1632"/>
              <a:gd name="T4" fmla="*/ 288 w 336"/>
              <a:gd name="T5" fmla="*/ 336 h 1632"/>
              <a:gd name="T6" fmla="*/ 192 w 336"/>
              <a:gd name="T7" fmla="*/ 288 h 1632"/>
              <a:gd name="T8" fmla="*/ 336 w 336"/>
              <a:gd name="T9" fmla="*/ 1632 h 1632"/>
              <a:gd name="T10" fmla="*/ 192 w 336"/>
              <a:gd name="T11" fmla="*/ 1440 h 1632"/>
              <a:gd name="T12" fmla="*/ 48 w 336"/>
              <a:gd name="T13" fmla="*/ 1632 h 1632"/>
              <a:gd name="T14" fmla="*/ 114 w 336"/>
              <a:gd name="T15" fmla="*/ 294 h 1632"/>
              <a:gd name="T16" fmla="*/ 0 w 336"/>
              <a:gd name="T17" fmla="*/ 33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3175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6629400" y="6019800"/>
            <a:ext cx="4572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 rot="12898364">
            <a:off x="6602339" y="6336786"/>
            <a:ext cx="402351" cy="29821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7" grpId="0" animBg="1"/>
      <p:bldP spid="2" grpId="0" animBg="1"/>
      <p:bldP spid="58388" grpId="0" animBg="1"/>
      <p:bldP spid="58390" grpId="0" animBg="1"/>
      <p:bldP spid="58391" grpId="0" animBg="1"/>
      <p:bldP spid="58392" grpId="0" animBg="1"/>
      <p:bldP spid="5839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406"/>
            <a:chExt cx="5760" cy="3402"/>
          </a:xfrm>
        </p:grpSpPr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0" y="406"/>
              <a:ext cx="5760" cy="624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r>
                <a:rPr lang="en-US" sz="3200" b="1" dirty="0" smtClean="0">
                  <a:solidFill>
                    <a:srgbClr val="DC4A08"/>
                  </a:solidFill>
                </a:rPr>
                <a:t>      CHIẾN </a:t>
              </a:r>
              <a:r>
                <a:rPr lang="en-US" sz="3200" b="1" dirty="0">
                  <a:solidFill>
                    <a:srgbClr val="DC4A08"/>
                  </a:solidFill>
                </a:rPr>
                <a:t>THẮNG RẠCH GẦM – XOÀI MÚT</a:t>
              </a:r>
            </a:p>
          </p:txBody>
        </p:sp>
        <p:pic>
          <p:nvPicPr>
            <p:cNvPr id="55302" name="Picture 6" descr="Rach Gam-Xoai Mu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040"/>
              <a:ext cx="5760" cy="276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8001000" y="1219200"/>
            <a:ext cx="1143000" cy="930275"/>
            <a:chOff x="4848" y="1046"/>
            <a:chExt cx="720" cy="586"/>
          </a:xfrm>
        </p:grpSpPr>
        <p:sp>
          <p:nvSpPr>
            <p:cNvPr id="55304" name="Text Box 27"/>
            <p:cNvSpPr txBox="1">
              <a:spLocks noChangeArrowheads="1"/>
            </p:cNvSpPr>
            <p:nvPr/>
          </p:nvSpPr>
          <p:spPr bwMode="auto">
            <a:xfrm>
              <a:off x="4848" y="1046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endParaRPr lang="en-US" sz="2000" b="1">
                <a:solidFill>
                  <a:srgbClr val="FF0066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5136" y="1247"/>
              <a:ext cx="240" cy="385"/>
              <a:chOff x="3408" y="1920"/>
              <a:chExt cx="624" cy="1152"/>
            </a:xfrm>
          </p:grpSpPr>
          <p:sp>
            <p:nvSpPr>
              <p:cNvPr id="55306" name="Rectangle 29"/>
              <p:cNvSpPr>
                <a:spLocks noChangeArrowheads="1"/>
              </p:cNvSpPr>
              <p:nvPr/>
            </p:nvSpPr>
            <p:spPr bwMode="auto">
              <a:xfrm>
                <a:off x="3408" y="2016"/>
                <a:ext cx="624" cy="62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5307" name="Rectangle 30"/>
              <p:cNvSpPr>
                <a:spLocks noChangeArrowheads="1"/>
              </p:cNvSpPr>
              <p:nvPr/>
            </p:nvSpPr>
            <p:spPr bwMode="auto">
              <a:xfrm>
                <a:off x="3408" y="2112"/>
                <a:ext cx="528" cy="384"/>
              </a:xfrm>
              <a:prstGeom prst="rect">
                <a:avLst/>
              </a:prstGeom>
              <a:solidFill>
                <a:srgbClr val="FDDEA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5308" name="Rectangle 31"/>
              <p:cNvSpPr>
                <a:spLocks noChangeArrowheads="1"/>
              </p:cNvSpPr>
              <p:nvPr/>
            </p:nvSpPr>
            <p:spPr bwMode="auto">
              <a:xfrm>
                <a:off x="3408" y="2208"/>
                <a:ext cx="432" cy="19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5309" name="Line 32"/>
              <p:cNvSpPr>
                <a:spLocks noChangeShapeType="1"/>
              </p:cNvSpPr>
              <p:nvPr/>
            </p:nvSpPr>
            <p:spPr bwMode="auto">
              <a:xfrm>
                <a:off x="3408" y="1920"/>
                <a:ext cx="0" cy="1152"/>
              </a:xfrm>
              <a:prstGeom prst="line">
                <a:avLst/>
              </a:prstGeom>
              <a:noFill/>
              <a:ln w="38100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219200" y="2224088"/>
            <a:ext cx="1676400" cy="1052512"/>
            <a:chOff x="768" y="1401"/>
            <a:chExt cx="1056" cy="663"/>
          </a:xfrm>
        </p:grpSpPr>
        <p:sp>
          <p:nvSpPr>
            <p:cNvPr id="55311" name="Text Box 8"/>
            <p:cNvSpPr txBox="1">
              <a:spLocks noChangeArrowheads="1"/>
            </p:cNvSpPr>
            <p:nvPr/>
          </p:nvSpPr>
          <p:spPr bwMode="auto">
            <a:xfrm>
              <a:off x="1008" y="1401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DC4A08"/>
                  </a:solidFill>
                </a:rPr>
                <a:t>TRÀ TÂN</a:t>
              </a: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768" y="1584"/>
              <a:ext cx="624" cy="480"/>
              <a:chOff x="2064" y="2640"/>
              <a:chExt cx="864" cy="720"/>
            </a:xfrm>
          </p:grpSpPr>
          <p:sp>
            <p:nvSpPr>
              <p:cNvPr id="55313" name="Line 10"/>
              <p:cNvSpPr>
                <a:spLocks noChangeShapeType="1"/>
              </p:cNvSpPr>
              <p:nvPr/>
            </p:nvSpPr>
            <p:spPr bwMode="auto">
              <a:xfrm>
                <a:off x="2400" y="2640"/>
                <a:ext cx="0" cy="672"/>
              </a:xfrm>
              <a:prstGeom prst="line">
                <a:avLst/>
              </a:prstGeom>
              <a:noFill/>
              <a:ln w="38100">
                <a:solidFill>
                  <a:srgbClr val="11111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4" name="AutoShape 11"/>
              <p:cNvSpPr>
                <a:spLocks noChangeArrowheads="1"/>
              </p:cNvSpPr>
              <p:nvPr/>
            </p:nvSpPr>
            <p:spPr bwMode="auto">
              <a:xfrm rot="5400000">
                <a:off x="2496" y="2544"/>
                <a:ext cx="336" cy="528"/>
              </a:xfrm>
              <a:prstGeom prst="flowChartExtract">
                <a:avLst/>
              </a:prstGeom>
              <a:ln>
                <a:headEnd/>
                <a:tailEnd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10800000" vert="eaVert"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  <p:sp>
            <p:nvSpPr>
              <p:cNvPr id="55315" name="Rectangle 12"/>
              <p:cNvSpPr>
                <a:spLocks noChangeArrowheads="1"/>
              </p:cNvSpPr>
              <p:nvPr/>
            </p:nvSpPr>
            <p:spPr bwMode="auto">
              <a:xfrm>
                <a:off x="2064" y="3168"/>
                <a:ext cx="720" cy="192"/>
              </a:xfrm>
              <a:prstGeom prst="rect">
                <a:avLst/>
              </a:prstGeom>
              <a:solidFill>
                <a:srgbClr val="A9A7C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vi-VN">
                  <a:latin typeface="Tahoma" pitchFamily="34" charset="0"/>
                </a:endParaRPr>
              </a:p>
            </p:txBody>
          </p:sp>
        </p:grpSp>
      </p:grpSp>
      <p:sp>
        <p:nvSpPr>
          <p:cNvPr id="122896" name="Freeform 16"/>
          <p:cNvSpPr>
            <a:spLocks/>
          </p:cNvSpPr>
          <p:nvPr/>
        </p:nvSpPr>
        <p:spPr bwMode="auto">
          <a:xfrm rot="5684892">
            <a:off x="2068231" y="2945374"/>
            <a:ext cx="306388" cy="1221279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10800000" vert="eaVert"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918" name="Freeform 38"/>
          <p:cNvSpPr>
            <a:spLocks/>
          </p:cNvSpPr>
          <p:nvPr/>
        </p:nvSpPr>
        <p:spPr bwMode="auto">
          <a:xfrm rot="8080469">
            <a:off x="1667669" y="3742531"/>
            <a:ext cx="247650" cy="992188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10800000" vert="eaVert"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900" name="Freeform 20"/>
          <p:cNvSpPr>
            <a:spLocks/>
          </p:cNvSpPr>
          <p:nvPr/>
        </p:nvSpPr>
        <p:spPr bwMode="auto">
          <a:xfrm rot="5400000">
            <a:off x="3200400" y="4038600"/>
            <a:ext cx="228600" cy="1295400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10800000" vert="eaVert"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899" name="Freeform 19"/>
          <p:cNvSpPr>
            <a:spLocks/>
          </p:cNvSpPr>
          <p:nvPr/>
        </p:nvSpPr>
        <p:spPr bwMode="auto">
          <a:xfrm rot="5400000">
            <a:off x="4361656" y="2801144"/>
            <a:ext cx="268288" cy="1371600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898" name="Freeform 18"/>
          <p:cNvSpPr>
            <a:spLocks/>
          </p:cNvSpPr>
          <p:nvPr/>
        </p:nvSpPr>
        <p:spPr bwMode="auto">
          <a:xfrm rot="4380704">
            <a:off x="5096731" y="3237355"/>
            <a:ext cx="237477" cy="1418209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10800000" vert="eaVert"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897" name="Freeform 17"/>
          <p:cNvSpPr>
            <a:spLocks/>
          </p:cNvSpPr>
          <p:nvPr/>
        </p:nvSpPr>
        <p:spPr bwMode="auto">
          <a:xfrm rot="4140467">
            <a:off x="6751757" y="2243759"/>
            <a:ext cx="208471" cy="1384812"/>
          </a:xfrm>
          <a:custGeom>
            <a:avLst/>
            <a:gdLst>
              <a:gd name="T0" fmla="*/ 0 w 240"/>
              <a:gd name="T1" fmla="*/ 288 h 1440"/>
              <a:gd name="T2" fmla="*/ 96 w 240"/>
              <a:gd name="T3" fmla="*/ 0 h 1440"/>
              <a:gd name="T4" fmla="*/ 192 w 240"/>
              <a:gd name="T5" fmla="*/ 288 h 1440"/>
              <a:gd name="T6" fmla="*/ 144 w 240"/>
              <a:gd name="T7" fmla="*/ 240 h 1440"/>
              <a:gd name="T8" fmla="*/ 240 w 240"/>
              <a:gd name="T9" fmla="*/ 1440 h 1440"/>
              <a:gd name="T10" fmla="*/ 48 w 240"/>
              <a:gd name="T11" fmla="*/ 1344 h 1440"/>
              <a:gd name="T12" fmla="*/ 72 w 240"/>
              <a:gd name="T13" fmla="*/ 234 h 1440"/>
              <a:gd name="T14" fmla="*/ 0 w 240"/>
              <a:gd name="T15" fmla="*/ 288 h 14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0"/>
              <a:gd name="T26" fmla="*/ 240 w 240"/>
              <a:gd name="T27" fmla="*/ 1440 h 14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0">
                <a:moveTo>
                  <a:pt x="0" y="288"/>
                </a:moveTo>
                <a:lnTo>
                  <a:pt x="96" y="0"/>
                </a:lnTo>
                <a:lnTo>
                  <a:pt x="192" y="288"/>
                </a:lnTo>
                <a:lnTo>
                  <a:pt x="144" y="240"/>
                </a:lnTo>
                <a:lnTo>
                  <a:pt x="240" y="1440"/>
                </a:lnTo>
                <a:lnTo>
                  <a:pt x="48" y="1344"/>
                </a:lnTo>
                <a:lnTo>
                  <a:pt x="72" y="234"/>
                </a:lnTo>
                <a:lnTo>
                  <a:pt x="0" y="28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10800000" vert="eaVert"/>
          <a:lstStyle/>
          <a:p>
            <a:pPr algn="l"/>
            <a:endParaRPr lang="vi-VN">
              <a:latin typeface="Tahoma" pitchFamily="34" charset="0"/>
            </a:endParaRPr>
          </a:p>
        </p:txBody>
      </p:sp>
      <p:sp>
        <p:nvSpPr>
          <p:cNvPr id="122917" name="Freeform 37"/>
          <p:cNvSpPr>
            <a:spLocks/>
          </p:cNvSpPr>
          <p:nvPr/>
        </p:nvSpPr>
        <p:spPr bwMode="auto">
          <a:xfrm rot="10226934">
            <a:off x="5791200" y="1828800"/>
            <a:ext cx="381000" cy="1208088"/>
          </a:xfrm>
          <a:custGeom>
            <a:avLst/>
            <a:gdLst>
              <a:gd name="T0" fmla="*/ 0 w 336"/>
              <a:gd name="T1" fmla="*/ 336 h 1632"/>
              <a:gd name="T2" fmla="*/ 144 w 336"/>
              <a:gd name="T3" fmla="*/ 0 h 1632"/>
              <a:gd name="T4" fmla="*/ 288 w 336"/>
              <a:gd name="T5" fmla="*/ 336 h 1632"/>
              <a:gd name="T6" fmla="*/ 192 w 336"/>
              <a:gd name="T7" fmla="*/ 288 h 1632"/>
              <a:gd name="T8" fmla="*/ 336 w 336"/>
              <a:gd name="T9" fmla="*/ 1632 h 1632"/>
              <a:gd name="T10" fmla="*/ 192 w 336"/>
              <a:gd name="T11" fmla="*/ 1440 h 1632"/>
              <a:gd name="T12" fmla="*/ 48 w 336"/>
              <a:gd name="T13" fmla="*/ 1632 h 1632"/>
              <a:gd name="T14" fmla="*/ 114 w 336"/>
              <a:gd name="T15" fmla="*/ 294 h 1632"/>
              <a:gd name="T16" fmla="*/ 0 w 336"/>
              <a:gd name="T17" fmla="*/ 33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2" name="Freeform 37"/>
          <p:cNvSpPr>
            <a:spLocks/>
          </p:cNvSpPr>
          <p:nvPr/>
        </p:nvSpPr>
        <p:spPr bwMode="auto">
          <a:xfrm rot="10226934">
            <a:off x="7162800" y="1447800"/>
            <a:ext cx="381000" cy="1208088"/>
          </a:xfrm>
          <a:custGeom>
            <a:avLst/>
            <a:gdLst>
              <a:gd name="T0" fmla="*/ 0 w 336"/>
              <a:gd name="T1" fmla="*/ 336 h 1632"/>
              <a:gd name="T2" fmla="*/ 144 w 336"/>
              <a:gd name="T3" fmla="*/ 0 h 1632"/>
              <a:gd name="T4" fmla="*/ 288 w 336"/>
              <a:gd name="T5" fmla="*/ 336 h 1632"/>
              <a:gd name="T6" fmla="*/ 192 w 336"/>
              <a:gd name="T7" fmla="*/ 288 h 1632"/>
              <a:gd name="T8" fmla="*/ 336 w 336"/>
              <a:gd name="T9" fmla="*/ 1632 h 1632"/>
              <a:gd name="T10" fmla="*/ 192 w 336"/>
              <a:gd name="T11" fmla="*/ 1440 h 1632"/>
              <a:gd name="T12" fmla="*/ 48 w 336"/>
              <a:gd name="T13" fmla="*/ 1632 h 1632"/>
              <a:gd name="T14" fmla="*/ 114 w 336"/>
              <a:gd name="T15" fmla="*/ 294 h 1632"/>
              <a:gd name="T16" fmla="*/ 0 w 336"/>
              <a:gd name="T17" fmla="*/ 33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 rot="9549800">
            <a:off x="6248400" y="2362200"/>
            <a:ext cx="1066800" cy="457200"/>
            <a:chOff x="1680" y="3120"/>
            <a:chExt cx="552" cy="288"/>
          </a:xfrm>
        </p:grpSpPr>
        <p:sp>
          <p:nvSpPr>
            <p:cNvPr id="55325" name="AutoShape 14"/>
            <p:cNvSpPr>
              <a:spLocks noChangeArrowheads="1"/>
            </p:cNvSpPr>
            <p:nvPr/>
          </p:nvSpPr>
          <p:spPr bwMode="auto">
            <a:xfrm rot="-5400000">
              <a:off x="169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  <p:sp>
          <p:nvSpPr>
            <p:cNvPr id="55326" name="AutoShape 15"/>
            <p:cNvSpPr>
              <a:spLocks noChangeArrowheads="1"/>
            </p:cNvSpPr>
            <p:nvPr/>
          </p:nvSpPr>
          <p:spPr bwMode="auto">
            <a:xfrm rot="-5400000">
              <a:off x="193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 rot="20041198">
            <a:off x="6969858" y="2791865"/>
            <a:ext cx="914400" cy="381000"/>
            <a:chOff x="1680" y="3120"/>
            <a:chExt cx="552" cy="288"/>
          </a:xfrm>
        </p:grpSpPr>
        <p:sp>
          <p:nvSpPr>
            <p:cNvPr id="55328" name="AutoShape 11"/>
            <p:cNvSpPr>
              <a:spLocks noChangeArrowheads="1"/>
            </p:cNvSpPr>
            <p:nvPr/>
          </p:nvSpPr>
          <p:spPr bwMode="auto">
            <a:xfrm rot="-5400000">
              <a:off x="169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  <p:sp>
          <p:nvSpPr>
            <p:cNvPr id="55329" name="AutoShape 12"/>
            <p:cNvSpPr>
              <a:spLocks noChangeArrowheads="1"/>
            </p:cNvSpPr>
            <p:nvPr/>
          </p:nvSpPr>
          <p:spPr bwMode="auto">
            <a:xfrm rot="-5400000">
              <a:off x="193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715000" y="3505200"/>
            <a:ext cx="1447800" cy="457200"/>
            <a:chOff x="1680" y="3120"/>
            <a:chExt cx="552" cy="288"/>
          </a:xfrm>
        </p:grpSpPr>
        <p:sp>
          <p:nvSpPr>
            <p:cNvPr id="55331" name="AutoShape 8"/>
            <p:cNvSpPr>
              <a:spLocks noChangeArrowheads="1"/>
            </p:cNvSpPr>
            <p:nvPr/>
          </p:nvSpPr>
          <p:spPr bwMode="auto">
            <a:xfrm rot="-5400000">
              <a:off x="169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  <p:sp>
          <p:nvSpPr>
            <p:cNvPr id="55332" name="AutoShape 9"/>
            <p:cNvSpPr>
              <a:spLocks noChangeArrowheads="1"/>
            </p:cNvSpPr>
            <p:nvPr/>
          </p:nvSpPr>
          <p:spPr bwMode="auto">
            <a:xfrm rot="-5400000">
              <a:off x="1932" y="3108"/>
              <a:ext cx="288" cy="312"/>
            </a:xfrm>
            <a:prstGeom prst="rightArrowCallout">
              <a:avLst>
                <a:gd name="adj1" fmla="val 27093"/>
                <a:gd name="adj2" fmla="val 33854"/>
                <a:gd name="adj3" fmla="val 44444"/>
                <a:gd name="adj4" fmla="val 3333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vi-VN">
                <a:latin typeface="Tahoma" pitchFamily="34" charset="0"/>
              </a:endParaRPr>
            </a:p>
          </p:txBody>
        </p:sp>
      </p:grpSp>
      <p:sp>
        <p:nvSpPr>
          <p:cNvPr id="122914" name="Freeform 34"/>
          <p:cNvSpPr>
            <a:spLocks/>
          </p:cNvSpPr>
          <p:nvPr/>
        </p:nvSpPr>
        <p:spPr bwMode="auto">
          <a:xfrm rot="-5693538">
            <a:off x="8115300" y="2019300"/>
            <a:ext cx="304800" cy="1295400"/>
          </a:xfrm>
          <a:custGeom>
            <a:avLst/>
            <a:gdLst>
              <a:gd name="T0" fmla="*/ 0 w 336"/>
              <a:gd name="T1" fmla="*/ 336 h 1632"/>
              <a:gd name="T2" fmla="*/ 144 w 336"/>
              <a:gd name="T3" fmla="*/ 0 h 1632"/>
              <a:gd name="T4" fmla="*/ 288 w 336"/>
              <a:gd name="T5" fmla="*/ 336 h 1632"/>
              <a:gd name="T6" fmla="*/ 192 w 336"/>
              <a:gd name="T7" fmla="*/ 288 h 1632"/>
              <a:gd name="T8" fmla="*/ 336 w 336"/>
              <a:gd name="T9" fmla="*/ 1632 h 1632"/>
              <a:gd name="T10" fmla="*/ 192 w 336"/>
              <a:gd name="T11" fmla="*/ 1440 h 1632"/>
              <a:gd name="T12" fmla="*/ 48 w 336"/>
              <a:gd name="T13" fmla="*/ 1632 h 1632"/>
              <a:gd name="T14" fmla="*/ 114 w 336"/>
              <a:gd name="T15" fmla="*/ 294 h 1632"/>
              <a:gd name="T16" fmla="*/ 0 w 336"/>
              <a:gd name="T17" fmla="*/ 336 h 16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1632"/>
              <a:gd name="T29" fmla="*/ 336 w 336"/>
              <a:gd name="T30" fmla="*/ 1632 h 16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122915" name="Freeform 35"/>
          <p:cNvSpPr>
            <a:spLocks/>
          </p:cNvSpPr>
          <p:nvPr/>
        </p:nvSpPr>
        <p:spPr bwMode="auto">
          <a:xfrm rot="15552740">
            <a:off x="8054182" y="2401094"/>
            <a:ext cx="381000" cy="1671637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144" y="0"/>
              </a:cxn>
              <a:cxn ang="0">
                <a:pos x="288" y="336"/>
              </a:cxn>
              <a:cxn ang="0">
                <a:pos x="192" y="288"/>
              </a:cxn>
              <a:cxn ang="0">
                <a:pos x="336" y="1632"/>
              </a:cxn>
              <a:cxn ang="0">
                <a:pos x="192" y="1440"/>
              </a:cxn>
              <a:cxn ang="0">
                <a:pos x="48" y="1632"/>
              </a:cxn>
              <a:cxn ang="0">
                <a:pos x="114" y="294"/>
              </a:cxn>
              <a:cxn ang="0">
                <a:pos x="0" y="336"/>
              </a:cxn>
            </a:cxnLst>
            <a:rect l="0" t="0" r="r" b="b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122916" name="Freeform 36"/>
          <p:cNvSpPr>
            <a:spLocks/>
          </p:cNvSpPr>
          <p:nvPr/>
        </p:nvSpPr>
        <p:spPr bwMode="auto">
          <a:xfrm rot="18419975">
            <a:off x="6925661" y="2846452"/>
            <a:ext cx="354290" cy="90683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144" y="0"/>
              </a:cxn>
              <a:cxn ang="0">
                <a:pos x="288" y="336"/>
              </a:cxn>
              <a:cxn ang="0">
                <a:pos x="192" y="288"/>
              </a:cxn>
              <a:cxn ang="0">
                <a:pos x="336" y="1632"/>
              </a:cxn>
              <a:cxn ang="0">
                <a:pos x="192" y="1440"/>
              </a:cxn>
              <a:cxn ang="0">
                <a:pos x="48" y="1632"/>
              </a:cxn>
              <a:cxn ang="0">
                <a:pos x="114" y="294"/>
              </a:cxn>
              <a:cxn ang="0">
                <a:pos x="0" y="336"/>
              </a:cxn>
            </a:cxnLst>
            <a:rect l="0" t="0" r="r" b="b"/>
            <a:pathLst>
              <a:path w="336" h="1632">
                <a:moveTo>
                  <a:pt x="0" y="336"/>
                </a:moveTo>
                <a:lnTo>
                  <a:pt x="144" y="0"/>
                </a:lnTo>
                <a:lnTo>
                  <a:pt x="288" y="336"/>
                </a:lnTo>
                <a:lnTo>
                  <a:pt x="192" y="288"/>
                </a:lnTo>
                <a:lnTo>
                  <a:pt x="336" y="1632"/>
                </a:lnTo>
                <a:lnTo>
                  <a:pt x="192" y="1440"/>
                </a:lnTo>
                <a:lnTo>
                  <a:pt x="48" y="1632"/>
                </a:lnTo>
                <a:lnTo>
                  <a:pt x="114" y="294"/>
                </a:lnTo>
                <a:lnTo>
                  <a:pt x="0" y="33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FF33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vi-VN">
              <a:latin typeface="Tahoma" pitchFamily="34" charset="0"/>
              <a:cs typeface="+mn-cs"/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7543800" y="2743200"/>
            <a:ext cx="1206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111111"/>
                </a:solidFill>
              </a:rPr>
              <a:t>Thới</a:t>
            </a:r>
            <a:r>
              <a:rPr lang="en-US" b="1" dirty="0">
                <a:solidFill>
                  <a:srgbClr val="111111"/>
                </a:solidFill>
              </a:rPr>
              <a:t> </a:t>
            </a:r>
            <a:r>
              <a:rPr lang="en-US" b="1" dirty="0" err="1">
                <a:solidFill>
                  <a:srgbClr val="111111"/>
                </a:solidFill>
              </a:rPr>
              <a:t>Sơn</a:t>
            </a:r>
            <a:endParaRPr lang="en-US" b="1" dirty="0">
              <a:solidFill>
                <a:srgbClr val="111111"/>
              </a:solidFill>
            </a:endParaRP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8159750" y="12954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FF0066"/>
                </a:solidFill>
              </a:rPr>
              <a:t>MĨ THO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6553200" y="5943600"/>
            <a:ext cx="457200" cy="381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 rot="19739645">
            <a:off x="6590305" y="6386773"/>
            <a:ext cx="304800" cy="2286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04800" y="5181600"/>
            <a:ext cx="6172200" cy="1447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i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i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1785,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Gầm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i="1" dirty="0" smtClean="0">
                <a:solidFill>
                  <a:srgbClr val="003F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8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29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2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2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2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2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2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2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2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12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6" grpId="0" animBg="1"/>
      <p:bldP spid="122918" grpId="0" animBg="1"/>
      <p:bldP spid="122900" grpId="0" animBg="1"/>
      <p:bldP spid="122899" grpId="0" animBg="1"/>
      <p:bldP spid="122898" grpId="0" animBg="1"/>
      <p:bldP spid="122897" grpId="0" animBg="1"/>
      <p:bldP spid="122917" grpId="0" animBg="1"/>
      <p:bldP spid="2" grpId="0" animBg="1"/>
      <p:bldP spid="122914" grpId="0" animBg="1"/>
      <p:bldP spid="122915" grpId="0" animBg="1"/>
      <p:bldP spid="12291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976563" y="3086100"/>
          <a:ext cx="3190875" cy="685800"/>
        </p:xfrm>
        <a:graphic>
          <a:graphicData uri="http://schemas.openxmlformats.org/presentationml/2006/ole">
            <p:oleObj spid="_x0000_s1026" name="Packager Shell Object" showAsIcon="1" r:id="rId3" imgW="319068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0" name="Picture 8" descr="Tập tin:Tàu chiến trong trận Xoài Mút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8534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1219200" y="639633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 b="1" dirty="0">
              <a:latin typeface="Arial" charset="0"/>
            </a:endParaRPr>
          </a:p>
        </p:txBody>
      </p:sp>
      <p:sp>
        <p:nvSpPr>
          <p:cNvPr id="6146" name="AutoShape 2" descr="Kết quả hình ảnh cho vũ khí nhà tây s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Gươm - vũ khí của quân Tây Sơn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 descr="Gươm - vũ khí của quân Tây Sơn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1" name="Picture 7" descr="C:\Users\ADMIN\Documents\súng thần cô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2400"/>
            <a:ext cx="8629860" cy="6477169"/>
          </a:xfrm>
          <a:prstGeom prst="rect">
            <a:avLst/>
          </a:prstGeom>
          <a:noFill/>
        </p:spPr>
      </p:pic>
      <p:pic>
        <p:nvPicPr>
          <p:cNvPr id="6152" name="Picture 8" descr="C:\Users\ADMIN\Documents\gươ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1" y="304800"/>
            <a:ext cx="8619892" cy="6324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52800" y="6019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TÀU CHIẾN (MÔ HÌNH)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SÚNG THẦN CÔNG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5943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GƯƠM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324600"/>
            <a:ext cx="4572000" cy="533400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Rạch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Gầm-Xoài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Mút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Tho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5476" name="Picture 4" descr="Tuong dai chien thang Rach Gam - Xoai M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799" y="3505200"/>
            <a:ext cx="45720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1066800"/>
            <a:ext cx="3429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400" b="1" dirty="0" smtClean="0">
              <a:solidFill>
                <a:srgbClr val="000099"/>
              </a:solidFill>
            </a:endParaRPr>
          </a:p>
          <a:p>
            <a:pPr algn="just"/>
            <a:endParaRPr lang="en-US" sz="26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24000"/>
            <a:ext cx="8001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3270"/>
            <a:ext cx="9144000" cy="1053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 –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TRÀO TÂY SƠN VÀ SỰ NGHIỆP THỐNG NHẤT ĐẤT NƯỚC,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TỔ QUỐC CUỐI THẾ KỈ XVIII (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700" b="1">
              <a:solidFill>
                <a:srgbClr val="FF0066"/>
              </a:solidFill>
            </a:endParaRPr>
          </a:p>
        </p:txBody>
      </p:sp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0" y="76200"/>
            <a:ext cx="9144000" cy="6781800"/>
            <a:chOff x="0" y="48"/>
            <a:chExt cx="5760" cy="4272"/>
          </a:xfrm>
        </p:grpSpPr>
        <p:sp>
          <p:nvSpPr>
            <p:cNvPr id="26663" name="Rectangle 5"/>
            <p:cNvSpPr>
              <a:spLocks noChangeArrowheads="1"/>
            </p:cNvSpPr>
            <p:nvPr/>
          </p:nvSpPr>
          <p:spPr bwMode="auto">
            <a:xfrm>
              <a:off x="0" y="528"/>
              <a:ext cx="5760" cy="379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4400">
                <a:solidFill>
                  <a:schemeClr val="tx2"/>
                </a:solidFill>
                <a:latin typeface="VNI-Times" pitchFamily="2" charset="0"/>
              </a:endParaRPr>
            </a:p>
          </p:txBody>
        </p:sp>
        <p:sp>
          <p:nvSpPr>
            <p:cNvPr id="26664" name="Text Box 6"/>
            <p:cNvSpPr txBox="1">
              <a:spLocks noChangeArrowheads="1"/>
            </p:cNvSpPr>
            <p:nvPr/>
          </p:nvSpPr>
          <p:spPr bwMode="auto">
            <a:xfrm>
              <a:off x="0" y="48"/>
              <a:ext cx="57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211990" name="Line 22"/>
          <p:cNvSpPr>
            <a:spLocks noChangeShapeType="1"/>
          </p:cNvSpPr>
          <p:nvPr/>
        </p:nvSpPr>
        <p:spPr bwMode="auto">
          <a:xfrm>
            <a:off x="1905000" y="1981200"/>
            <a:ext cx="0" cy="838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2002" name="Text Box 34"/>
          <p:cNvSpPr txBox="1">
            <a:spLocks noChangeArrowheads="1"/>
          </p:cNvSpPr>
          <p:nvPr/>
        </p:nvSpPr>
        <p:spPr bwMode="auto">
          <a:xfrm>
            <a:off x="4191000" y="1447800"/>
            <a:ext cx="2667000" cy="36933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99"/>
                </a:solidFill>
              </a:rPr>
              <a:t>Đàng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Ngoài</a:t>
            </a:r>
            <a:endParaRPr lang="en-US" sz="1800" b="1" dirty="0">
              <a:solidFill>
                <a:srgbClr val="000099"/>
              </a:solidFill>
            </a:endParaRPr>
          </a:p>
        </p:txBody>
      </p:sp>
      <p:sp>
        <p:nvSpPr>
          <p:cNvPr id="212003" name="Text Box 35"/>
          <p:cNvSpPr txBox="1">
            <a:spLocks noChangeArrowheads="1"/>
          </p:cNvSpPr>
          <p:nvPr/>
        </p:nvSpPr>
        <p:spPr bwMode="auto">
          <a:xfrm>
            <a:off x="4191000" y="1981200"/>
            <a:ext cx="2667000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99"/>
                </a:solidFill>
              </a:rPr>
              <a:t>Đàng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Trong</a:t>
            </a:r>
            <a:endParaRPr lang="en-US" sz="1800" b="1" dirty="0">
              <a:solidFill>
                <a:srgbClr val="000099"/>
              </a:solidFill>
            </a:endParaRPr>
          </a:p>
        </p:txBody>
      </p:sp>
      <p:sp>
        <p:nvSpPr>
          <p:cNvPr id="212004" name="Text Box 36"/>
          <p:cNvSpPr txBox="1">
            <a:spLocks noChangeArrowheads="1"/>
          </p:cNvSpPr>
          <p:nvPr/>
        </p:nvSpPr>
        <p:spPr bwMode="auto">
          <a:xfrm>
            <a:off x="228600" y="3505200"/>
            <a:ext cx="3810000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FF0066"/>
                </a:solidFill>
              </a:rPr>
              <a:t>Bước</a:t>
            </a:r>
            <a:r>
              <a:rPr lang="en-US" b="1" dirty="0" smtClean="0">
                <a:solidFill>
                  <a:srgbClr val="FF0066"/>
                </a:solidFill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</a:rPr>
              <a:t>đầu</a:t>
            </a:r>
            <a:r>
              <a:rPr lang="en-US" b="1" dirty="0" smtClean="0">
                <a:solidFill>
                  <a:srgbClr val="FF0066"/>
                </a:solidFill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</a:rPr>
              <a:t>thống</a:t>
            </a:r>
            <a:r>
              <a:rPr lang="en-US" b="1" dirty="0" smtClean="0">
                <a:solidFill>
                  <a:srgbClr val="FF0066"/>
                </a:solidFill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</a:rPr>
              <a:t>nhất</a:t>
            </a:r>
            <a:r>
              <a:rPr lang="en-US" b="1" dirty="0" smtClean="0">
                <a:solidFill>
                  <a:srgbClr val="FF0066"/>
                </a:solidFill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</a:rPr>
              <a:t>đất</a:t>
            </a:r>
            <a:r>
              <a:rPr lang="en-US" b="1" dirty="0" smtClean="0">
                <a:solidFill>
                  <a:srgbClr val="FF0066"/>
                </a:solidFill>
              </a:rPr>
              <a:t> </a:t>
            </a:r>
            <a:r>
              <a:rPr lang="en-US" b="1" dirty="0" err="1" smtClean="0">
                <a:solidFill>
                  <a:srgbClr val="FF0066"/>
                </a:solidFill>
              </a:rPr>
              <a:t>nước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212011" name="Text Box 43"/>
          <p:cNvSpPr txBox="1">
            <a:spLocks noChangeArrowheads="1"/>
          </p:cNvSpPr>
          <p:nvPr/>
        </p:nvSpPr>
        <p:spPr bwMode="auto">
          <a:xfrm>
            <a:off x="228600" y="1600200"/>
            <a:ext cx="3429000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err="1" smtClean="0">
                <a:solidFill>
                  <a:srgbClr val="FF0066"/>
                </a:solidFill>
              </a:rPr>
              <a:t>Hoàn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cảnh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lịch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sử</a:t>
            </a:r>
            <a:endParaRPr lang="en-US" sz="1800" b="1" dirty="0">
              <a:solidFill>
                <a:srgbClr val="FF0066"/>
              </a:solidFill>
            </a:endParaRPr>
          </a:p>
        </p:txBody>
      </p:sp>
      <p:sp>
        <p:nvSpPr>
          <p:cNvPr id="212013" name="Text Box 45"/>
          <p:cNvSpPr txBox="1">
            <a:spLocks noChangeArrowheads="1"/>
          </p:cNvSpPr>
          <p:nvPr/>
        </p:nvSpPr>
        <p:spPr bwMode="auto">
          <a:xfrm>
            <a:off x="228600" y="2819400"/>
            <a:ext cx="3429000" cy="36933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err="1" smtClean="0">
                <a:solidFill>
                  <a:srgbClr val="FF0066"/>
                </a:solidFill>
              </a:rPr>
              <a:t>Phong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trào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Tây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Sơn</a:t>
            </a:r>
            <a:endParaRPr lang="en-US" sz="1800" b="1" dirty="0">
              <a:solidFill>
                <a:srgbClr val="FF0066"/>
              </a:solidFill>
            </a:endParaRPr>
          </a:p>
        </p:txBody>
      </p:sp>
      <p:sp>
        <p:nvSpPr>
          <p:cNvPr id="212014" name="Line 46"/>
          <p:cNvSpPr>
            <a:spLocks noChangeShapeType="1"/>
          </p:cNvSpPr>
          <p:nvPr/>
        </p:nvSpPr>
        <p:spPr bwMode="auto">
          <a:xfrm>
            <a:off x="1905000" y="3200400"/>
            <a:ext cx="0" cy="304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2015" name="Text Box 47"/>
          <p:cNvSpPr txBox="1">
            <a:spLocks noChangeArrowheads="1"/>
          </p:cNvSpPr>
          <p:nvPr/>
        </p:nvSpPr>
        <p:spPr bwMode="auto">
          <a:xfrm>
            <a:off x="228600" y="4191000"/>
            <a:ext cx="3505200" cy="646331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err="1" smtClean="0">
                <a:solidFill>
                  <a:srgbClr val="FF0066"/>
                </a:solidFill>
              </a:rPr>
              <a:t>Kháng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chiến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chống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Xiêm</a:t>
            </a:r>
            <a:r>
              <a:rPr lang="en-US" sz="1800" b="1" dirty="0" smtClean="0">
                <a:solidFill>
                  <a:srgbClr val="FF0066"/>
                </a:solidFill>
              </a:rPr>
              <a:t> (1785)</a:t>
            </a:r>
            <a:endParaRPr lang="en-US" sz="1800" b="1" dirty="0">
              <a:solidFill>
                <a:srgbClr val="FF0066"/>
              </a:solidFill>
            </a:endParaRPr>
          </a:p>
        </p:txBody>
      </p: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3657600" y="1600200"/>
            <a:ext cx="533400" cy="609600"/>
            <a:chOff x="2256" y="1776"/>
            <a:chExt cx="336" cy="384"/>
          </a:xfrm>
        </p:grpSpPr>
        <p:sp>
          <p:nvSpPr>
            <p:cNvPr id="26652" name="Line 64"/>
            <p:cNvSpPr>
              <a:spLocks noChangeShapeType="1"/>
            </p:cNvSpPr>
            <p:nvPr/>
          </p:nvSpPr>
          <p:spPr bwMode="auto">
            <a:xfrm>
              <a:off x="2256" y="1920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Line 65"/>
            <p:cNvSpPr>
              <a:spLocks noChangeShapeType="1"/>
            </p:cNvSpPr>
            <p:nvPr/>
          </p:nvSpPr>
          <p:spPr bwMode="auto">
            <a:xfrm>
              <a:off x="2448" y="1776"/>
              <a:ext cx="0" cy="3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Line 66"/>
            <p:cNvSpPr>
              <a:spLocks noChangeShapeType="1"/>
            </p:cNvSpPr>
            <p:nvPr/>
          </p:nvSpPr>
          <p:spPr bwMode="auto">
            <a:xfrm>
              <a:off x="2448" y="1776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Line 67"/>
            <p:cNvSpPr>
              <a:spLocks noChangeShapeType="1"/>
            </p:cNvSpPr>
            <p:nvPr/>
          </p:nvSpPr>
          <p:spPr bwMode="auto">
            <a:xfrm>
              <a:off x="2448" y="2160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2040" name="Line 72"/>
          <p:cNvSpPr>
            <a:spLocks noChangeShapeType="1"/>
          </p:cNvSpPr>
          <p:nvPr/>
        </p:nvSpPr>
        <p:spPr bwMode="auto">
          <a:xfrm>
            <a:off x="1905000" y="3886200"/>
            <a:ext cx="0" cy="304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4" name="Group 68"/>
          <p:cNvGrpSpPr>
            <a:grpSpLocks/>
          </p:cNvGrpSpPr>
          <p:nvPr/>
        </p:nvGrpSpPr>
        <p:grpSpPr bwMode="auto">
          <a:xfrm>
            <a:off x="3657600" y="2743200"/>
            <a:ext cx="533400" cy="609600"/>
            <a:chOff x="2256" y="1776"/>
            <a:chExt cx="336" cy="384"/>
          </a:xfrm>
        </p:grpSpPr>
        <p:sp>
          <p:nvSpPr>
            <p:cNvPr id="55" name="Line 64"/>
            <p:cNvSpPr>
              <a:spLocks noChangeShapeType="1"/>
            </p:cNvSpPr>
            <p:nvPr/>
          </p:nvSpPr>
          <p:spPr bwMode="auto">
            <a:xfrm>
              <a:off x="2256" y="1920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65"/>
            <p:cNvSpPr>
              <a:spLocks noChangeShapeType="1"/>
            </p:cNvSpPr>
            <p:nvPr/>
          </p:nvSpPr>
          <p:spPr bwMode="auto">
            <a:xfrm>
              <a:off x="2448" y="1776"/>
              <a:ext cx="0" cy="3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66"/>
            <p:cNvSpPr>
              <a:spLocks noChangeShapeType="1"/>
            </p:cNvSpPr>
            <p:nvPr/>
          </p:nvSpPr>
          <p:spPr bwMode="auto">
            <a:xfrm>
              <a:off x="2448" y="1776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67"/>
            <p:cNvSpPr>
              <a:spLocks noChangeShapeType="1"/>
            </p:cNvSpPr>
            <p:nvPr/>
          </p:nvSpPr>
          <p:spPr bwMode="auto">
            <a:xfrm>
              <a:off x="2448" y="2160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Text Box 35"/>
          <p:cNvSpPr txBox="1">
            <a:spLocks noChangeArrowheads="1"/>
          </p:cNvSpPr>
          <p:nvPr/>
        </p:nvSpPr>
        <p:spPr bwMode="auto">
          <a:xfrm>
            <a:off x="4191000" y="2514600"/>
            <a:ext cx="2667000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99"/>
                </a:solidFill>
              </a:rPr>
              <a:t>Lật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đổ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chúa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Nguyễn</a:t>
            </a:r>
            <a:endParaRPr lang="en-US" sz="1800" b="1" dirty="0">
              <a:solidFill>
                <a:srgbClr val="000099"/>
              </a:solidFill>
            </a:endParaRPr>
          </a:p>
        </p:txBody>
      </p:sp>
      <p:sp>
        <p:nvSpPr>
          <p:cNvPr id="64" name="Text Box 35"/>
          <p:cNvSpPr txBox="1">
            <a:spLocks noChangeArrowheads="1"/>
          </p:cNvSpPr>
          <p:nvPr/>
        </p:nvSpPr>
        <p:spPr bwMode="auto">
          <a:xfrm>
            <a:off x="4191000" y="3124200"/>
            <a:ext cx="3200400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99"/>
                </a:solidFill>
              </a:rPr>
              <a:t>Lật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đổ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vua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Lê</a:t>
            </a:r>
            <a:r>
              <a:rPr lang="en-US" b="1" dirty="0" smtClean="0">
                <a:solidFill>
                  <a:srgbClr val="000099"/>
                </a:solidFill>
              </a:rPr>
              <a:t> – </a:t>
            </a:r>
            <a:r>
              <a:rPr lang="en-US" b="1" dirty="0" err="1" smtClean="0">
                <a:solidFill>
                  <a:srgbClr val="000099"/>
                </a:solidFill>
              </a:rPr>
              <a:t>chúa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Trịnh</a:t>
            </a:r>
            <a:endParaRPr lang="en-US" sz="1800" b="1" dirty="0">
              <a:solidFill>
                <a:srgbClr val="000099"/>
              </a:solidFill>
            </a:endParaRPr>
          </a:p>
        </p:txBody>
      </p:sp>
      <p:grpSp>
        <p:nvGrpSpPr>
          <p:cNvPr id="65" name="Group 63"/>
          <p:cNvGrpSpPr>
            <a:grpSpLocks/>
          </p:cNvGrpSpPr>
          <p:nvPr/>
        </p:nvGrpSpPr>
        <p:grpSpPr bwMode="auto">
          <a:xfrm>
            <a:off x="3733800" y="3962400"/>
            <a:ext cx="533400" cy="1371600"/>
            <a:chOff x="1152" y="768"/>
            <a:chExt cx="336" cy="864"/>
          </a:xfrm>
        </p:grpSpPr>
        <p:sp>
          <p:nvSpPr>
            <p:cNvPr id="67" name="Line 57"/>
            <p:cNvSpPr>
              <a:spLocks noChangeShapeType="1"/>
            </p:cNvSpPr>
            <p:nvPr/>
          </p:nvSpPr>
          <p:spPr bwMode="auto">
            <a:xfrm>
              <a:off x="1152" y="1152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8"/>
            <p:cNvSpPr>
              <a:spLocks noChangeShapeType="1"/>
            </p:cNvSpPr>
            <p:nvPr/>
          </p:nvSpPr>
          <p:spPr bwMode="auto">
            <a:xfrm>
              <a:off x="1344" y="768"/>
              <a:ext cx="0" cy="86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59"/>
            <p:cNvSpPr>
              <a:spLocks noChangeShapeType="1"/>
            </p:cNvSpPr>
            <p:nvPr/>
          </p:nvSpPr>
          <p:spPr bwMode="auto">
            <a:xfrm>
              <a:off x="1344" y="768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60"/>
            <p:cNvSpPr>
              <a:spLocks noChangeShapeType="1"/>
            </p:cNvSpPr>
            <p:nvPr/>
          </p:nvSpPr>
          <p:spPr bwMode="auto">
            <a:xfrm>
              <a:off x="1344" y="1072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61"/>
            <p:cNvSpPr>
              <a:spLocks noChangeShapeType="1"/>
            </p:cNvSpPr>
            <p:nvPr/>
          </p:nvSpPr>
          <p:spPr bwMode="auto">
            <a:xfrm>
              <a:off x="1344" y="1616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62"/>
            <p:cNvSpPr>
              <a:spLocks noChangeShapeType="1"/>
            </p:cNvSpPr>
            <p:nvPr/>
          </p:nvSpPr>
          <p:spPr bwMode="auto">
            <a:xfrm>
              <a:off x="1344" y="1344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Text Box 35"/>
          <p:cNvSpPr txBox="1">
            <a:spLocks noChangeArrowheads="1"/>
          </p:cNvSpPr>
          <p:nvPr/>
        </p:nvSpPr>
        <p:spPr bwMode="auto">
          <a:xfrm>
            <a:off x="4267200" y="3733800"/>
            <a:ext cx="3200400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99"/>
                </a:solidFill>
              </a:rPr>
              <a:t>Nguyên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nhân</a:t>
            </a:r>
            <a:endParaRPr lang="en-US" sz="1800" b="1" dirty="0">
              <a:solidFill>
                <a:srgbClr val="000099"/>
              </a:solidFill>
            </a:endParaRPr>
          </a:p>
        </p:txBody>
      </p:sp>
      <p:sp>
        <p:nvSpPr>
          <p:cNvPr id="74" name="Text Box 35"/>
          <p:cNvSpPr txBox="1">
            <a:spLocks noChangeArrowheads="1"/>
          </p:cNvSpPr>
          <p:nvPr/>
        </p:nvSpPr>
        <p:spPr bwMode="auto">
          <a:xfrm>
            <a:off x="4267200" y="4191000"/>
            <a:ext cx="3200400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99"/>
                </a:solidFill>
              </a:rPr>
              <a:t>Diễn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biến</a:t>
            </a:r>
            <a:endParaRPr lang="en-US" sz="1800" b="1" dirty="0">
              <a:solidFill>
                <a:srgbClr val="000099"/>
              </a:solidFill>
            </a:endParaRPr>
          </a:p>
        </p:txBody>
      </p:sp>
      <p:sp>
        <p:nvSpPr>
          <p:cNvPr id="75" name="Text Box 35"/>
          <p:cNvSpPr txBox="1">
            <a:spLocks noChangeArrowheads="1"/>
          </p:cNvSpPr>
          <p:nvPr/>
        </p:nvSpPr>
        <p:spPr bwMode="auto">
          <a:xfrm>
            <a:off x="4267200" y="4648200"/>
            <a:ext cx="3200400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99"/>
                </a:solidFill>
              </a:rPr>
              <a:t>Kết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quả</a:t>
            </a:r>
            <a:endParaRPr lang="en-US" sz="1800" b="1" dirty="0">
              <a:solidFill>
                <a:srgbClr val="000099"/>
              </a:solidFill>
            </a:endParaRPr>
          </a:p>
        </p:txBody>
      </p:sp>
      <p:sp>
        <p:nvSpPr>
          <p:cNvPr id="76" name="Text Box 35"/>
          <p:cNvSpPr txBox="1">
            <a:spLocks noChangeArrowheads="1"/>
          </p:cNvSpPr>
          <p:nvPr/>
        </p:nvSpPr>
        <p:spPr bwMode="auto">
          <a:xfrm>
            <a:off x="4267200" y="5105400"/>
            <a:ext cx="3200400" cy="36933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000099"/>
                </a:solidFill>
              </a:rPr>
              <a:t>Ý </a:t>
            </a:r>
            <a:r>
              <a:rPr lang="en-US" sz="1800" b="1" dirty="0" err="1" smtClean="0">
                <a:solidFill>
                  <a:srgbClr val="000099"/>
                </a:solidFill>
              </a:rPr>
              <a:t>nghĩa</a:t>
            </a:r>
            <a:endParaRPr lang="en-US" sz="1800" b="1" dirty="0">
              <a:solidFill>
                <a:srgbClr val="000099"/>
              </a:solidFill>
            </a:endParaRPr>
          </a:p>
        </p:txBody>
      </p:sp>
      <p:sp>
        <p:nvSpPr>
          <p:cNvPr id="79" name="Line 72"/>
          <p:cNvSpPr>
            <a:spLocks noChangeShapeType="1"/>
          </p:cNvSpPr>
          <p:nvPr/>
        </p:nvSpPr>
        <p:spPr bwMode="auto">
          <a:xfrm>
            <a:off x="1905000" y="4876800"/>
            <a:ext cx="0" cy="304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" name="Text Box 47"/>
          <p:cNvSpPr txBox="1">
            <a:spLocks noChangeArrowheads="1"/>
          </p:cNvSpPr>
          <p:nvPr/>
        </p:nvSpPr>
        <p:spPr bwMode="auto">
          <a:xfrm>
            <a:off x="228600" y="5181600"/>
            <a:ext cx="3505200" cy="36933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 err="1" smtClean="0">
                <a:solidFill>
                  <a:srgbClr val="FF0066"/>
                </a:solidFill>
              </a:rPr>
              <a:t>Bảo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vệ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tổ</a:t>
            </a:r>
            <a:r>
              <a:rPr lang="en-US" sz="1800" b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err="1" smtClean="0">
                <a:solidFill>
                  <a:srgbClr val="FF0066"/>
                </a:solidFill>
              </a:rPr>
              <a:t>quốc</a:t>
            </a:r>
            <a:endParaRPr lang="en-US" sz="1800" b="1" dirty="0">
              <a:solidFill>
                <a:srgbClr val="FF0066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13270"/>
            <a:ext cx="9144000" cy="1053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 –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TRÀO TÂY SƠN VÀ SỰ NGHIỆP THỐNG NHẤT ĐẤT NƯỚC,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TỔ QUỐC CUỐI THẾ KỈ XVIII (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1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1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1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1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1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90" grpId="0" animBg="1"/>
      <p:bldP spid="212002" grpId="0" animBg="1"/>
      <p:bldP spid="212003" grpId="0" animBg="1"/>
      <p:bldP spid="212004" grpId="0" animBg="1"/>
      <p:bldP spid="212011" grpId="0" animBg="1"/>
      <p:bldP spid="212013" grpId="0" animBg="1"/>
      <p:bldP spid="212014" grpId="0" animBg="1"/>
      <p:bldP spid="212015" grpId="0" animBg="1"/>
      <p:bldP spid="212040" grpId="0" animBg="1"/>
      <p:bldP spid="63" grpId="0" animBg="1"/>
      <p:bldP spid="64" grpId="0" animBg="1"/>
      <p:bldP spid="73" grpId="0" animBg="1"/>
      <p:bldP spid="74" grpId="0" animBg="1"/>
      <p:bldP spid="75" grpId="0" animBg="1"/>
      <p:bldP spid="76" grpId="0" animBg="1"/>
      <p:bldP spid="79" grpId="0" animBg="1"/>
      <p:bldP spid="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52400"/>
            <a:ext cx="6500819" cy="92333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TẬP CỦNG CỐ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" y="1676400"/>
            <a:ext cx="87630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7030A0"/>
                </a:solidFill>
              </a:rPr>
              <a:t>Câu</a:t>
            </a:r>
            <a:r>
              <a:rPr lang="en-US" sz="2800" b="1" u="sng" dirty="0">
                <a:solidFill>
                  <a:srgbClr val="7030A0"/>
                </a:solidFill>
              </a:rPr>
              <a:t> 1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</a:rPr>
              <a:t>Vào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giữa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thế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kỉ</a:t>
            </a:r>
            <a:r>
              <a:rPr lang="en-US" sz="2800" b="1" dirty="0" smtClean="0">
                <a:solidFill>
                  <a:srgbClr val="7030A0"/>
                </a:solidFill>
              </a:rPr>
              <a:t> XVIII, </a:t>
            </a:r>
            <a:r>
              <a:rPr lang="en-US" sz="2800" b="1" dirty="0" err="1" smtClean="0">
                <a:solidFill>
                  <a:srgbClr val="7030A0"/>
                </a:solidFill>
              </a:rPr>
              <a:t>chế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độ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phong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kiến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Đàng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Ngoài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Đàng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bước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giai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đoạn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76400" y="2971800"/>
            <a:ext cx="54102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A. </a:t>
            </a:r>
            <a:r>
              <a:rPr lang="en-US" sz="2400" b="1" dirty="0" err="1" smtClean="0">
                <a:solidFill>
                  <a:srgbClr val="000099"/>
                </a:solidFill>
              </a:rPr>
              <a:t>Khủng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hoảng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sâu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sắc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76400" y="3810000"/>
            <a:ext cx="54102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B. </a:t>
            </a:r>
            <a:r>
              <a:rPr lang="en-US" sz="2400" b="1" dirty="0" err="1" smtClean="0">
                <a:solidFill>
                  <a:srgbClr val="000099"/>
                </a:solidFill>
              </a:rPr>
              <a:t>Suy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yếu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76400" y="4572000"/>
            <a:ext cx="54102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C. </a:t>
            </a:r>
            <a:r>
              <a:rPr lang="en-US" sz="2400" b="1" dirty="0" err="1" smtClean="0">
                <a:solidFill>
                  <a:srgbClr val="000099"/>
                </a:solidFill>
              </a:rPr>
              <a:t>Củng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cố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và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phát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triển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76400" y="5334000"/>
            <a:ext cx="54102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D. </a:t>
            </a:r>
            <a:r>
              <a:rPr lang="en-US" sz="2400" b="1" dirty="0" err="1" smtClean="0">
                <a:solidFill>
                  <a:srgbClr val="000099"/>
                </a:solidFill>
              </a:rPr>
              <a:t>Phát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triển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mạnh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mẽ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7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 animBg="1"/>
      <p:bldP spid="10" grpId="0" build="allAtOnce" animBg="1"/>
      <p:bldP spid="11" grpId="0" uiExpand="1" build="allAtOnce" animBg="1"/>
      <p:bldP spid="12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52400"/>
            <a:ext cx="6500819" cy="92333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TẬP CỦNG CỐ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905000"/>
            <a:ext cx="82296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7030A0"/>
                </a:solidFill>
              </a:rPr>
              <a:t>Câu</a:t>
            </a:r>
            <a:r>
              <a:rPr lang="en-US" sz="2800" b="1" u="sng" dirty="0">
                <a:solidFill>
                  <a:srgbClr val="7030A0"/>
                </a:solidFill>
              </a:rPr>
              <a:t> 2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</a:rPr>
              <a:t>Vào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năm</a:t>
            </a:r>
            <a:r>
              <a:rPr lang="en-US" sz="2800" b="1" dirty="0" smtClean="0">
                <a:solidFill>
                  <a:srgbClr val="7030A0"/>
                </a:solidFill>
              </a:rPr>
              <a:t> 1771, </a:t>
            </a:r>
            <a:r>
              <a:rPr lang="en-US" sz="2800" b="1" dirty="0" err="1" smtClean="0">
                <a:solidFill>
                  <a:srgbClr val="7030A0"/>
                </a:solidFill>
              </a:rPr>
              <a:t>nổ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ra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cuộc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khởi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nghĩa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nông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dân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dưới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đây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800" y="3200400"/>
            <a:ext cx="5867400" cy="461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A. </a:t>
            </a:r>
            <a:r>
              <a:rPr lang="en-US" sz="2400" b="1" dirty="0" err="1" smtClean="0">
                <a:solidFill>
                  <a:srgbClr val="000099"/>
                </a:solidFill>
              </a:rPr>
              <a:t>Khởi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nghĩa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Lê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Duy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Mật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28800" y="3886200"/>
            <a:ext cx="58674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B. </a:t>
            </a:r>
            <a:r>
              <a:rPr lang="en-US" sz="2400" b="1" dirty="0" err="1" smtClean="0">
                <a:solidFill>
                  <a:srgbClr val="000099"/>
                </a:solidFill>
              </a:rPr>
              <a:t>Khởi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nghĩa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Nguyễn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Danh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Phương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28800" y="4572000"/>
            <a:ext cx="58674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C. </a:t>
            </a:r>
            <a:r>
              <a:rPr lang="en-US" sz="2400" b="1" dirty="0" err="1" smtClean="0">
                <a:solidFill>
                  <a:srgbClr val="000099"/>
                </a:solidFill>
              </a:rPr>
              <a:t>Khởi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nghĩa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chàng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Lía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28800" y="5181600"/>
            <a:ext cx="58674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D. </a:t>
            </a:r>
            <a:r>
              <a:rPr lang="en-US" sz="2400" b="1" dirty="0" err="1" smtClean="0">
                <a:solidFill>
                  <a:srgbClr val="000099"/>
                </a:solidFill>
              </a:rPr>
              <a:t>Khởi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nghĩa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Tây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Sơn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0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9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 animBg="1"/>
      <p:bldP spid="10" grpId="0" build="allAtOnce" animBg="1"/>
      <p:bldP spid="11" grpId="0" build="allAtOnce" animBg="1"/>
      <p:bldP spid="12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1650" y="50800"/>
            <a:ext cx="6500819" cy="92333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TẬP CỦNG CỐ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" y="1712913"/>
            <a:ext cx="88392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7030A0"/>
                </a:solidFill>
              </a:rPr>
              <a:t>Câu</a:t>
            </a:r>
            <a:r>
              <a:rPr lang="en-US" sz="2800" b="1" u="sng" dirty="0">
                <a:solidFill>
                  <a:srgbClr val="7030A0"/>
                </a:solidFill>
              </a:rPr>
              <a:t> 3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</a:rPr>
              <a:t>Phong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trào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Tây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Sơn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đã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lật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đổ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những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chính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quyền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phong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kiến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86000" y="2971800"/>
            <a:ext cx="39624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A. </a:t>
            </a:r>
            <a:r>
              <a:rPr lang="en-US" sz="2400" b="1" dirty="0" err="1" smtClean="0">
                <a:solidFill>
                  <a:srgbClr val="000099"/>
                </a:solidFill>
              </a:rPr>
              <a:t>Lê</a:t>
            </a:r>
            <a:r>
              <a:rPr lang="en-US" sz="2400" b="1" dirty="0" smtClean="0">
                <a:solidFill>
                  <a:srgbClr val="000099"/>
                </a:solidFill>
              </a:rPr>
              <a:t> – </a:t>
            </a:r>
            <a:r>
              <a:rPr lang="en-US" sz="2400" b="1" dirty="0" err="1" smtClean="0">
                <a:solidFill>
                  <a:srgbClr val="000099"/>
                </a:solidFill>
              </a:rPr>
              <a:t>Trịnh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86000" y="3657600"/>
            <a:ext cx="39624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B. </a:t>
            </a:r>
            <a:r>
              <a:rPr lang="en-US" sz="2400" b="1" dirty="0" err="1" smtClean="0">
                <a:solidFill>
                  <a:srgbClr val="000099"/>
                </a:solidFill>
              </a:rPr>
              <a:t>Lê</a:t>
            </a:r>
            <a:r>
              <a:rPr lang="en-US" sz="2400" b="1" dirty="0" smtClean="0">
                <a:solidFill>
                  <a:srgbClr val="000099"/>
                </a:solidFill>
              </a:rPr>
              <a:t> – </a:t>
            </a:r>
            <a:r>
              <a:rPr lang="en-US" sz="2400" b="1" dirty="0" err="1" smtClean="0">
                <a:solidFill>
                  <a:srgbClr val="000099"/>
                </a:solidFill>
              </a:rPr>
              <a:t>Trịnh</a:t>
            </a:r>
            <a:r>
              <a:rPr lang="en-US" sz="2400" b="1" dirty="0" smtClean="0">
                <a:solidFill>
                  <a:srgbClr val="000099"/>
                </a:solidFill>
              </a:rPr>
              <a:t>, </a:t>
            </a:r>
            <a:r>
              <a:rPr lang="en-US" sz="2400" b="1" dirty="0" err="1" smtClean="0">
                <a:solidFill>
                  <a:srgbClr val="000099"/>
                </a:solidFill>
              </a:rPr>
              <a:t>Mạc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0" y="4419600"/>
            <a:ext cx="39624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C. </a:t>
            </a:r>
            <a:r>
              <a:rPr lang="en-US" sz="2400" b="1" dirty="0" err="1" smtClean="0">
                <a:solidFill>
                  <a:srgbClr val="000099"/>
                </a:solidFill>
              </a:rPr>
              <a:t>Lê</a:t>
            </a:r>
            <a:r>
              <a:rPr lang="en-US" sz="2400" b="1" dirty="0" smtClean="0">
                <a:solidFill>
                  <a:srgbClr val="000099"/>
                </a:solidFill>
              </a:rPr>
              <a:t> – </a:t>
            </a:r>
            <a:r>
              <a:rPr lang="en-US" sz="2400" b="1" dirty="0" err="1" smtClean="0">
                <a:solidFill>
                  <a:srgbClr val="000099"/>
                </a:solidFill>
              </a:rPr>
              <a:t>Trịnh</a:t>
            </a:r>
            <a:r>
              <a:rPr lang="en-US" sz="2400" b="1" dirty="0" smtClean="0">
                <a:solidFill>
                  <a:srgbClr val="000099"/>
                </a:solidFill>
              </a:rPr>
              <a:t>, </a:t>
            </a:r>
            <a:r>
              <a:rPr lang="en-US" sz="2400" b="1" dirty="0" err="1" smtClean="0">
                <a:solidFill>
                  <a:srgbClr val="000099"/>
                </a:solidFill>
              </a:rPr>
              <a:t>Nguyễn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0" y="5105400"/>
            <a:ext cx="39624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D</a:t>
            </a:r>
            <a:r>
              <a:rPr lang="en-US" sz="2400" b="1" dirty="0" smtClean="0">
                <a:solidFill>
                  <a:srgbClr val="000099"/>
                </a:solidFill>
              </a:rPr>
              <a:t>. </a:t>
            </a:r>
            <a:r>
              <a:rPr lang="en-US" sz="2400" b="1" dirty="0" err="1" smtClean="0">
                <a:solidFill>
                  <a:srgbClr val="000099"/>
                </a:solidFill>
              </a:rPr>
              <a:t>Trịnh</a:t>
            </a:r>
            <a:r>
              <a:rPr lang="en-US" sz="2400" b="1" dirty="0" smtClean="0">
                <a:solidFill>
                  <a:srgbClr val="000099"/>
                </a:solidFill>
              </a:rPr>
              <a:t> – </a:t>
            </a:r>
            <a:r>
              <a:rPr lang="en-US" sz="2400" b="1" dirty="0" err="1" smtClean="0">
                <a:solidFill>
                  <a:srgbClr val="000099"/>
                </a:solidFill>
              </a:rPr>
              <a:t>Nguyễn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1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1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8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6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6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 animBg="1"/>
      <p:bldP spid="10" grpId="0" build="allAtOnce" animBg="1"/>
      <p:bldP spid="11" grpId="0" build="allAtOnce" animBg="1"/>
      <p:bldP spid="12" grpI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52400"/>
            <a:ext cx="6500819" cy="92333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TẬP CỦNG CỐ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9600" y="1905000"/>
            <a:ext cx="80772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7030A0"/>
                </a:solidFill>
              </a:rPr>
              <a:t>Câu</a:t>
            </a:r>
            <a:r>
              <a:rPr lang="en-US" sz="2800" b="1" u="sng" dirty="0">
                <a:solidFill>
                  <a:srgbClr val="7030A0"/>
                </a:solidFill>
              </a:rPr>
              <a:t> 4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</a:rPr>
              <a:t>Vào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năm</a:t>
            </a:r>
            <a:r>
              <a:rPr lang="en-US" sz="2800" b="1" dirty="0" smtClean="0">
                <a:solidFill>
                  <a:srgbClr val="7030A0"/>
                </a:solidFill>
              </a:rPr>
              <a:t> 2085, </a:t>
            </a:r>
            <a:r>
              <a:rPr lang="en-US" sz="2800" b="1" dirty="0" err="1" smtClean="0">
                <a:solidFill>
                  <a:srgbClr val="7030A0"/>
                </a:solidFill>
              </a:rPr>
              <a:t>dân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tộc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sẽ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kỉ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niệm</a:t>
            </a:r>
            <a:r>
              <a:rPr lang="en-US" sz="2800" b="1" dirty="0" smtClean="0">
                <a:solidFill>
                  <a:srgbClr val="7030A0"/>
                </a:solidFill>
              </a:rPr>
              <a:t> 300 </a:t>
            </a:r>
            <a:r>
              <a:rPr lang="en-US" sz="2800" b="1" dirty="0" err="1" smtClean="0">
                <a:solidFill>
                  <a:srgbClr val="7030A0"/>
                </a:solidFill>
              </a:rPr>
              <a:t>năm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sự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kiện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lịch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sử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47800" y="3276600"/>
            <a:ext cx="61722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A. </a:t>
            </a:r>
            <a:r>
              <a:rPr lang="en-US" sz="2400" b="1" dirty="0" err="1" smtClean="0">
                <a:solidFill>
                  <a:srgbClr val="000099"/>
                </a:solidFill>
              </a:rPr>
              <a:t>Chiến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thắng</a:t>
            </a:r>
            <a:r>
              <a:rPr lang="en-US" sz="2400" b="1" dirty="0" smtClean="0">
                <a:solidFill>
                  <a:srgbClr val="000099"/>
                </a:solidFill>
              </a:rPr>
              <a:t> Chi </a:t>
            </a:r>
            <a:r>
              <a:rPr lang="en-US" sz="2400" b="1" dirty="0" err="1" smtClean="0">
                <a:solidFill>
                  <a:srgbClr val="000099"/>
                </a:solidFill>
              </a:rPr>
              <a:t>Lăng</a:t>
            </a:r>
            <a:r>
              <a:rPr lang="en-US" sz="2400" b="1" dirty="0" smtClean="0">
                <a:solidFill>
                  <a:srgbClr val="000099"/>
                </a:solidFill>
              </a:rPr>
              <a:t> – </a:t>
            </a:r>
            <a:r>
              <a:rPr lang="en-US" sz="2400" b="1" dirty="0" err="1" smtClean="0">
                <a:solidFill>
                  <a:srgbClr val="000099"/>
                </a:solidFill>
              </a:rPr>
              <a:t>Xương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Giang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47800" y="4191000"/>
            <a:ext cx="61722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B. </a:t>
            </a:r>
            <a:r>
              <a:rPr lang="en-US" sz="2400" b="1" dirty="0" err="1" smtClean="0">
                <a:solidFill>
                  <a:srgbClr val="000099"/>
                </a:solidFill>
              </a:rPr>
              <a:t>Chiến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thắng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Tốt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Động</a:t>
            </a:r>
            <a:r>
              <a:rPr lang="en-US" sz="2400" b="1" dirty="0" smtClean="0">
                <a:solidFill>
                  <a:srgbClr val="000099"/>
                </a:solidFill>
              </a:rPr>
              <a:t> – </a:t>
            </a:r>
            <a:r>
              <a:rPr lang="en-US" sz="2400" b="1" dirty="0" err="1" smtClean="0">
                <a:solidFill>
                  <a:srgbClr val="000099"/>
                </a:solidFill>
              </a:rPr>
              <a:t>Chúc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Động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47800" y="5791200"/>
            <a:ext cx="61722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D. </a:t>
            </a:r>
            <a:r>
              <a:rPr lang="en-US" sz="2400" b="1" dirty="0" err="1" smtClean="0">
                <a:solidFill>
                  <a:srgbClr val="000099"/>
                </a:solidFill>
              </a:rPr>
              <a:t>Chiến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thắng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Rạch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Gầm</a:t>
            </a:r>
            <a:r>
              <a:rPr lang="en-US" sz="2400" b="1" dirty="0" smtClean="0">
                <a:solidFill>
                  <a:srgbClr val="000099"/>
                </a:solidFill>
              </a:rPr>
              <a:t> – </a:t>
            </a:r>
            <a:r>
              <a:rPr lang="en-US" sz="2400" b="1" dirty="0" err="1" smtClean="0">
                <a:solidFill>
                  <a:srgbClr val="000099"/>
                </a:solidFill>
              </a:rPr>
              <a:t>Xoài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Mút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47800" y="5029200"/>
            <a:ext cx="61722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C. </a:t>
            </a:r>
            <a:r>
              <a:rPr lang="en-US" sz="2400" b="1" dirty="0" err="1" smtClean="0">
                <a:solidFill>
                  <a:srgbClr val="000099"/>
                </a:solidFill>
              </a:rPr>
              <a:t>Chiến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thắng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Ngọc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Hồi</a:t>
            </a:r>
            <a:r>
              <a:rPr lang="en-US" sz="2400" b="1" dirty="0" smtClean="0">
                <a:solidFill>
                  <a:srgbClr val="000099"/>
                </a:solidFill>
              </a:rPr>
              <a:t> – </a:t>
            </a:r>
            <a:r>
              <a:rPr lang="en-US" sz="2400" b="1" dirty="0" err="1" smtClean="0">
                <a:solidFill>
                  <a:srgbClr val="000099"/>
                </a:solidFill>
              </a:rPr>
              <a:t>Đống</a:t>
            </a:r>
            <a:r>
              <a:rPr lang="en-US" sz="2400" b="1" dirty="0" smtClean="0">
                <a:solidFill>
                  <a:srgbClr val="000099"/>
                </a:solidFill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</a:rPr>
              <a:t>Đa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4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 animBg="1"/>
      <p:bldP spid="10" grpId="0" build="allAtOnce" animBg="1"/>
      <p:bldP spid="11" grpId="0" uiExpand="1" build="allAtOnce" animBg="1"/>
      <p:bldP spid="12" grpId="0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ADMIN\Documents\ngoc hồi đống đ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0"/>
            <a:ext cx="4267200" cy="2590800"/>
          </a:xfrm>
          <a:prstGeom prst="rect">
            <a:avLst/>
          </a:prstGeom>
          <a:noFill/>
        </p:spPr>
      </p:pic>
      <p:pic>
        <p:nvPicPr>
          <p:cNvPr id="3" name="Picture 13" descr="C:\Users\ADMIN\Documents\quang tru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590800"/>
            <a:ext cx="4419600" cy="4267200"/>
          </a:xfrm>
          <a:prstGeom prst="rect">
            <a:avLst/>
          </a:prstGeom>
          <a:noFill/>
        </p:spPr>
      </p:pic>
      <p:pic>
        <p:nvPicPr>
          <p:cNvPr id="4" name="Picture 7" descr="C:\Users\ADMIN\Documents\rạch gầm xoài mú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38143"/>
            <a:ext cx="4876800" cy="3419857"/>
          </a:xfrm>
          <a:prstGeom prst="rect">
            <a:avLst/>
          </a:prstGeom>
          <a:noFill/>
        </p:spPr>
      </p:pic>
      <p:pic>
        <p:nvPicPr>
          <p:cNvPr id="5" name="Picture 3" descr="C:\Users\ADMIN\Documents\bình địn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8768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124200" y="76200"/>
            <a:ext cx="3657600" cy="4000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CC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7030A0"/>
                </a:solidFill>
              </a:rPr>
              <a:t>HƯỚNG DẪN HỌC BÀI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1066800"/>
            <a:ext cx="2133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sym typeface="Wingdings" pitchFamily="2" charset="2"/>
              </a:rPr>
              <a:t> BÀI VỪA HỌC: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286000" y="2133600"/>
            <a:ext cx="464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sym typeface="Wingdings" pitchFamily="2" charset="2"/>
              </a:rPr>
              <a:t>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Phong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trào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Tây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Sơn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2286000" y="2590800"/>
            <a:ext cx="457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sym typeface="Wingdings" pitchFamily="2" charset="2"/>
              </a:rPr>
              <a:t>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Kháng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chiến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chống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Xiêm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(1785)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0" y="3886200"/>
            <a:ext cx="2133600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sym typeface="Wingdings" pitchFamily="2" charset="2"/>
              </a:rPr>
              <a:t> BÀI SẮP HỌC: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2209800" y="4953000"/>
            <a:ext cx="472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sym typeface="Wingdings" pitchFamily="2" charset="2"/>
              </a:rPr>
              <a:t>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Kháng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chiến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chống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Thanh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(1789)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38920" name="Text Box 12"/>
          <p:cNvSpPr txBox="1">
            <a:spLocks noChangeArrowheads="1"/>
          </p:cNvSpPr>
          <p:nvPr/>
        </p:nvSpPr>
        <p:spPr bwMode="auto">
          <a:xfrm>
            <a:off x="2209800" y="609600"/>
            <a:ext cx="6781800" cy="12618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900" b="1" dirty="0" err="1">
                <a:solidFill>
                  <a:srgbClr val="C00000"/>
                </a:solidFill>
              </a:rPr>
              <a:t>Tiết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</a:rPr>
              <a:t>31 </a:t>
            </a:r>
            <a:r>
              <a:rPr lang="en-US" sz="1900" b="1" dirty="0">
                <a:solidFill>
                  <a:srgbClr val="C00000"/>
                </a:solidFill>
              </a:rPr>
              <a:t>- </a:t>
            </a:r>
            <a:r>
              <a:rPr lang="en-US" sz="1900" b="1" dirty="0" err="1">
                <a:solidFill>
                  <a:srgbClr val="C00000"/>
                </a:solidFill>
              </a:rPr>
              <a:t>Bài</a:t>
            </a:r>
            <a:r>
              <a:rPr lang="en-US" sz="1900" b="1" dirty="0">
                <a:solidFill>
                  <a:srgbClr val="C00000"/>
                </a:solidFill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</a:rPr>
              <a:t>23</a:t>
            </a:r>
            <a:endParaRPr lang="en-US" sz="1900" b="1" dirty="0">
              <a:solidFill>
                <a:srgbClr val="C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900" b="1" dirty="0" smtClean="0">
                <a:solidFill>
                  <a:srgbClr val="C00000"/>
                </a:solidFill>
              </a:rPr>
              <a:t>PHONG TRÀO TÂY SƠN VÀ SỰ NGHIỆP THỐNG NHẤT ĐẤT NƯỚC</a:t>
            </a:r>
            <a:r>
              <a:rPr lang="en-US" sz="1900" b="1" dirty="0" smtClean="0">
                <a:solidFill>
                  <a:srgbClr val="C00000"/>
                </a:solidFill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</a:rPr>
              <a:t>BẢO VỆ TỔ QUỐC CUỐI THẾ KỈ XVIII (t1)</a:t>
            </a:r>
            <a:endParaRPr lang="en-US" sz="1900" b="1" dirty="0">
              <a:solidFill>
                <a:srgbClr val="C00000"/>
              </a:solidFill>
            </a:endParaRPr>
          </a:p>
        </p:txBody>
      </p:sp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2286000" y="3581400"/>
            <a:ext cx="6705600" cy="11156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900" b="1" dirty="0" err="1" smtClean="0">
                <a:solidFill>
                  <a:srgbClr val="C00000"/>
                </a:solidFill>
              </a:rPr>
              <a:t>Tiết</a:t>
            </a:r>
            <a:r>
              <a:rPr lang="en-US" sz="1900" b="1" dirty="0" smtClean="0">
                <a:solidFill>
                  <a:srgbClr val="C00000"/>
                </a:solidFill>
              </a:rPr>
              <a:t> 32 - </a:t>
            </a:r>
            <a:r>
              <a:rPr lang="en-US" sz="1900" b="1" dirty="0" err="1" smtClean="0">
                <a:solidFill>
                  <a:srgbClr val="C00000"/>
                </a:solidFill>
              </a:rPr>
              <a:t>Bài</a:t>
            </a:r>
            <a:r>
              <a:rPr lang="en-US" sz="1900" b="1" dirty="0" smtClean="0">
                <a:solidFill>
                  <a:srgbClr val="C00000"/>
                </a:solidFill>
              </a:rPr>
              <a:t> 23</a:t>
            </a:r>
          </a:p>
          <a:p>
            <a:pPr algn="ctr">
              <a:spcBef>
                <a:spcPct val="50000"/>
              </a:spcBef>
            </a:pPr>
            <a:r>
              <a:rPr lang="en-US" sz="1900" b="1" dirty="0" smtClean="0">
                <a:solidFill>
                  <a:srgbClr val="C00000"/>
                </a:solidFill>
              </a:rPr>
              <a:t>PHONG TRÀO TÂY SƠN VÀ SỰ NGHIỆP THỐNG NHẤT ĐẤT NƯỚC, BẢO VỆ TỔ QUỐC CUỐI THẾ KỈ XVIII (</a:t>
            </a:r>
            <a:r>
              <a:rPr lang="en-US" sz="1900" b="1" dirty="0" err="1" smtClean="0">
                <a:solidFill>
                  <a:srgbClr val="C00000"/>
                </a:solidFill>
              </a:rPr>
              <a:t>tt</a:t>
            </a:r>
            <a:r>
              <a:rPr lang="en-US" sz="1900" b="1" dirty="0" smtClean="0">
                <a:solidFill>
                  <a:srgbClr val="C00000"/>
                </a:solidFill>
              </a:rPr>
              <a:t>)</a:t>
            </a:r>
            <a:endParaRPr lang="en-US" sz="1900" b="1" dirty="0">
              <a:solidFill>
                <a:srgbClr val="C00000"/>
              </a:solidFill>
            </a:endParaRPr>
          </a:p>
        </p:txBody>
      </p:sp>
      <p:sp>
        <p:nvSpPr>
          <p:cNvPr id="38922" name="Text Box 8"/>
          <p:cNvSpPr txBox="1">
            <a:spLocks noChangeArrowheads="1"/>
          </p:cNvSpPr>
          <p:nvPr/>
        </p:nvSpPr>
        <p:spPr bwMode="auto">
          <a:xfrm>
            <a:off x="2209800" y="5410200"/>
            <a:ext cx="434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sym typeface="Wingdings" pitchFamily="2" charset="2"/>
              </a:rPr>
              <a:t>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Vương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triều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Tây</a:t>
            </a:r>
            <a:r>
              <a:rPr lang="en-US" sz="2000" b="1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sym typeface="Wingdings" pitchFamily="2" charset="2"/>
              </a:rPr>
              <a:t>Sơn</a:t>
            </a:r>
            <a:endParaRPr lang="en-US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nhdong (236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530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bar01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1905000" y="5410200"/>
            <a:ext cx="53340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arrangement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20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WordArt 6"/>
          <p:cNvSpPr>
            <a:spLocks noChangeArrowheads="1" noChangeShapeType="1" noTextEdit="1"/>
          </p:cNvSpPr>
          <p:nvPr/>
        </p:nvSpPr>
        <p:spPr bwMode="auto">
          <a:xfrm>
            <a:off x="685800" y="2209800"/>
            <a:ext cx="7696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CHÂN THÀNH CẢM ƠN</a:t>
            </a:r>
          </a:p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 THẦY, CÔ </a:t>
            </a:r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ĐÃ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VỀ DỰ HỘI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9702" name="Picture 9" descr="anhdong (236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51054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0" descr="arrangement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7620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1" descr="bar01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1066800" y="152400"/>
            <a:ext cx="716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1387475"/>
            <a:ext cx="9144000" cy="1588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609600" y="1056144"/>
            <a:ext cx="8229599" cy="267765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800" b="1" spc="50" dirty="0" smtClean="0">
                <a:ln w="11430"/>
                <a:solidFill>
                  <a:srgbClr val="C00000"/>
                </a:solidFill>
              </a:rPr>
              <a:t>PHONG TRÀO TÂY SƠN VÀ SỰ NGHIỆP THỐNG NHẤT ĐẤT NƯỚC, BẢO VỆ TỔ QUỐC CUỐI THẾ KỈ XVIII</a:t>
            </a:r>
          </a:p>
          <a:p>
            <a:pPr algn="ctr">
              <a:defRPr/>
            </a:pPr>
            <a:r>
              <a:rPr lang="en-US" sz="2800" b="1" spc="50" dirty="0" smtClean="0">
                <a:ln w="11430"/>
                <a:solidFill>
                  <a:srgbClr val="C00000"/>
                </a:solidFill>
              </a:rPr>
              <a:t>(</a:t>
            </a:r>
            <a:r>
              <a:rPr lang="en-US" sz="2800" b="1" spc="50" dirty="0" err="1" smtClean="0">
                <a:ln w="11430"/>
                <a:solidFill>
                  <a:srgbClr val="C00000"/>
                </a:solidFill>
              </a:rPr>
              <a:t>Tiết</a:t>
            </a:r>
            <a:r>
              <a:rPr lang="en-US" sz="2800" b="1" spc="50" dirty="0" smtClean="0">
                <a:ln w="11430"/>
                <a:solidFill>
                  <a:srgbClr val="C00000"/>
                </a:solidFill>
              </a:rPr>
              <a:t> 1)</a:t>
            </a:r>
            <a:endParaRPr lang="en-US" sz="2800" b="1" spc="50" dirty="0">
              <a:ln w="11430"/>
              <a:solidFill>
                <a:srgbClr val="C00000"/>
              </a:solidFill>
            </a:endParaRPr>
          </a:p>
          <a:p>
            <a:pPr algn="r">
              <a:defRPr/>
            </a:pP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81000" y="228600"/>
            <a:ext cx="2936980" cy="707886"/>
          </a:xfrm>
          <a:prstGeom prst="rect">
            <a:avLst/>
          </a:prstGeom>
          <a:solidFill>
            <a:srgbClr val="66FFFF">
              <a:alpha val="0"/>
            </a:srgbClr>
          </a:solidFill>
          <a:ln w="2857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Lịch</a:t>
            </a:r>
            <a:r>
              <a:rPr lang="en-US" sz="40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spc="50" dirty="0" err="1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sử</a:t>
            </a:r>
            <a:r>
              <a:rPr lang="en-US" sz="40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10</a:t>
            </a:r>
            <a:endParaRPr lang="en-US" sz="4000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838200"/>
            <a:ext cx="9144000" cy="214313"/>
            <a:chOff x="0" y="928670"/>
            <a:chExt cx="9144000" cy="285750"/>
          </a:xfrm>
        </p:grpSpPr>
        <p:pic>
          <p:nvPicPr>
            <p:cNvPr id="5127" name="Picture 4" descr="C:\Program Files\Microsoft Office\MEDIA\OFFICE14\Lines\BD21332_.gi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0" y="928670"/>
              <a:ext cx="502920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4" descr="C:\Program Files\Microsoft Office\MEDIA\OFFICE14\Lines\BD21332_.gi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4114800" y="928670"/>
              <a:ext cx="502920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4114800" y="304800"/>
            <a:ext cx="2214578" cy="707886"/>
          </a:xfrm>
          <a:prstGeom prst="rect">
            <a:avLst/>
          </a:prstGeom>
          <a:solidFill>
            <a:srgbClr val="66FFFF"/>
          </a:solidFill>
          <a:ln w="38100">
            <a:solidFill>
              <a:srgbClr val="FF0000"/>
            </a:solidFill>
          </a:ln>
          <a:scene3d>
            <a:camera prst="orthographicFront"/>
            <a:lightRig rig="soft" dir="tl">
              <a:rot lat="0" lon="0" rev="0"/>
            </a:lightRig>
          </a:scene3d>
          <a:sp3d>
            <a:bevelT w="165100" prst="coolSlant"/>
          </a:sp3d>
        </p:spPr>
        <p:txBody>
          <a:bodyPr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charset="0"/>
              </a:rPr>
              <a:t>BÀI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charset="0"/>
              </a:rPr>
              <a:t>23</a:t>
            </a:r>
            <a:endParaRPr lang="en-US" sz="4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15200" y="304800"/>
            <a:ext cx="1447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chemeClr val="bg1"/>
                </a:solidFill>
              </a:rPr>
              <a:t>Tiết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31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098" name="AutoShape 2" descr="Kết quả hình ảnh cho quang tr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ết quả hình ảnh cho quang tr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Kết quả hình ảnh cho quang tr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Kết quả hình ảnh cho quang tr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AutoShape 10" descr="Kết quả hình ảnh cho quang tr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8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0" name="Picture 14" descr="C:\Users\ADMIN\Documents\quang trung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4648200" cy="3048000"/>
          </a:xfrm>
          <a:prstGeom prst="rect">
            <a:avLst/>
          </a:prstGeom>
          <a:noFill/>
        </p:spPr>
      </p:pic>
      <p:pic>
        <p:nvPicPr>
          <p:cNvPr id="4111" name="Picture 15" descr="C:\Users\ADMIN\Documents\quang trung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810000"/>
            <a:ext cx="44958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1"/>
          <p:cNvSpPr>
            <a:spLocks noChangeArrowheads="1"/>
          </p:cNvSpPr>
          <p:nvPr/>
        </p:nvSpPr>
        <p:spPr bwMode="gray">
          <a:xfrm>
            <a:off x="69100" y="4748007"/>
            <a:ext cx="1913445" cy="594543"/>
          </a:xfrm>
          <a:prstGeom prst="roundRect">
            <a:avLst>
              <a:gd name="adj" fmla="val 49755"/>
            </a:avLst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tint val="41176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sy="-100000" rotWithShape="0">
                    <a:schemeClr val="bg2">
                      <a:alpha val="10001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gray">
          <a:xfrm>
            <a:off x="85370" y="2615484"/>
            <a:ext cx="1880011" cy="706745"/>
          </a:xfrm>
          <a:prstGeom prst="roundRect">
            <a:avLst>
              <a:gd name="adj" fmla="val 38727"/>
            </a:avLst>
          </a:prstGeom>
          <a:gradFill rotWithShape="1">
            <a:gsLst>
              <a:gs pos="0">
                <a:schemeClr val="accent1">
                  <a:gamma/>
                  <a:tint val="33333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974888" y="3907733"/>
            <a:ext cx="522288" cy="398462"/>
            <a:chOff x="2180" y="1267"/>
            <a:chExt cx="1350" cy="1030"/>
          </a:xfrm>
        </p:grpSpPr>
        <p:sp>
          <p:nvSpPr>
            <p:cNvPr id="14" name="Oval 24"/>
            <p:cNvSpPr>
              <a:spLocks noChangeArrowheads="1"/>
            </p:cNvSpPr>
            <p:nvPr/>
          </p:nvSpPr>
          <p:spPr bwMode="gray">
            <a:xfrm>
              <a:off x="2301" y="1267"/>
              <a:ext cx="1021" cy="1030"/>
            </a:xfrm>
            <a:prstGeom prst="ellipse">
              <a:avLst/>
            </a:prstGeom>
            <a:gradFill rotWithShape="0">
              <a:gsLst>
                <a:gs pos="0">
                  <a:schemeClr val="folHlink">
                    <a:gamma/>
                    <a:shade val="6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2700000" scaled="1"/>
            </a:gradFill>
            <a:ln w="28575">
              <a:solidFill>
                <a:srgbClr val="EAEAE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tx2">
                        <a:alpha val="19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25"/>
            <p:cNvGrpSpPr>
              <a:grpSpLocks/>
            </p:cNvGrpSpPr>
            <p:nvPr/>
          </p:nvGrpSpPr>
          <p:grpSpPr bwMode="auto">
            <a:xfrm rot="10082854">
              <a:off x="2180" y="2013"/>
              <a:ext cx="926" cy="237"/>
              <a:chOff x="2598" y="1026"/>
              <a:chExt cx="957" cy="242"/>
            </a:xfrm>
          </p:grpSpPr>
          <p:grpSp>
            <p:nvGrpSpPr>
              <p:cNvPr id="5" name="Group 26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6" name="Group 2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57" name="AutoShape 28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AutoShape 29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AutoShape 30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AutoShape 31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" name="Group 3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53" name="AutoShape 33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AutoShape 34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AutoShape 35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AutoShape 36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" name="Group 37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11" name="Group 3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47" name="AutoShape 39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AutoShape 40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AutoShape 41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AutoShape 42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" name="Group 4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43" name="AutoShape 44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AutoShape 45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AutoShape 46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AutoShape 47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3" name="Group 48"/>
            <p:cNvGrpSpPr>
              <a:grpSpLocks/>
            </p:cNvGrpSpPr>
            <p:nvPr/>
          </p:nvGrpSpPr>
          <p:grpSpPr bwMode="auto">
            <a:xfrm>
              <a:off x="2604" y="1361"/>
              <a:ext cx="926" cy="237"/>
              <a:chOff x="2598" y="1026"/>
              <a:chExt cx="957" cy="242"/>
            </a:xfrm>
          </p:grpSpPr>
          <p:grpSp>
            <p:nvGrpSpPr>
              <p:cNvPr id="15" name="Group 49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16" name="Group 50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5" name="AutoShape 5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AutoShape 5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" name="AutoShape 5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AutoShape 5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55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1" name="AutoShape 5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AutoShape 5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AutoShape 5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AutoShape 5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" name="Group 60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19" name="Group 6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5" name="AutoShape 62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AutoShape 63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AutoShape 64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AutoShape 65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6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1" name="AutoShape 67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AutoShape 68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AutoShape 69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AutoShape 70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cxnSp>
        <p:nvCxnSpPr>
          <p:cNvPr id="61" name="AutoShape 71"/>
          <p:cNvCxnSpPr>
            <a:cxnSpLocks noChangeShapeType="1"/>
            <a:stCxn id="14" idx="0"/>
          </p:cNvCxnSpPr>
          <p:nvPr/>
        </p:nvCxnSpPr>
        <p:spPr bwMode="auto">
          <a:xfrm rot="16200000">
            <a:off x="1853445" y="2857601"/>
            <a:ext cx="1401762" cy="669925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AutoShape 72"/>
          <p:cNvCxnSpPr>
            <a:cxnSpLocks noChangeShapeType="1"/>
            <a:stCxn id="14" idx="4"/>
          </p:cNvCxnSpPr>
          <p:nvPr/>
        </p:nvCxnSpPr>
        <p:spPr bwMode="auto">
          <a:xfrm rot="16200000" flipH="1">
            <a:off x="1856620" y="4683226"/>
            <a:ext cx="1395412" cy="669925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Line 73"/>
          <p:cNvSpPr>
            <a:spLocks noChangeShapeType="1"/>
          </p:cNvSpPr>
          <p:nvPr/>
        </p:nvSpPr>
        <p:spPr bwMode="auto">
          <a:xfrm>
            <a:off x="2451138" y="4115695"/>
            <a:ext cx="450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AutoShape 75"/>
          <p:cNvSpPr>
            <a:spLocks noChangeArrowheads="1"/>
          </p:cNvSpPr>
          <p:nvPr/>
        </p:nvSpPr>
        <p:spPr bwMode="ltGray">
          <a:xfrm>
            <a:off x="2898813" y="1934470"/>
            <a:ext cx="6016859" cy="1127125"/>
          </a:xfrm>
          <a:prstGeom prst="roundRect">
            <a:avLst>
              <a:gd name="adj" fmla="val 1192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AutoShape 81"/>
          <p:cNvSpPr>
            <a:spLocks noChangeArrowheads="1"/>
          </p:cNvSpPr>
          <p:nvPr/>
        </p:nvSpPr>
        <p:spPr bwMode="ltGray">
          <a:xfrm>
            <a:off x="2905163" y="5185670"/>
            <a:ext cx="6010148" cy="1127125"/>
          </a:xfrm>
          <a:prstGeom prst="roundRect">
            <a:avLst>
              <a:gd name="adj" fmla="val 1192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83"/>
          <p:cNvSpPr>
            <a:spLocks noChangeArrowheads="1"/>
          </p:cNvSpPr>
          <p:nvPr/>
        </p:nvSpPr>
        <p:spPr bwMode="auto">
          <a:xfrm>
            <a:off x="2916355" y="2087563"/>
            <a:ext cx="59853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86"/>
          <p:cNvSpPr>
            <a:spLocks noChangeArrowheads="1"/>
          </p:cNvSpPr>
          <p:nvPr/>
        </p:nvSpPr>
        <p:spPr bwMode="auto">
          <a:xfrm>
            <a:off x="463271" y="3200400"/>
            <a:ext cx="1136929" cy="117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25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270"/>
            <a:ext cx="9144000" cy="1053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utoShape 81"/>
          <p:cNvSpPr>
            <a:spLocks noChangeArrowheads="1"/>
          </p:cNvSpPr>
          <p:nvPr/>
        </p:nvSpPr>
        <p:spPr bwMode="ltGray">
          <a:xfrm>
            <a:off x="2895600" y="3581400"/>
            <a:ext cx="6010148" cy="1127125"/>
          </a:xfrm>
          <a:prstGeom prst="roundRect">
            <a:avLst>
              <a:gd name="adj" fmla="val 1192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  <a:p>
            <a:pPr marL="457200" indent="-457200" algn="just">
              <a:buAutoNum type="arabicPeriod"/>
            </a:pP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(1785)</a:t>
            </a:r>
          </a:p>
          <a:p>
            <a:pPr marL="457200" indent="-457200" algn="just">
              <a:buAutoNum type="arabicPeriod"/>
            </a:pP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(1789)</a:t>
            </a:r>
            <a:endParaRPr lang="en-US" sz="24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 –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TRÀO TÂY SƠN VÀ SỰ NGHIỆP THỐNG NHẤT ĐẤT NƯỚC,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TỔ QUỐC CUỐI THẾ KỈ XVIII (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9756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0668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TK XVIII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9050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3270"/>
            <a:ext cx="9144000" cy="1053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 –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TRÀO TÂY SƠN VÀ SỰ NGHIỆP THỐNG NHẤT ĐẤT NƯỚC,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TỔ QUỐC CUỐI THẾ KỈ XVIII (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8565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D Do H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0"/>
            <a:ext cx="3746500" cy="6705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800600" y="2743200"/>
            <a:ext cx="457200" cy="152400"/>
            <a:chOff x="2958" y="1770"/>
            <a:chExt cx="246" cy="60"/>
          </a:xfrm>
        </p:grpSpPr>
        <p:sp>
          <p:nvSpPr>
            <p:cNvPr id="6167" name="Freeform 4"/>
            <p:cNvSpPr>
              <a:spLocks/>
            </p:cNvSpPr>
            <p:nvPr/>
          </p:nvSpPr>
          <p:spPr bwMode="auto">
            <a:xfrm>
              <a:off x="2958" y="1770"/>
              <a:ext cx="222" cy="36"/>
            </a:xfrm>
            <a:custGeom>
              <a:avLst/>
              <a:gdLst>
                <a:gd name="T0" fmla="*/ 222 w 222"/>
                <a:gd name="T1" fmla="*/ 36 h 36"/>
                <a:gd name="T2" fmla="*/ 162 w 222"/>
                <a:gd name="T3" fmla="*/ 12 h 36"/>
                <a:gd name="T4" fmla="*/ 126 w 222"/>
                <a:gd name="T5" fmla="*/ 0 h 36"/>
                <a:gd name="T6" fmla="*/ 12 w 222"/>
                <a:gd name="T7" fmla="*/ 18 h 36"/>
                <a:gd name="T8" fmla="*/ 0 w 222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36"/>
                <a:gd name="T17" fmla="*/ 222 w 22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36">
                  <a:moveTo>
                    <a:pt x="222" y="36"/>
                  </a:moveTo>
                  <a:cubicBezTo>
                    <a:pt x="198" y="30"/>
                    <a:pt x="184" y="22"/>
                    <a:pt x="162" y="12"/>
                  </a:cubicBezTo>
                  <a:cubicBezTo>
                    <a:pt x="150" y="7"/>
                    <a:pt x="126" y="0"/>
                    <a:pt x="126" y="0"/>
                  </a:cubicBezTo>
                  <a:cubicBezTo>
                    <a:pt x="80" y="4"/>
                    <a:pt x="54" y="10"/>
                    <a:pt x="12" y="18"/>
                  </a:cubicBezTo>
                  <a:cubicBezTo>
                    <a:pt x="8" y="24"/>
                    <a:pt x="0" y="36"/>
                    <a:pt x="0" y="36"/>
                  </a:cubicBezTo>
                </a:path>
              </a:pathLst>
            </a:custGeom>
            <a:noFill/>
            <a:ln w="76200" cap="rnd">
              <a:solidFill>
                <a:srgbClr val="99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Freeform 5"/>
            <p:cNvSpPr>
              <a:spLocks/>
            </p:cNvSpPr>
            <p:nvPr/>
          </p:nvSpPr>
          <p:spPr bwMode="auto">
            <a:xfrm>
              <a:off x="2982" y="1794"/>
              <a:ext cx="222" cy="36"/>
            </a:xfrm>
            <a:custGeom>
              <a:avLst/>
              <a:gdLst>
                <a:gd name="T0" fmla="*/ 222 w 222"/>
                <a:gd name="T1" fmla="*/ 36 h 36"/>
                <a:gd name="T2" fmla="*/ 162 w 222"/>
                <a:gd name="T3" fmla="*/ 12 h 36"/>
                <a:gd name="T4" fmla="*/ 126 w 222"/>
                <a:gd name="T5" fmla="*/ 0 h 36"/>
                <a:gd name="T6" fmla="*/ 12 w 222"/>
                <a:gd name="T7" fmla="*/ 18 h 36"/>
                <a:gd name="T8" fmla="*/ 0 w 222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36"/>
                <a:gd name="T17" fmla="*/ 222 w 22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36">
                  <a:moveTo>
                    <a:pt x="222" y="36"/>
                  </a:moveTo>
                  <a:cubicBezTo>
                    <a:pt x="198" y="30"/>
                    <a:pt x="184" y="22"/>
                    <a:pt x="162" y="12"/>
                  </a:cubicBezTo>
                  <a:cubicBezTo>
                    <a:pt x="150" y="7"/>
                    <a:pt x="126" y="0"/>
                    <a:pt x="126" y="0"/>
                  </a:cubicBezTo>
                  <a:cubicBezTo>
                    <a:pt x="80" y="4"/>
                    <a:pt x="54" y="10"/>
                    <a:pt x="12" y="18"/>
                  </a:cubicBezTo>
                  <a:cubicBezTo>
                    <a:pt x="8" y="24"/>
                    <a:pt x="0" y="36"/>
                    <a:pt x="0" y="36"/>
                  </a:cubicBezTo>
                </a:path>
              </a:pathLst>
            </a:custGeom>
            <a:noFill/>
            <a:ln w="76200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74" name="Freeform 6"/>
          <p:cNvSpPr>
            <a:spLocks/>
          </p:cNvSpPr>
          <p:nvPr/>
        </p:nvSpPr>
        <p:spPr bwMode="auto">
          <a:xfrm>
            <a:off x="2971800" y="152400"/>
            <a:ext cx="2514600" cy="2660650"/>
          </a:xfrm>
          <a:custGeom>
            <a:avLst/>
            <a:gdLst>
              <a:gd name="T0" fmla="*/ 2147483647 w 1584"/>
              <a:gd name="T1" fmla="*/ 2147483647 h 1676"/>
              <a:gd name="T2" fmla="*/ 2147483647 w 1584"/>
              <a:gd name="T3" fmla="*/ 2147483647 h 1676"/>
              <a:gd name="T4" fmla="*/ 2147483647 w 1584"/>
              <a:gd name="T5" fmla="*/ 2147483647 h 1676"/>
              <a:gd name="T6" fmla="*/ 2147483647 w 1584"/>
              <a:gd name="T7" fmla="*/ 2147483647 h 1676"/>
              <a:gd name="T8" fmla="*/ 2147483647 w 1584"/>
              <a:gd name="T9" fmla="*/ 2147483647 h 1676"/>
              <a:gd name="T10" fmla="*/ 2147483647 w 1584"/>
              <a:gd name="T11" fmla="*/ 2147483647 h 1676"/>
              <a:gd name="T12" fmla="*/ 2147483647 w 1584"/>
              <a:gd name="T13" fmla="*/ 2147483647 h 1676"/>
              <a:gd name="T14" fmla="*/ 2147483647 w 1584"/>
              <a:gd name="T15" fmla="*/ 2147483647 h 1676"/>
              <a:gd name="T16" fmla="*/ 2147483647 w 1584"/>
              <a:gd name="T17" fmla="*/ 2147483647 h 1676"/>
              <a:gd name="T18" fmla="*/ 2147483647 w 1584"/>
              <a:gd name="T19" fmla="*/ 2147483647 h 1676"/>
              <a:gd name="T20" fmla="*/ 2147483647 w 1584"/>
              <a:gd name="T21" fmla="*/ 2147483647 h 1676"/>
              <a:gd name="T22" fmla="*/ 2147483647 w 1584"/>
              <a:gd name="T23" fmla="*/ 2147483647 h 1676"/>
              <a:gd name="T24" fmla="*/ 2147483647 w 1584"/>
              <a:gd name="T25" fmla="*/ 2147483647 h 1676"/>
              <a:gd name="T26" fmla="*/ 2147483647 w 1584"/>
              <a:gd name="T27" fmla="*/ 2147483647 h 1676"/>
              <a:gd name="T28" fmla="*/ 2147483647 w 1584"/>
              <a:gd name="T29" fmla="*/ 2147483647 h 1676"/>
              <a:gd name="T30" fmla="*/ 2147483647 w 1584"/>
              <a:gd name="T31" fmla="*/ 2147483647 h 1676"/>
              <a:gd name="T32" fmla="*/ 2147483647 w 1584"/>
              <a:gd name="T33" fmla="*/ 2147483647 h 1676"/>
              <a:gd name="T34" fmla="*/ 2147483647 w 1584"/>
              <a:gd name="T35" fmla="*/ 2147483647 h 1676"/>
              <a:gd name="T36" fmla="*/ 2147483647 w 1584"/>
              <a:gd name="T37" fmla="*/ 2147483647 h 1676"/>
              <a:gd name="T38" fmla="*/ 2147483647 w 1584"/>
              <a:gd name="T39" fmla="*/ 2147483647 h 1676"/>
              <a:gd name="T40" fmla="*/ 2147483647 w 1584"/>
              <a:gd name="T41" fmla="*/ 2147483647 h 1676"/>
              <a:gd name="T42" fmla="*/ 2147483647 w 1584"/>
              <a:gd name="T43" fmla="*/ 2147483647 h 1676"/>
              <a:gd name="T44" fmla="*/ 2147483647 w 1584"/>
              <a:gd name="T45" fmla="*/ 2147483647 h 1676"/>
              <a:gd name="T46" fmla="*/ 2147483647 w 1584"/>
              <a:gd name="T47" fmla="*/ 2147483647 h 1676"/>
              <a:gd name="T48" fmla="*/ 2147483647 w 1584"/>
              <a:gd name="T49" fmla="*/ 2147483647 h 1676"/>
              <a:gd name="T50" fmla="*/ 2147483647 w 1584"/>
              <a:gd name="T51" fmla="*/ 2147483647 h 1676"/>
              <a:gd name="T52" fmla="*/ 2147483647 w 1584"/>
              <a:gd name="T53" fmla="*/ 2147483647 h 1676"/>
              <a:gd name="T54" fmla="*/ 2147483647 w 1584"/>
              <a:gd name="T55" fmla="*/ 2147483647 h 1676"/>
              <a:gd name="T56" fmla="*/ 2147483647 w 1584"/>
              <a:gd name="T57" fmla="*/ 2147483647 h 1676"/>
              <a:gd name="T58" fmla="*/ 2147483647 w 1584"/>
              <a:gd name="T59" fmla="*/ 2147483647 h 1676"/>
              <a:gd name="T60" fmla="*/ 2147483647 w 1584"/>
              <a:gd name="T61" fmla="*/ 2147483647 h 1676"/>
              <a:gd name="T62" fmla="*/ 2147483647 w 1584"/>
              <a:gd name="T63" fmla="*/ 2147483647 h 1676"/>
              <a:gd name="T64" fmla="*/ 2147483647 w 1584"/>
              <a:gd name="T65" fmla="*/ 2147483647 h 1676"/>
              <a:gd name="T66" fmla="*/ 2147483647 w 1584"/>
              <a:gd name="T67" fmla="*/ 2147483647 h 1676"/>
              <a:gd name="T68" fmla="*/ 2147483647 w 1584"/>
              <a:gd name="T69" fmla="*/ 2147483647 h 1676"/>
              <a:gd name="T70" fmla="*/ 2147483647 w 1584"/>
              <a:gd name="T71" fmla="*/ 2147483647 h 1676"/>
              <a:gd name="T72" fmla="*/ 2147483647 w 1584"/>
              <a:gd name="T73" fmla="*/ 2147483647 h 1676"/>
              <a:gd name="T74" fmla="*/ 2147483647 w 1584"/>
              <a:gd name="T75" fmla="*/ 2147483647 h 1676"/>
              <a:gd name="T76" fmla="*/ 2147483647 w 1584"/>
              <a:gd name="T77" fmla="*/ 2147483647 h 1676"/>
              <a:gd name="T78" fmla="*/ 2147483647 w 1584"/>
              <a:gd name="T79" fmla="*/ 2147483647 h 1676"/>
              <a:gd name="T80" fmla="*/ 2147483647 w 1584"/>
              <a:gd name="T81" fmla="*/ 2147483647 h 1676"/>
              <a:gd name="T82" fmla="*/ 2147483647 w 1584"/>
              <a:gd name="T83" fmla="*/ 2147483647 h 1676"/>
              <a:gd name="T84" fmla="*/ 2147483647 w 1584"/>
              <a:gd name="T85" fmla="*/ 2147483647 h 1676"/>
              <a:gd name="T86" fmla="*/ 2147483647 w 1584"/>
              <a:gd name="T87" fmla="*/ 2147483647 h 1676"/>
              <a:gd name="T88" fmla="*/ 2147483647 w 1584"/>
              <a:gd name="T89" fmla="*/ 2147483647 h 1676"/>
              <a:gd name="T90" fmla="*/ 2147483647 w 1584"/>
              <a:gd name="T91" fmla="*/ 2147483647 h 1676"/>
              <a:gd name="T92" fmla="*/ 2147483647 w 1584"/>
              <a:gd name="T93" fmla="*/ 2147483647 h 1676"/>
              <a:gd name="T94" fmla="*/ 2147483647 w 1584"/>
              <a:gd name="T95" fmla="*/ 2147483647 h 1676"/>
              <a:gd name="T96" fmla="*/ 2147483647 w 1584"/>
              <a:gd name="T97" fmla="*/ 2147483647 h 1676"/>
              <a:gd name="T98" fmla="*/ 2147483647 w 1584"/>
              <a:gd name="T99" fmla="*/ 2147483647 h 167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584"/>
              <a:gd name="T151" fmla="*/ 0 h 1676"/>
              <a:gd name="T152" fmla="*/ 1584 w 1584"/>
              <a:gd name="T153" fmla="*/ 1676 h 167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584" h="1676">
                <a:moveTo>
                  <a:pt x="1221" y="1640"/>
                </a:moveTo>
                <a:cubicBezTo>
                  <a:pt x="1219" y="1640"/>
                  <a:pt x="1271" y="1658"/>
                  <a:pt x="1263" y="1658"/>
                </a:cubicBezTo>
                <a:cubicBezTo>
                  <a:pt x="1255" y="1658"/>
                  <a:pt x="1171" y="1645"/>
                  <a:pt x="1170" y="1643"/>
                </a:cubicBezTo>
                <a:cubicBezTo>
                  <a:pt x="1191" y="1643"/>
                  <a:pt x="1280" y="1652"/>
                  <a:pt x="1254" y="1643"/>
                </a:cubicBezTo>
                <a:cubicBezTo>
                  <a:pt x="1267" y="1642"/>
                  <a:pt x="1282" y="1650"/>
                  <a:pt x="1257" y="1652"/>
                </a:cubicBezTo>
                <a:cubicBezTo>
                  <a:pt x="1232" y="1654"/>
                  <a:pt x="1131" y="1658"/>
                  <a:pt x="1101" y="1658"/>
                </a:cubicBezTo>
                <a:cubicBezTo>
                  <a:pt x="1071" y="1658"/>
                  <a:pt x="1081" y="1655"/>
                  <a:pt x="1074" y="1649"/>
                </a:cubicBezTo>
                <a:cubicBezTo>
                  <a:pt x="1054" y="1662"/>
                  <a:pt x="1076" y="1629"/>
                  <a:pt x="1056" y="1622"/>
                </a:cubicBezTo>
                <a:cubicBezTo>
                  <a:pt x="1034" y="1600"/>
                  <a:pt x="1024" y="1570"/>
                  <a:pt x="998" y="1553"/>
                </a:cubicBezTo>
                <a:cubicBezTo>
                  <a:pt x="977" y="1539"/>
                  <a:pt x="981" y="1525"/>
                  <a:pt x="963" y="1505"/>
                </a:cubicBezTo>
                <a:cubicBezTo>
                  <a:pt x="955" y="1497"/>
                  <a:pt x="933" y="1475"/>
                  <a:pt x="933" y="1475"/>
                </a:cubicBezTo>
                <a:cubicBezTo>
                  <a:pt x="918" y="1431"/>
                  <a:pt x="941" y="1504"/>
                  <a:pt x="915" y="1463"/>
                </a:cubicBezTo>
                <a:cubicBezTo>
                  <a:pt x="901" y="1440"/>
                  <a:pt x="907" y="1420"/>
                  <a:pt x="894" y="1397"/>
                </a:cubicBezTo>
                <a:cubicBezTo>
                  <a:pt x="887" y="1384"/>
                  <a:pt x="850" y="1364"/>
                  <a:pt x="846" y="1364"/>
                </a:cubicBezTo>
                <a:cubicBezTo>
                  <a:pt x="835" y="1347"/>
                  <a:pt x="819" y="1346"/>
                  <a:pt x="804" y="1331"/>
                </a:cubicBezTo>
                <a:cubicBezTo>
                  <a:pt x="802" y="1321"/>
                  <a:pt x="804" y="1286"/>
                  <a:pt x="795" y="1277"/>
                </a:cubicBezTo>
                <a:cubicBezTo>
                  <a:pt x="788" y="1270"/>
                  <a:pt x="768" y="1244"/>
                  <a:pt x="768" y="1244"/>
                </a:cubicBezTo>
                <a:cubicBezTo>
                  <a:pt x="761" y="1234"/>
                  <a:pt x="749" y="1241"/>
                  <a:pt x="738" y="1235"/>
                </a:cubicBezTo>
                <a:cubicBezTo>
                  <a:pt x="727" y="1229"/>
                  <a:pt x="712" y="1213"/>
                  <a:pt x="702" y="1208"/>
                </a:cubicBezTo>
                <a:cubicBezTo>
                  <a:pt x="693" y="1201"/>
                  <a:pt x="686" y="1209"/>
                  <a:pt x="678" y="1205"/>
                </a:cubicBezTo>
                <a:cubicBezTo>
                  <a:pt x="670" y="1201"/>
                  <a:pt x="663" y="1191"/>
                  <a:pt x="654" y="1184"/>
                </a:cubicBezTo>
                <a:cubicBezTo>
                  <a:pt x="646" y="1181"/>
                  <a:pt x="621" y="1163"/>
                  <a:pt x="621" y="1163"/>
                </a:cubicBezTo>
                <a:cubicBezTo>
                  <a:pt x="612" y="1149"/>
                  <a:pt x="610" y="1152"/>
                  <a:pt x="594" y="1145"/>
                </a:cubicBezTo>
                <a:cubicBezTo>
                  <a:pt x="586" y="1142"/>
                  <a:pt x="555" y="1130"/>
                  <a:pt x="555" y="1130"/>
                </a:cubicBezTo>
                <a:cubicBezTo>
                  <a:pt x="538" y="1113"/>
                  <a:pt x="529" y="1092"/>
                  <a:pt x="507" y="1088"/>
                </a:cubicBezTo>
                <a:cubicBezTo>
                  <a:pt x="494" y="1078"/>
                  <a:pt x="476" y="1085"/>
                  <a:pt x="471" y="1079"/>
                </a:cubicBezTo>
                <a:cubicBezTo>
                  <a:pt x="468" y="1071"/>
                  <a:pt x="486" y="1044"/>
                  <a:pt x="489" y="1040"/>
                </a:cubicBezTo>
                <a:cubicBezTo>
                  <a:pt x="486" y="1036"/>
                  <a:pt x="487" y="1062"/>
                  <a:pt x="489" y="1058"/>
                </a:cubicBezTo>
                <a:cubicBezTo>
                  <a:pt x="491" y="1054"/>
                  <a:pt x="482" y="1063"/>
                  <a:pt x="486" y="1064"/>
                </a:cubicBezTo>
                <a:cubicBezTo>
                  <a:pt x="491" y="1061"/>
                  <a:pt x="504" y="1032"/>
                  <a:pt x="510" y="1025"/>
                </a:cubicBezTo>
                <a:cubicBezTo>
                  <a:pt x="515" y="1016"/>
                  <a:pt x="513" y="1011"/>
                  <a:pt x="516" y="1007"/>
                </a:cubicBezTo>
                <a:cubicBezTo>
                  <a:pt x="519" y="1003"/>
                  <a:pt x="525" y="1005"/>
                  <a:pt x="531" y="1001"/>
                </a:cubicBezTo>
                <a:cubicBezTo>
                  <a:pt x="537" y="997"/>
                  <a:pt x="548" y="985"/>
                  <a:pt x="552" y="983"/>
                </a:cubicBezTo>
                <a:cubicBezTo>
                  <a:pt x="565" y="971"/>
                  <a:pt x="538" y="988"/>
                  <a:pt x="558" y="986"/>
                </a:cubicBezTo>
                <a:cubicBezTo>
                  <a:pt x="563" y="984"/>
                  <a:pt x="563" y="973"/>
                  <a:pt x="582" y="971"/>
                </a:cubicBezTo>
                <a:cubicBezTo>
                  <a:pt x="601" y="969"/>
                  <a:pt x="646" y="985"/>
                  <a:pt x="672" y="971"/>
                </a:cubicBezTo>
                <a:cubicBezTo>
                  <a:pt x="711" y="950"/>
                  <a:pt x="728" y="915"/>
                  <a:pt x="738" y="884"/>
                </a:cubicBezTo>
                <a:cubicBezTo>
                  <a:pt x="720" y="857"/>
                  <a:pt x="693" y="874"/>
                  <a:pt x="678" y="851"/>
                </a:cubicBezTo>
                <a:cubicBezTo>
                  <a:pt x="665" y="842"/>
                  <a:pt x="656" y="848"/>
                  <a:pt x="651" y="842"/>
                </a:cubicBezTo>
                <a:cubicBezTo>
                  <a:pt x="646" y="836"/>
                  <a:pt x="655" y="823"/>
                  <a:pt x="650" y="813"/>
                </a:cubicBezTo>
                <a:cubicBezTo>
                  <a:pt x="641" y="804"/>
                  <a:pt x="618" y="782"/>
                  <a:pt x="618" y="782"/>
                </a:cubicBezTo>
                <a:cubicBezTo>
                  <a:pt x="607" y="748"/>
                  <a:pt x="626" y="723"/>
                  <a:pt x="594" y="701"/>
                </a:cubicBezTo>
                <a:cubicBezTo>
                  <a:pt x="582" y="682"/>
                  <a:pt x="559" y="687"/>
                  <a:pt x="543" y="680"/>
                </a:cubicBezTo>
                <a:cubicBezTo>
                  <a:pt x="527" y="673"/>
                  <a:pt x="515" y="657"/>
                  <a:pt x="498" y="656"/>
                </a:cubicBezTo>
                <a:cubicBezTo>
                  <a:pt x="479" y="643"/>
                  <a:pt x="460" y="670"/>
                  <a:pt x="438" y="673"/>
                </a:cubicBezTo>
                <a:cubicBezTo>
                  <a:pt x="434" y="677"/>
                  <a:pt x="431" y="674"/>
                  <a:pt x="426" y="677"/>
                </a:cubicBezTo>
                <a:cubicBezTo>
                  <a:pt x="419" y="681"/>
                  <a:pt x="387" y="698"/>
                  <a:pt x="387" y="698"/>
                </a:cubicBezTo>
                <a:cubicBezTo>
                  <a:pt x="372" y="701"/>
                  <a:pt x="342" y="678"/>
                  <a:pt x="327" y="674"/>
                </a:cubicBezTo>
                <a:cubicBezTo>
                  <a:pt x="311" y="667"/>
                  <a:pt x="298" y="660"/>
                  <a:pt x="291" y="656"/>
                </a:cubicBezTo>
                <a:cubicBezTo>
                  <a:pt x="287" y="648"/>
                  <a:pt x="290" y="654"/>
                  <a:pt x="282" y="649"/>
                </a:cubicBezTo>
                <a:cubicBezTo>
                  <a:pt x="270" y="641"/>
                  <a:pt x="233" y="614"/>
                  <a:pt x="219" y="608"/>
                </a:cubicBezTo>
                <a:cubicBezTo>
                  <a:pt x="205" y="598"/>
                  <a:pt x="204" y="595"/>
                  <a:pt x="198" y="590"/>
                </a:cubicBezTo>
                <a:cubicBezTo>
                  <a:pt x="194" y="578"/>
                  <a:pt x="190" y="589"/>
                  <a:pt x="186" y="577"/>
                </a:cubicBezTo>
                <a:cubicBezTo>
                  <a:pt x="185" y="573"/>
                  <a:pt x="182" y="565"/>
                  <a:pt x="182" y="565"/>
                </a:cubicBezTo>
                <a:cubicBezTo>
                  <a:pt x="177" y="443"/>
                  <a:pt x="201" y="493"/>
                  <a:pt x="154" y="461"/>
                </a:cubicBezTo>
                <a:cubicBezTo>
                  <a:pt x="146" y="438"/>
                  <a:pt x="126" y="444"/>
                  <a:pt x="102" y="441"/>
                </a:cubicBezTo>
                <a:cubicBezTo>
                  <a:pt x="97" y="368"/>
                  <a:pt x="111" y="383"/>
                  <a:pt x="78" y="350"/>
                </a:cubicBezTo>
                <a:cubicBezTo>
                  <a:pt x="75" y="340"/>
                  <a:pt x="60" y="306"/>
                  <a:pt x="46" y="301"/>
                </a:cubicBezTo>
                <a:cubicBezTo>
                  <a:pt x="33" y="297"/>
                  <a:pt x="19" y="293"/>
                  <a:pt x="6" y="289"/>
                </a:cubicBezTo>
                <a:cubicBezTo>
                  <a:pt x="0" y="270"/>
                  <a:pt x="5" y="222"/>
                  <a:pt x="22" y="205"/>
                </a:cubicBezTo>
                <a:cubicBezTo>
                  <a:pt x="30" y="197"/>
                  <a:pt x="43" y="199"/>
                  <a:pt x="54" y="197"/>
                </a:cubicBezTo>
                <a:cubicBezTo>
                  <a:pt x="57" y="193"/>
                  <a:pt x="60" y="189"/>
                  <a:pt x="62" y="185"/>
                </a:cubicBezTo>
                <a:cubicBezTo>
                  <a:pt x="64" y="180"/>
                  <a:pt x="63" y="174"/>
                  <a:pt x="66" y="169"/>
                </a:cubicBezTo>
                <a:cubicBezTo>
                  <a:pt x="74" y="156"/>
                  <a:pt x="90" y="153"/>
                  <a:pt x="102" y="145"/>
                </a:cubicBezTo>
                <a:cubicBezTo>
                  <a:pt x="136" y="179"/>
                  <a:pt x="103" y="184"/>
                  <a:pt x="158" y="193"/>
                </a:cubicBezTo>
                <a:cubicBezTo>
                  <a:pt x="165" y="215"/>
                  <a:pt x="157" y="201"/>
                  <a:pt x="190" y="209"/>
                </a:cubicBezTo>
                <a:cubicBezTo>
                  <a:pt x="198" y="211"/>
                  <a:pt x="214" y="217"/>
                  <a:pt x="214" y="217"/>
                </a:cubicBezTo>
                <a:cubicBezTo>
                  <a:pt x="236" y="206"/>
                  <a:pt x="240" y="189"/>
                  <a:pt x="264" y="185"/>
                </a:cubicBezTo>
                <a:cubicBezTo>
                  <a:pt x="276" y="167"/>
                  <a:pt x="302" y="168"/>
                  <a:pt x="322" y="161"/>
                </a:cubicBezTo>
                <a:cubicBezTo>
                  <a:pt x="326" y="162"/>
                  <a:pt x="330" y="165"/>
                  <a:pt x="334" y="165"/>
                </a:cubicBezTo>
                <a:cubicBezTo>
                  <a:pt x="363" y="167"/>
                  <a:pt x="393" y="164"/>
                  <a:pt x="422" y="169"/>
                </a:cubicBezTo>
                <a:cubicBezTo>
                  <a:pt x="426" y="170"/>
                  <a:pt x="423" y="178"/>
                  <a:pt x="426" y="181"/>
                </a:cubicBezTo>
                <a:cubicBezTo>
                  <a:pt x="429" y="184"/>
                  <a:pt x="434" y="184"/>
                  <a:pt x="438" y="185"/>
                </a:cubicBezTo>
                <a:cubicBezTo>
                  <a:pt x="448" y="185"/>
                  <a:pt x="471" y="192"/>
                  <a:pt x="489" y="191"/>
                </a:cubicBezTo>
                <a:cubicBezTo>
                  <a:pt x="504" y="188"/>
                  <a:pt x="519" y="174"/>
                  <a:pt x="528" y="167"/>
                </a:cubicBezTo>
                <a:cubicBezTo>
                  <a:pt x="533" y="166"/>
                  <a:pt x="540" y="153"/>
                  <a:pt x="543" y="149"/>
                </a:cubicBezTo>
                <a:cubicBezTo>
                  <a:pt x="552" y="145"/>
                  <a:pt x="567" y="166"/>
                  <a:pt x="582" y="167"/>
                </a:cubicBezTo>
                <a:cubicBezTo>
                  <a:pt x="595" y="167"/>
                  <a:pt x="608" y="158"/>
                  <a:pt x="624" y="152"/>
                </a:cubicBezTo>
                <a:cubicBezTo>
                  <a:pt x="643" y="124"/>
                  <a:pt x="635" y="134"/>
                  <a:pt x="682" y="129"/>
                </a:cubicBezTo>
                <a:cubicBezTo>
                  <a:pt x="691" y="116"/>
                  <a:pt x="701" y="106"/>
                  <a:pt x="710" y="93"/>
                </a:cubicBezTo>
                <a:cubicBezTo>
                  <a:pt x="711" y="80"/>
                  <a:pt x="709" y="66"/>
                  <a:pt x="714" y="53"/>
                </a:cubicBezTo>
                <a:cubicBezTo>
                  <a:pt x="715" y="49"/>
                  <a:pt x="722" y="51"/>
                  <a:pt x="726" y="49"/>
                </a:cubicBezTo>
                <a:cubicBezTo>
                  <a:pt x="752" y="36"/>
                  <a:pt x="773" y="26"/>
                  <a:pt x="802" y="21"/>
                </a:cubicBezTo>
                <a:cubicBezTo>
                  <a:pt x="805" y="17"/>
                  <a:pt x="806" y="12"/>
                  <a:pt x="810" y="9"/>
                </a:cubicBezTo>
                <a:cubicBezTo>
                  <a:pt x="817" y="5"/>
                  <a:pt x="834" y="1"/>
                  <a:pt x="834" y="1"/>
                </a:cubicBezTo>
                <a:cubicBezTo>
                  <a:pt x="842" y="2"/>
                  <a:pt x="851" y="0"/>
                  <a:pt x="858" y="5"/>
                </a:cubicBezTo>
                <a:cubicBezTo>
                  <a:pt x="872" y="15"/>
                  <a:pt x="848" y="13"/>
                  <a:pt x="870" y="20"/>
                </a:cubicBezTo>
                <a:cubicBezTo>
                  <a:pt x="887" y="26"/>
                  <a:pt x="878" y="48"/>
                  <a:pt x="898" y="53"/>
                </a:cubicBezTo>
                <a:cubicBezTo>
                  <a:pt x="899" y="57"/>
                  <a:pt x="903" y="54"/>
                  <a:pt x="906" y="56"/>
                </a:cubicBezTo>
                <a:cubicBezTo>
                  <a:pt x="913" y="61"/>
                  <a:pt x="926" y="73"/>
                  <a:pt x="926" y="73"/>
                </a:cubicBezTo>
                <a:cubicBezTo>
                  <a:pt x="936" y="103"/>
                  <a:pt x="919" y="64"/>
                  <a:pt x="954" y="89"/>
                </a:cubicBezTo>
                <a:cubicBezTo>
                  <a:pt x="964" y="96"/>
                  <a:pt x="978" y="87"/>
                  <a:pt x="984" y="98"/>
                </a:cubicBezTo>
                <a:cubicBezTo>
                  <a:pt x="988" y="104"/>
                  <a:pt x="1008" y="111"/>
                  <a:pt x="1014" y="113"/>
                </a:cubicBezTo>
                <a:cubicBezTo>
                  <a:pt x="1027" y="115"/>
                  <a:pt x="1044" y="140"/>
                  <a:pt x="1065" y="140"/>
                </a:cubicBezTo>
                <a:cubicBezTo>
                  <a:pt x="1086" y="140"/>
                  <a:pt x="1120" y="115"/>
                  <a:pt x="1143" y="113"/>
                </a:cubicBezTo>
                <a:cubicBezTo>
                  <a:pt x="1166" y="111"/>
                  <a:pt x="1186" y="127"/>
                  <a:pt x="1203" y="131"/>
                </a:cubicBezTo>
                <a:cubicBezTo>
                  <a:pt x="1220" y="135"/>
                  <a:pt x="1229" y="134"/>
                  <a:pt x="1245" y="134"/>
                </a:cubicBezTo>
                <a:cubicBezTo>
                  <a:pt x="1261" y="134"/>
                  <a:pt x="1286" y="116"/>
                  <a:pt x="1298" y="133"/>
                </a:cubicBezTo>
                <a:cubicBezTo>
                  <a:pt x="1310" y="150"/>
                  <a:pt x="1318" y="214"/>
                  <a:pt x="1317" y="236"/>
                </a:cubicBezTo>
                <a:cubicBezTo>
                  <a:pt x="1316" y="258"/>
                  <a:pt x="1298" y="254"/>
                  <a:pt x="1290" y="265"/>
                </a:cubicBezTo>
                <a:cubicBezTo>
                  <a:pt x="1272" y="293"/>
                  <a:pt x="1277" y="280"/>
                  <a:pt x="1270" y="301"/>
                </a:cubicBezTo>
                <a:cubicBezTo>
                  <a:pt x="1281" y="334"/>
                  <a:pt x="1269" y="328"/>
                  <a:pt x="1314" y="333"/>
                </a:cubicBezTo>
                <a:cubicBezTo>
                  <a:pt x="1315" y="341"/>
                  <a:pt x="1313" y="351"/>
                  <a:pt x="1318" y="357"/>
                </a:cubicBezTo>
                <a:cubicBezTo>
                  <a:pt x="1324" y="363"/>
                  <a:pt x="1334" y="362"/>
                  <a:pt x="1342" y="365"/>
                </a:cubicBezTo>
                <a:cubicBezTo>
                  <a:pt x="1346" y="366"/>
                  <a:pt x="1354" y="369"/>
                  <a:pt x="1354" y="369"/>
                </a:cubicBezTo>
                <a:cubicBezTo>
                  <a:pt x="1361" y="372"/>
                  <a:pt x="1370" y="371"/>
                  <a:pt x="1383" y="374"/>
                </a:cubicBezTo>
                <a:cubicBezTo>
                  <a:pt x="1396" y="377"/>
                  <a:pt x="1420" y="385"/>
                  <a:pt x="1430" y="389"/>
                </a:cubicBezTo>
                <a:cubicBezTo>
                  <a:pt x="1434" y="393"/>
                  <a:pt x="1439" y="396"/>
                  <a:pt x="1442" y="401"/>
                </a:cubicBezTo>
                <a:cubicBezTo>
                  <a:pt x="1444" y="405"/>
                  <a:pt x="1443" y="411"/>
                  <a:pt x="1446" y="413"/>
                </a:cubicBezTo>
                <a:cubicBezTo>
                  <a:pt x="1457" y="421"/>
                  <a:pt x="1486" y="423"/>
                  <a:pt x="1498" y="425"/>
                </a:cubicBezTo>
                <a:cubicBezTo>
                  <a:pt x="1511" y="429"/>
                  <a:pt x="1521" y="437"/>
                  <a:pt x="1534" y="441"/>
                </a:cubicBezTo>
                <a:cubicBezTo>
                  <a:pt x="1539" y="449"/>
                  <a:pt x="1577" y="473"/>
                  <a:pt x="1578" y="473"/>
                </a:cubicBezTo>
                <a:cubicBezTo>
                  <a:pt x="1584" y="478"/>
                  <a:pt x="1566" y="488"/>
                  <a:pt x="1574" y="489"/>
                </a:cubicBezTo>
                <a:cubicBezTo>
                  <a:pt x="1569" y="494"/>
                  <a:pt x="1562" y="494"/>
                  <a:pt x="1551" y="497"/>
                </a:cubicBezTo>
                <a:cubicBezTo>
                  <a:pt x="1540" y="500"/>
                  <a:pt x="1527" y="499"/>
                  <a:pt x="1510" y="509"/>
                </a:cubicBezTo>
                <a:cubicBezTo>
                  <a:pt x="1484" y="518"/>
                  <a:pt x="1469" y="538"/>
                  <a:pt x="1450" y="557"/>
                </a:cubicBezTo>
                <a:cubicBezTo>
                  <a:pt x="1438" y="566"/>
                  <a:pt x="1433" y="551"/>
                  <a:pt x="1425" y="554"/>
                </a:cubicBezTo>
                <a:cubicBezTo>
                  <a:pt x="1417" y="557"/>
                  <a:pt x="1411" y="568"/>
                  <a:pt x="1402" y="577"/>
                </a:cubicBezTo>
                <a:cubicBezTo>
                  <a:pt x="1393" y="591"/>
                  <a:pt x="1382" y="597"/>
                  <a:pt x="1370" y="609"/>
                </a:cubicBezTo>
                <a:cubicBezTo>
                  <a:pt x="1361" y="620"/>
                  <a:pt x="1343" y="626"/>
                  <a:pt x="1332" y="632"/>
                </a:cubicBezTo>
                <a:cubicBezTo>
                  <a:pt x="1321" y="638"/>
                  <a:pt x="1316" y="638"/>
                  <a:pt x="1302" y="647"/>
                </a:cubicBezTo>
                <a:cubicBezTo>
                  <a:pt x="1279" y="662"/>
                  <a:pt x="1271" y="675"/>
                  <a:pt x="1246" y="685"/>
                </a:cubicBezTo>
                <a:cubicBezTo>
                  <a:pt x="1240" y="704"/>
                  <a:pt x="1212" y="709"/>
                  <a:pt x="1206" y="728"/>
                </a:cubicBezTo>
                <a:cubicBezTo>
                  <a:pt x="1188" y="776"/>
                  <a:pt x="1202" y="818"/>
                  <a:pt x="1150" y="825"/>
                </a:cubicBezTo>
                <a:cubicBezTo>
                  <a:pt x="1143" y="845"/>
                  <a:pt x="1134" y="854"/>
                  <a:pt x="1114" y="861"/>
                </a:cubicBezTo>
                <a:cubicBezTo>
                  <a:pt x="1102" y="879"/>
                  <a:pt x="1059" y="884"/>
                  <a:pt x="1044" y="899"/>
                </a:cubicBezTo>
                <a:cubicBezTo>
                  <a:pt x="1037" y="919"/>
                  <a:pt x="1010" y="940"/>
                  <a:pt x="990" y="947"/>
                </a:cubicBezTo>
                <a:cubicBezTo>
                  <a:pt x="978" y="959"/>
                  <a:pt x="983" y="985"/>
                  <a:pt x="969" y="995"/>
                </a:cubicBezTo>
                <a:cubicBezTo>
                  <a:pt x="965" y="1007"/>
                  <a:pt x="970" y="1032"/>
                  <a:pt x="963" y="1043"/>
                </a:cubicBezTo>
                <a:cubicBezTo>
                  <a:pt x="958" y="1051"/>
                  <a:pt x="951" y="1076"/>
                  <a:pt x="948" y="1085"/>
                </a:cubicBezTo>
                <a:cubicBezTo>
                  <a:pt x="937" y="1117"/>
                  <a:pt x="932" y="1116"/>
                  <a:pt x="921" y="1148"/>
                </a:cubicBezTo>
                <a:cubicBezTo>
                  <a:pt x="920" y="1170"/>
                  <a:pt x="928" y="1210"/>
                  <a:pt x="933" y="1229"/>
                </a:cubicBezTo>
                <a:cubicBezTo>
                  <a:pt x="938" y="1248"/>
                  <a:pt x="949" y="1258"/>
                  <a:pt x="954" y="1265"/>
                </a:cubicBezTo>
                <a:cubicBezTo>
                  <a:pt x="955" y="1270"/>
                  <a:pt x="963" y="1270"/>
                  <a:pt x="966" y="1273"/>
                </a:cubicBezTo>
                <a:cubicBezTo>
                  <a:pt x="969" y="1276"/>
                  <a:pt x="972" y="1281"/>
                  <a:pt x="974" y="1285"/>
                </a:cubicBezTo>
                <a:cubicBezTo>
                  <a:pt x="988" y="1316"/>
                  <a:pt x="977" y="1337"/>
                  <a:pt x="1014" y="1343"/>
                </a:cubicBezTo>
                <a:cubicBezTo>
                  <a:pt x="1022" y="1355"/>
                  <a:pt x="1053" y="1379"/>
                  <a:pt x="1053" y="1379"/>
                </a:cubicBezTo>
                <a:cubicBezTo>
                  <a:pt x="1062" y="1389"/>
                  <a:pt x="1068" y="1388"/>
                  <a:pt x="1077" y="1394"/>
                </a:cubicBezTo>
                <a:cubicBezTo>
                  <a:pt x="1086" y="1400"/>
                  <a:pt x="1098" y="1408"/>
                  <a:pt x="1104" y="1415"/>
                </a:cubicBezTo>
                <a:cubicBezTo>
                  <a:pt x="1105" y="1424"/>
                  <a:pt x="1112" y="1430"/>
                  <a:pt x="1116" y="1439"/>
                </a:cubicBezTo>
                <a:cubicBezTo>
                  <a:pt x="1118" y="1443"/>
                  <a:pt x="1131" y="1459"/>
                  <a:pt x="1134" y="1463"/>
                </a:cubicBezTo>
                <a:cubicBezTo>
                  <a:pt x="1138" y="1470"/>
                  <a:pt x="1138" y="1457"/>
                  <a:pt x="1138" y="1457"/>
                </a:cubicBezTo>
                <a:cubicBezTo>
                  <a:pt x="1143" y="1499"/>
                  <a:pt x="1136" y="1480"/>
                  <a:pt x="1158" y="1513"/>
                </a:cubicBezTo>
                <a:cubicBezTo>
                  <a:pt x="1163" y="1520"/>
                  <a:pt x="1182" y="1553"/>
                  <a:pt x="1182" y="1553"/>
                </a:cubicBezTo>
                <a:cubicBezTo>
                  <a:pt x="1194" y="1565"/>
                  <a:pt x="1205" y="1578"/>
                  <a:pt x="1221" y="1583"/>
                </a:cubicBezTo>
                <a:cubicBezTo>
                  <a:pt x="1234" y="1603"/>
                  <a:pt x="1222" y="1599"/>
                  <a:pt x="1248" y="1604"/>
                </a:cubicBezTo>
                <a:cubicBezTo>
                  <a:pt x="1253" y="1611"/>
                  <a:pt x="1274" y="1635"/>
                  <a:pt x="1275" y="1643"/>
                </a:cubicBezTo>
                <a:cubicBezTo>
                  <a:pt x="1276" y="1651"/>
                  <a:pt x="1253" y="1656"/>
                  <a:pt x="1254" y="1652"/>
                </a:cubicBezTo>
                <a:cubicBezTo>
                  <a:pt x="1255" y="1648"/>
                  <a:pt x="1276" y="1621"/>
                  <a:pt x="1282" y="1621"/>
                </a:cubicBezTo>
                <a:cubicBezTo>
                  <a:pt x="1283" y="1630"/>
                  <a:pt x="1288" y="1641"/>
                  <a:pt x="1293" y="1649"/>
                </a:cubicBezTo>
                <a:cubicBezTo>
                  <a:pt x="1296" y="1654"/>
                  <a:pt x="1120" y="1650"/>
                  <a:pt x="1122" y="1655"/>
                </a:cubicBezTo>
                <a:cubicBezTo>
                  <a:pt x="1104" y="1676"/>
                  <a:pt x="1210" y="1635"/>
                  <a:pt x="1206" y="1631"/>
                </a:cubicBezTo>
              </a:path>
            </a:pathLst>
          </a:custGeom>
          <a:solidFill>
            <a:srgbClr val="00FFCC">
              <a:alpha val="47058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505200" y="2743200"/>
            <a:ext cx="2681288" cy="3778250"/>
            <a:chOff x="2202" y="1798"/>
            <a:chExt cx="1689" cy="2380"/>
          </a:xfrm>
        </p:grpSpPr>
        <p:sp>
          <p:nvSpPr>
            <p:cNvPr id="6163" name="Freeform 8"/>
            <p:cNvSpPr>
              <a:spLocks/>
            </p:cNvSpPr>
            <p:nvPr/>
          </p:nvSpPr>
          <p:spPr bwMode="auto">
            <a:xfrm>
              <a:off x="2451" y="1798"/>
              <a:ext cx="1440" cy="2342"/>
            </a:xfrm>
            <a:custGeom>
              <a:avLst/>
              <a:gdLst>
                <a:gd name="T0" fmla="*/ 723 w 1440"/>
                <a:gd name="T1" fmla="*/ 8 h 2342"/>
                <a:gd name="T2" fmla="*/ 762 w 1440"/>
                <a:gd name="T3" fmla="*/ 41 h 2342"/>
                <a:gd name="T4" fmla="*/ 849 w 1440"/>
                <a:gd name="T5" fmla="*/ 104 h 2342"/>
                <a:gd name="T6" fmla="*/ 933 w 1440"/>
                <a:gd name="T7" fmla="*/ 182 h 2342"/>
                <a:gd name="T8" fmla="*/ 987 w 1440"/>
                <a:gd name="T9" fmla="*/ 230 h 2342"/>
                <a:gd name="T10" fmla="*/ 1059 w 1440"/>
                <a:gd name="T11" fmla="*/ 278 h 2342"/>
                <a:gd name="T12" fmla="*/ 1113 w 1440"/>
                <a:gd name="T13" fmla="*/ 326 h 2342"/>
                <a:gd name="T14" fmla="*/ 1149 w 1440"/>
                <a:gd name="T15" fmla="*/ 434 h 2342"/>
                <a:gd name="T16" fmla="*/ 1197 w 1440"/>
                <a:gd name="T17" fmla="*/ 458 h 2342"/>
                <a:gd name="T18" fmla="*/ 1278 w 1440"/>
                <a:gd name="T19" fmla="*/ 548 h 2342"/>
                <a:gd name="T20" fmla="*/ 1326 w 1440"/>
                <a:gd name="T21" fmla="*/ 683 h 2342"/>
                <a:gd name="T22" fmla="*/ 1389 w 1440"/>
                <a:gd name="T23" fmla="*/ 866 h 2342"/>
                <a:gd name="T24" fmla="*/ 1413 w 1440"/>
                <a:gd name="T25" fmla="*/ 1049 h 2342"/>
                <a:gd name="T26" fmla="*/ 1425 w 1440"/>
                <a:gd name="T27" fmla="*/ 1340 h 2342"/>
                <a:gd name="T28" fmla="*/ 1416 w 1440"/>
                <a:gd name="T29" fmla="*/ 1436 h 2342"/>
                <a:gd name="T30" fmla="*/ 1365 w 1440"/>
                <a:gd name="T31" fmla="*/ 1511 h 2342"/>
                <a:gd name="T32" fmla="*/ 1329 w 1440"/>
                <a:gd name="T33" fmla="*/ 1601 h 2342"/>
                <a:gd name="T34" fmla="*/ 1263 w 1440"/>
                <a:gd name="T35" fmla="*/ 1670 h 2342"/>
                <a:gd name="T36" fmla="*/ 1017 w 1440"/>
                <a:gd name="T37" fmla="*/ 1727 h 2342"/>
                <a:gd name="T38" fmla="*/ 852 w 1440"/>
                <a:gd name="T39" fmla="*/ 1850 h 2342"/>
                <a:gd name="T40" fmla="*/ 711 w 1440"/>
                <a:gd name="T41" fmla="*/ 1886 h 2342"/>
                <a:gd name="T42" fmla="*/ 663 w 1440"/>
                <a:gd name="T43" fmla="*/ 1979 h 2342"/>
                <a:gd name="T44" fmla="*/ 594 w 1440"/>
                <a:gd name="T45" fmla="*/ 2063 h 2342"/>
                <a:gd name="T46" fmla="*/ 480 w 1440"/>
                <a:gd name="T47" fmla="*/ 2150 h 2342"/>
                <a:gd name="T48" fmla="*/ 366 w 1440"/>
                <a:gd name="T49" fmla="*/ 2186 h 2342"/>
                <a:gd name="T50" fmla="*/ 279 w 1440"/>
                <a:gd name="T51" fmla="*/ 2270 h 2342"/>
                <a:gd name="T52" fmla="*/ 114 w 1440"/>
                <a:gd name="T53" fmla="*/ 2342 h 2342"/>
                <a:gd name="T54" fmla="*/ 111 w 1440"/>
                <a:gd name="T55" fmla="*/ 2252 h 2342"/>
                <a:gd name="T56" fmla="*/ 111 w 1440"/>
                <a:gd name="T57" fmla="*/ 2072 h 2342"/>
                <a:gd name="T58" fmla="*/ 150 w 1440"/>
                <a:gd name="T59" fmla="*/ 2039 h 2342"/>
                <a:gd name="T60" fmla="*/ 165 w 1440"/>
                <a:gd name="T61" fmla="*/ 1982 h 2342"/>
                <a:gd name="T62" fmla="*/ 75 w 1440"/>
                <a:gd name="T63" fmla="*/ 1898 h 2342"/>
                <a:gd name="T64" fmla="*/ 36 w 1440"/>
                <a:gd name="T65" fmla="*/ 1868 h 2342"/>
                <a:gd name="T66" fmla="*/ 117 w 1440"/>
                <a:gd name="T67" fmla="*/ 1814 h 2342"/>
                <a:gd name="T68" fmla="*/ 189 w 1440"/>
                <a:gd name="T69" fmla="*/ 1736 h 2342"/>
                <a:gd name="T70" fmla="*/ 327 w 1440"/>
                <a:gd name="T71" fmla="*/ 1706 h 2342"/>
                <a:gd name="T72" fmla="*/ 402 w 1440"/>
                <a:gd name="T73" fmla="*/ 1709 h 2342"/>
                <a:gd name="T74" fmla="*/ 507 w 1440"/>
                <a:gd name="T75" fmla="*/ 1742 h 2342"/>
                <a:gd name="T76" fmla="*/ 447 w 1440"/>
                <a:gd name="T77" fmla="*/ 1664 h 2342"/>
                <a:gd name="T78" fmla="*/ 417 w 1440"/>
                <a:gd name="T79" fmla="*/ 1586 h 2342"/>
                <a:gd name="T80" fmla="*/ 393 w 1440"/>
                <a:gd name="T81" fmla="*/ 1538 h 2342"/>
                <a:gd name="T82" fmla="*/ 504 w 1440"/>
                <a:gd name="T83" fmla="*/ 1502 h 2342"/>
                <a:gd name="T84" fmla="*/ 564 w 1440"/>
                <a:gd name="T85" fmla="*/ 1478 h 2342"/>
                <a:gd name="T86" fmla="*/ 624 w 1440"/>
                <a:gd name="T87" fmla="*/ 1421 h 2342"/>
                <a:gd name="T88" fmla="*/ 732 w 1440"/>
                <a:gd name="T89" fmla="*/ 1394 h 2342"/>
                <a:gd name="T90" fmla="*/ 867 w 1440"/>
                <a:gd name="T91" fmla="*/ 1352 h 2342"/>
                <a:gd name="T92" fmla="*/ 915 w 1440"/>
                <a:gd name="T93" fmla="*/ 1289 h 2342"/>
                <a:gd name="T94" fmla="*/ 897 w 1440"/>
                <a:gd name="T95" fmla="*/ 1202 h 2342"/>
                <a:gd name="T96" fmla="*/ 903 w 1440"/>
                <a:gd name="T97" fmla="*/ 1148 h 2342"/>
                <a:gd name="T98" fmla="*/ 909 w 1440"/>
                <a:gd name="T99" fmla="*/ 1046 h 2342"/>
                <a:gd name="T100" fmla="*/ 867 w 1440"/>
                <a:gd name="T101" fmla="*/ 920 h 2342"/>
                <a:gd name="T102" fmla="*/ 852 w 1440"/>
                <a:gd name="T103" fmla="*/ 785 h 2342"/>
                <a:gd name="T104" fmla="*/ 906 w 1440"/>
                <a:gd name="T105" fmla="*/ 623 h 2342"/>
                <a:gd name="T106" fmla="*/ 891 w 1440"/>
                <a:gd name="T107" fmla="*/ 524 h 2342"/>
                <a:gd name="T108" fmla="*/ 843 w 1440"/>
                <a:gd name="T109" fmla="*/ 464 h 2342"/>
                <a:gd name="T110" fmla="*/ 831 w 1440"/>
                <a:gd name="T111" fmla="*/ 374 h 2342"/>
                <a:gd name="T112" fmla="*/ 771 w 1440"/>
                <a:gd name="T113" fmla="*/ 257 h 2342"/>
                <a:gd name="T114" fmla="*/ 693 w 1440"/>
                <a:gd name="T115" fmla="*/ 212 h 2342"/>
                <a:gd name="T116" fmla="*/ 639 w 1440"/>
                <a:gd name="T117" fmla="*/ 146 h 2342"/>
                <a:gd name="T118" fmla="*/ 609 w 1440"/>
                <a:gd name="T119" fmla="*/ 68 h 2342"/>
                <a:gd name="T120" fmla="*/ 555 w 1440"/>
                <a:gd name="T121" fmla="*/ 32 h 2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40"/>
                <a:gd name="T184" fmla="*/ 0 h 2342"/>
                <a:gd name="T185" fmla="*/ 1440 w 1440"/>
                <a:gd name="T186" fmla="*/ 2342 h 2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40" h="2342">
                  <a:moveTo>
                    <a:pt x="543" y="20"/>
                  </a:moveTo>
                  <a:cubicBezTo>
                    <a:pt x="646" y="7"/>
                    <a:pt x="572" y="0"/>
                    <a:pt x="723" y="8"/>
                  </a:cubicBezTo>
                  <a:cubicBezTo>
                    <a:pt x="737" y="51"/>
                    <a:pt x="715" y="2"/>
                    <a:pt x="753" y="32"/>
                  </a:cubicBezTo>
                  <a:cubicBezTo>
                    <a:pt x="758" y="36"/>
                    <a:pt x="757" y="37"/>
                    <a:pt x="762" y="41"/>
                  </a:cubicBezTo>
                  <a:cubicBezTo>
                    <a:pt x="771" y="48"/>
                    <a:pt x="804" y="64"/>
                    <a:pt x="819" y="74"/>
                  </a:cubicBezTo>
                  <a:cubicBezTo>
                    <a:pt x="834" y="85"/>
                    <a:pt x="837" y="94"/>
                    <a:pt x="849" y="104"/>
                  </a:cubicBezTo>
                  <a:cubicBezTo>
                    <a:pt x="861" y="114"/>
                    <a:pt x="877" y="121"/>
                    <a:pt x="891" y="134"/>
                  </a:cubicBezTo>
                  <a:cubicBezTo>
                    <a:pt x="918" y="161"/>
                    <a:pt x="903" y="164"/>
                    <a:pt x="933" y="182"/>
                  </a:cubicBezTo>
                  <a:cubicBezTo>
                    <a:pt x="939" y="188"/>
                    <a:pt x="949" y="205"/>
                    <a:pt x="954" y="212"/>
                  </a:cubicBezTo>
                  <a:cubicBezTo>
                    <a:pt x="963" y="225"/>
                    <a:pt x="971" y="220"/>
                    <a:pt x="987" y="230"/>
                  </a:cubicBezTo>
                  <a:cubicBezTo>
                    <a:pt x="998" y="237"/>
                    <a:pt x="1011" y="250"/>
                    <a:pt x="1023" y="254"/>
                  </a:cubicBezTo>
                  <a:cubicBezTo>
                    <a:pt x="1037" y="259"/>
                    <a:pt x="1059" y="278"/>
                    <a:pt x="1059" y="278"/>
                  </a:cubicBezTo>
                  <a:cubicBezTo>
                    <a:pt x="1062" y="288"/>
                    <a:pt x="1064" y="281"/>
                    <a:pt x="1074" y="287"/>
                  </a:cubicBezTo>
                  <a:cubicBezTo>
                    <a:pt x="1085" y="294"/>
                    <a:pt x="1101" y="322"/>
                    <a:pt x="1113" y="326"/>
                  </a:cubicBezTo>
                  <a:cubicBezTo>
                    <a:pt x="1119" y="328"/>
                    <a:pt x="1116" y="341"/>
                    <a:pt x="1116" y="341"/>
                  </a:cubicBezTo>
                  <a:cubicBezTo>
                    <a:pt x="1139" y="410"/>
                    <a:pt x="1135" y="334"/>
                    <a:pt x="1149" y="434"/>
                  </a:cubicBezTo>
                  <a:cubicBezTo>
                    <a:pt x="1150" y="440"/>
                    <a:pt x="1149" y="449"/>
                    <a:pt x="1155" y="452"/>
                  </a:cubicBezTo>
                  <a:cubicBezTo>
                    <a:pt x="1168" y="458"/>
                    <a:pt x="1183" y="456"/>
                    <a:pt x="1197" y="458"/>
                  </a:cubicBezTo>
                  <a:cubicBezTo>
                    <a:pt x="1218" y="489"/>
                    <a:pt x="1206" y="511"/>
                    <a:pt x="1242" y="518"/>
                  </a:cubicBezTo>
                  <a:cubicBezTo>
                    <a:pt x="1255" y="530"/>
                    <a:pt x="1269" y="532"/>
                    <a:pt x="1278" y="548"/>
                  </a:cubicBezTo>
                  <a:cubicBezTo>
                    <a:pt x="1287" y="564"/>
                    <a:pt x="1291" y="592"/>
                    <a:pt x="1299" y="614"/>
                  </a:cubicBezTo>
                  <a:cubicBezTo>
                    <a:pt x="1301" y="624"/>
                    <a:pt x="1320" y="666"/>
                    <a:pt x="1326" y="683"/>
                  </a:cubicBezTo>
                  <a:cubicBezTo>
                    <a:pt x="1330" y="695"/>
                    <a:pt x="1320" y="708"/>
                    <a:pt x="1332" y="710"/>
                  </a:cubicBezTo>
                  <a:cubicBezTo>
                    <a:pt x="1365" y="808"/>
                    <a:pt x="1326" y="704"/>
                    <a:pt x="1389" y="866"/>
                  </a:cubicBezTo>
                  <a:cubicBezTo>
                    <a:pt x="1390" y="879"/>
                    <a:pt x="1413" y="944"/>
                    <a:pt x="1413" y="944"/>
                  </a:cubicBezTo>
                  <a:cubicBezTo>
                    <a:pt x="1418" y="988"/>
                    <a:pt x="1425" y="1004"/>
                    <a:pt x="1413" y="1049"/>
                  </a:cubicBezTo>
                  <a:cubicBezTo>
                    <a:pt x="1418" y="1094"/>
                    <a:pt x="1409" y="1148"/>
                    <a:pt x="1419" y="1190"/>
                  </a:cubicBezTo>
                  <a:cubicBezTo>
                    <a:pt x="1440" y="1232"/>
                    <a:pt x="1427" y="1305"/>
                    <a:pt x="1425" y="1340"/>
                  </a:cubicBezTo>
                  <a:cubicBezTo>
                    <a:pt x="1423" y="1375"/>
                    <a:pt x="1409" y="1384"/>
                    <a:pt x="1407" y="1400"/>
                  </a:cubicBezTo>
                  <a:cubicBezTo>
                    <a:pt x="1405" y="1416"/>
                    <a:pt x="1415" y="1422"/>
                    <a:pt x="1416" y="1436"/>
                  </a:cubicBezTo>
                  <a:cubicBezTo>
                    <a:pt x="1417" y="1450"/>
                    <a:pt x="1424" y="1475"/>
                    <a:pt x="1416" y="1487"/>
                  </a:cubicBezTo>
                  <a:cubicBezTo>
                    <a:pt x="1414" y="1502"/>
                    <a:pt x="1375" y="1504"/>
                    <a:pt x="1365" y="1511"/>
                  </a:cubicBezTo>
                  <a:cubicBezTo>
                    <a:pt x="1355" y="1525"/>
                    <a:pt x="1361" y="1559"/>
                    <a:pt x="1353" y="1574"/>
                  </a:cubicBezTo>
                  <a:cubicBezTo>
                    <a:pt x="1345" y="1590"/>
                    <a:pt x="1344" y="1588"/>
                    <a:pt x="1329" y="1601"/>
                  </a:cubicBezTo>
                  <a:cubicBezTo>
                    <a:pt x="1318" y="1610"/>
                    <a:pt x="1295" y="1663"/>
                    <a:pt x="1281" y="1670"/>
                  </a:cubicBezTo>
                  <a:cubicBezTo>
                    <a:pt x="1277" y="1678"/>
                    <a:pt x="1271" y="1667"/>
                    <a:pt x="1263" y="1670"/>
                  </a:cubicBezTo>
                  <a:cubicBezTo>
                    <a:pt x="1236" y="1679"/>
                    <a:pt x="1153" y="1699"/>
                    <a:pt x="1119" y="1703"/>
                  </a:cubicBezTo>
                  <a:cubicBezTo>
                    <a:pt x="1087" y="1711"/>
                    <a:pt x="1049" y="1719"/>
                    <a:pt x="1017" y="1727"/>
                  </a:cubicBezTo>
                  <a:cubicBezTo>
                    <a:pt x="976" y="1754"/>
                    <a:pt x="954" y="1793"/>
                    <a:pt x="921" y="1826"/>
                  </a:cubicBezTo>
                  <a:cubicBezTo>
                    <a:pt x="901" y="1846"/>
                    <a:pt x="877" y="1844"/>
                    <a:pt x="852" y="1850"/>
                  </a:cubicBezTo>
                  <a:cubicBezTo>
                    <a:pt x="818" y="1859"/>
                    <a:pt x="788" y="1879"/>
                    <a:pt x="753" y="1886"/>
                  </a:cubicBezTo>
                  <a:cubicBezTo>
                    <a:pt x="729" y="1892"/>
                    <a:pt x="722" y="1884"/>
                    <a:pt x="711" y="1886"/>
                  </a:cubicBezTo>
                  <a:cubicBezTo>
                    <a:pt x="700" y="1888"/>
                    <a:pt x="692" y="1883"/>
                    <a:pt x="684" y="1898"/>
                  </a:cubicBezTo>
                  <a:cubicBezTo>
                    <a:pt x="671" y="1914"/>
                    <a:pt x="669" y="1957"/>
                    <a:pt x="663" y="1979"/>
                  </a:cubicBezTo>
                  <a:cubicBezTo>
                    <a:pt x="657" y="2001"/>
                    <a:pt x="662" y="2016"/>
                    <a:pt x="651" y="2030"/>
                  </a:cubicBezTo>
                  <a:cubicBezTo>
                    <a:pt x="641" y="2059"/>
                    <a:pt x="619" y="2046"/>
                    <a:pt x="594" y="2063"/>
                  </a:cubicBezTo>
                  <a:cubicBezTo>
                    <a:pt x="577" y="2114"/>
                    <a:pt x="549" y="2075"/>
                    <a:pt x="498" y="2132"/>
                  </a:cubicBezTo>
                  <a:cubicBezTo>
                    <a:pt x="479" y="2144"/>
                    <a:pt x="493" y="2144"/>
                    <a:pt x="480" y="2150"/>
                  </a:cubicBezTo>
                  <a:cubicBezTo>
                    <a:pt x="467" y="2156"/>
                    <a:pt x="439" y="2162"/>
                    <a:pt x="420" y="2168"/>
                  </a:cubicBezTo>
                  <a:cubicBezTo>
                    <a:pt x="398" y="2179"/>
                    <a:pt x="385" y="2177"/>
                    <a:pt x="366" y="2186"/>
                  </a:cubicBezTo>
                  <a:cubicBezTo>
                    <a:pt x="347" y="2195"/>
                    <a:pt x="318" y="2208"/>
                    <a:pt x="303" y="2222"/>
                  </a:cubicBezTo>
                  <a:cubicBezTo>
                    <a:pt x="301" y="2234"/>
                    <a:pt x="284" y="2259"/>
                    <a:pt x="279" y="2270"/>
                  </a:cubicBezTo>
                  <a:cubicBezTo>
                    <a:pt x="276" y="2277"/>
                    <a:pt x="199" y="2329"/>
                    <a:pt x="186" y="2330"/>
                  </a:cubicBezTo>
                  <a:cubicBezTo>
                    <a:pt x="156" y="2333"/>
                    <a:pt x="144" y="2340"/>
                    <a:pt x="114" y="2342"/>
                  </a:cubicBezTo>
                  <a:cubicBezTo>
                    <a:pt x="114" y="2342"/>
                    <a:pt x="108" y="2333"/>
                    <a:pt x="114" y="2309"/>
                  </a:cubicBezTo>
                  <a:cubicBezTo>
                    <a:pt x="112" y="2294"/>
                    <a:pt x="113" y="2276"/>
                    <a:pt x="111" y="2252"/>
                  </a:cubicBezTo>
                  <a:cubicBezTo>
                    <a:pt x="109" y="2228"/>
                    <a:pt x="99" y="2198"/>
                    <a:pt x="99" y="2168"/>
                  </a:cubicBezTo>
                  <a:cubicBezTo>
                    <a:pt x="99" y="2138"/>
                    <a:pt x="104" y="2093"/>
                    <a:pt x="111" y="2072"/>
                  </a:cubicBezTo>
                  <a:cubicBezTo>
                    <a:pt x="118" y="2051"/>
                    <a:pt x="135" y="2047"/>
                    <a:pt x="141" y="2042"/>
                  </a:cubicBezTo>
                  <a:cubicBezTo>
                    <a:pt x="151" y="1994"/>
                    <a:pt x="145" y="2043"/>
                    <a:pt x="150" y="2039"/>
                  </a:cubicBezTo>
                  <a:cubicBezTo>
                    <a:pt x="155" y="2035"/>
                    <a:pt x="169" y="2024"/>
                    <a:pt x="171" y="2015"/>
                  </a:cubicBezTo>
                  <a:cubicBezTo>
                    <a:pt x="173" y="2006"/>
                    <a:pt x="173" y="1994"/>
                    <a:pt x="165" y="1982"/>
                  </a:cubicBezTo>
                  <a:cubicBezTo>
                    <a:pt x="156" y="1965"/>
                    <a:pt x="136" y="1951"/>
                    <a:pt x="120" y="1940"/>
                  </a:cubicBezTo>
                  <a:cubicBezTo>
                    <a:pt x="118" y="1922"/>
                    <a:pt x="85" y="1913"/>
                    <a:pt x="75" y="1898"/>
                  </a:cubicBezTo>
                  <a:cubicBezTo>
                    <a:pt x="68" y="1887"/>
                    <a:pt x="69" y="1893"/>
                    <a:pt x="57" y="1889"/>
                  </a:cubicBezTo>
                  <a:cubicBezTo>
                    <a:pt x="51" y="1887"/>
                    <a:pt x="36" y="1868"/>
                    <a:pt x="36" y="1868"/>
                  </a:cubicBezTo>
                  <a:cubicBezTo>
                    <a:pt x="28" y="1856"/>
                    <a:pt x="0" y="1852"/>
                    <a:pt x="12" y="1844"/>
                  </a:cubicBezTo>
                  <a:cubicBezTo>
                    <a:pt x="71" y="1804"/>
                    <a:pt x="19" y="1821"/>
                    <a:pt x="117" y="1814"/>
                  </a:cubicBezTo>
                  <a:cubicBezTo>
                    <a:pt x="124" y="1792"/>
                    <a:pt x="140" y="1784"/>
                    <a:pt x="159" y="1769"/>
                  </a:cubicBezTo>
                  <a:cubicBezTo>
                    <a:pt x="170" y="1760"/>
                    <a:pt x="189" y="1736"/>
                    <a:pt x="189" y="1736"/>
                  </a:cubicBezTo>
                  <a:cubicBezTo>
                    <a:pt x="200" y="1730"/>
                    <a:pt x="193" y="1714"/>
                    <a:pt x="216" y="1709"/>
                  </a:cubicBezTo>
                  <a:cubicBezTo>
                    <a:pt x="239" y="1704"/>
                    <a:pt x="301" y="1709"/>
                    <a:pt x="327" y="1706"/>
                  </a:cubicBezTo>
                  <a:cubicBezTo>
                    <a:pt x="353" y="1703"/>
                    <a:pt x="360" y="1688"/>
                    <a:pt x="372" y="1688"/>
                  </a:cubicBezTo>
                  <a:cubicBezTo>
                    <a:pt x="384" y="1688"/>
                    <a:pt x="393" y="1703"/>
                    <a:pt x="402" y="1709"/>
                  </a:cubicBezTo>
                  <a:cubicBezTo>
                    <a:pt x="442" y="1709"/>
                    <a:pt x="409" y="1719"/>
                    <a:pt x="426" y="1724"/>
                  </a:cubicBezTo>
                  <a:cubicBezTo>
                    <a:pt x="443" y="1729"/>
                    <a:pt x="494" y="1749"/>
                    <a:pt x="507" y="1742"/>
                  </a:cubicBezTo>
                  <a:cubicBezTo>
                    <a:pt x="505" y="1726"/>
                    <a:pt x="514" y="1697"/>
                    <a:pt x="507" y="1682"/>
                  </a:cubicBezTo>
                  <a:cubicBezTo>
                    <a:pt x="506" y="1680"/>
                    <a:pt x="454" y="1666"/>
                    <a:pt x="447" y="1664"/>
                  </a:cubicBezTo>
                  <a:cubicBezTo>
                    <a:pt x="434" y="1654"/>
                    <a:pt x="422" y="1647"/>
                    <a:pt x="417" y="1634"/>
                  </a:cubicBezTo>
                  <a:cubicBezTo>
                    <a:pt x="412" y="1621"/>
                    <a:pt x="419" y="1601"/>
                    <a:pt x="417" y="1586"/>
                  </a:cubicBezTo>
                  <a:cubicBezTo>
                    <a:pt x="415" y="1571"/>
                    <a:pt x="409" y="1552"/>
                    <a:pt x="405" y="1544"/>
                  </a:cubicBezTo>
                  <a:cubicBezTo>
                    <a:pt x="400" y="1518"/>
                    <a:pt x="377" y="1545"/>
                    <a:pt x="393" y="1538"/>
                  </a:cubicBezTo>
                  <a:cubicBezTo>
                    <a:pt x="401" y="1533"/>
                    <a:pt x="435" y="1517"/>
                    <a:pt x="453" y="1511"/>
                  </a:cubicBezTo>
                  <a:cubicBezTo>
                    <a:pt x="471" y="1505"/>
                    <a:pt x="489" y="1506"/>
                    <a:pt x="504" y="1502"/>
                  </a:cubicBezTo>
                  <a:cubicBezTo>
                    <a:pt x="518" y="1499"/>
                    <a:pt x="531" y="1492"/>
                    <a:pt x="543" y="1484"/>
                  </a:cubicBezTo>
                  <a:cubicBezTo>
                    <a:pt x="549" y="1480"/>
                    <a:pt x="564" y="1478"/>
                    <a:pt x="564" y="1478"/>
                  </a:cubicBezTo>
                  <a:cubicBezTo>
                    <a:pt x="570" y="1472"/>
                    <a:pt x="569" y="1472"/>
                    <a:pt x="579" y="1463"/>
                  </a:cubicBezTo>
                  <a:cubicBezTo>
                    <a:pt x="589" y="1454"/>
                    <a:pt x="610" y="1428"/>
                    <a:pt x="624" y="1421"/>
                  </a:cubicBezTo>
                  <a:cubicBezTo>
                    <a:pt x="638" y="1414"/>
                    <a:pt x="645" y="1422"/>
                    <a:pt x="663" y="1418"/>
                  </a:cubicBezTo>
                  <a:cubicBezTo>
                    <a:pt x="674" y="1407"/>
                    <a:pt x="713" y="1403"/>
                    <a:pt x="732" y="1394"/>
                  </a:cubicBezTo>
                  <a:cubicBezTo>
                    <a:pt x="756" y="1384"/>
                    <a:pt x="782" y="1365"/>
                    <a:pt x="804" y="1358"/>
                  </a:cubicBezTo>
                  <a:cubicBezTo>
                    <a:pt x="826" y="1351"/>
                    <a:pt x="854" y="1355"/>
                    <a:pt x="867" y="1352"/>
                  </a:cubicBezTo>
                  <a:cubicBezTo>
                    <a:pt x="880" y="1349"/>
                    <a:pt x="877" y="1350"/>
                    <a:pt x="885" y="1340"/>
                  </a:cubicBezTo>
                  <a:cubicBezTo>
                    <a:pt x="916" y="1324"/>
                    <a:pt x="911" y="1307"/>
                    <a:pt x="915" y="1289"/>
                  </a:cubicBezTo>
                  <a:cubicBezTo>
                    <a:pt x="919" y="1271"/>
                    <a:pt x="915" y="1246"/>
                    <a:pt x="912" y="1232"/>
                  </a:cubicBezTo>
                  <a:cubicBezTo>
                    <a:pt x="909" y="1218"/>
                    <a:pt x="900" y="1210"/>
                    <a:pt x="897" y="1202"/>
                  </a:cubicBezTo>
                  <a:cubicBezTo>
                    <a:pt x="899" y="1175"/>
                    <a:pt x="890" y="1190"/>
                    <a:pt x="891" y="1181"/>
                  </a:cubicBezTo>
                  <a:cubicBezTo>
                    <a:pt x="892" y="1172"/>
                    <a:pt x="901" y="1163"/>
                    <a:pt x="903" y="1148"/>
                  </a:cubicBezTo>
                  <a:cubicBezTo>
                    <a:pt x="907" y="1127"/>
                    <a:pt x="905" y="1105"/>
                    <a:pt x="906" y="1088"/>
                  </a:cubicBezTo>
                  <a:cubicBezTo>
                    <a:pt x="907" y="1071"/>
                    <a:pt x="909" y="1063"/>
                    <a:pt x="909" y="1046"/>
                  </a:cubicBezTo>
                  <a:cubicBezTo>
                    <a:pt x="909" y="1029"/>
                    <a:pt x="910" y="1004"/>
                    <a:pt x="903" y="983"/>
                  </a:cubicBezTo>
                  <a:cubicBezTo>
                    <a:pt x="894" y="956"/>
                    <a:pt x="876" y="946"/>
                    <a:pt x="867" y="920"/>
                  </a:cubicBezTo>
                  <a:cubicBezTo>
                    <a:pt x="861" y="897"/>
                    <a:pt x="849" y="880"/>
                    <a:pt x="846" y="857"/>
                  </a:cubicBezTo>
                  <a:cubicBezTo>
                    <a:pt x="843" y="834"/>
                    <a:pt x="846" y="810"/>
                    <a:pt x="852" y="785"/>
                  </a:cubicBezTo>
                  <a:cubicBezTo>
                    <a:pt x="858" y="760"/>
                    <a:pt x="873" y="731"/>
                    <a:pt x="882" y="704"/>
                  </a:cubicBezTo>
                  <a:cubicBezTo>
                    <a:pt x="891" y="677"/>
                    <a:pt x="903" y="645"/>
                    <a:pt x="906" y="623"/>
                  </a:cubicBezTo>
                  <a:cubicBezTo>
                    <a:pt x="909" y="601"/>
                    <a:pt x="905" y="585"/>
                    <a:pt x="903" y="569"/>
                  </a:cubicBezTo>
                  <a:cubicBezTo>
                    <a:pt x="901" y="553"/>
                    <a:pt x="895" y="537"/>
                    <a:pt x="891" y="524"/>
                  </a:cubicBezTo>
                  <a:cubicBezTo>
                    <a:pt x="887" y="512"/>
                    <a:pt x="890" y="495"/>
                    <a:pt x="879" y="488"/>
                  </a:cubicBezTo>
                  <a:cubicBezTo>
                    <a:pt x="867" y="480"/>
                    <a:pt x="843" y="464"/>
                    <a:pt x="843" y="464"/>
                  </a:cubicBezTo>
                  <a:cubicBezTo>
                    <a:pt x="834" y="453"/>
                    <a:pt x="818" y="440"/>
                    <a:pt x="816" y="425"/>
                  </a:cubicBezTo>
                  <a:cubicBezTo>
                    <a:pt x="814" y="410"/>
                    <a:pt x="826" y="392"/>
                    <a:pt x="831" y="374"/>
                  </a:cubicBezTo>
                  <a:cubicBezTo>
                    <a:pt x="834" y="353"/>
                    <a:pt x="849" y="314"/>
                    <a:pt x="849" y="314"/>
                  </a:cubicBezTo>
                  <a:cubicBezTo>
                    <a:pt x="821" y="273"/>
                    <a:pt x="820" y="265"/>
                    <a:pt x="771" y="257"/>
                  </a:cubicBezTo>
                  <a:cubicBezTo>
                    <a:pt x="759" y="249"/>
                    <a:pt x="737" y="229"/>
                    <a:pt x="723" y="224"/>
                  </a:cubicBezTo>
                  <a:cubicBezTo>
                    <a:pt x="711" y="220"/>
                    <a:pt x="693" y="212"/>
                    <a:pt x="693" y="212"/>
                  </a:cubicBezTo>
                  <a:cubicBezTo>
                    <a:pt x="682" y="201"/>
                    <a:pt x="658" y="197"/>
                    <a:pt x="651" y="182"/>
                  </a:cubicBezTo>
                  <a:cubicBezTo>
                    <a:pt x="646" y="170"/>
                    <a:pt x="639" y="146"/>
                    <a:pt x="639" y="146"/>
                  </a:cubicBezTo>
                  <a:cubicBezTo>
                    <a:pt x="636" y="122"/>
                    <a:pt x="632" y="115"/>
                    <a:pt x="615" y="98"/>
                  </a:cubicBezTo>
                  <a:cubicBezTo>
                    <a:pt x="611" y="94"/>
                    <a:pt x="615" y="71"/>
                    <a:pt x="609" y="68"/>
                  </a:cubicBezTo>
                  <a:cubicBezTo>
                    <a:pt x="596" y="61"/>
                    <a:pt x="585" y="52"/>
                    <a:pt x="573" y="44"/>
                  </a:cubicBezTo>
                  <a:cubicBezTo>
                    <a:pt x="567" y="40"/>
                    <a:pt x="555" y="32"/>
                    <a:pt x="555" y="32"/>
                  </a:cubicBezTo>
                  <a:cubicBezTo>
                    <a:pt x="563" y="8"/>
                    <a:pt x="567" y="12"/>
                    <a:pt x="543" y="20"/>
                  </a:cubicBezTo>
                  <a:close/>
                </a:path>
              </a:pathLst>
            </a:custGeom>
            <a:solidFill>
              <a:srgbClr val="FFFF00">
                <a:alpha val="47058"/>
              </a:srgbClr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Freeform 9"/>
            <p:cNvSpPr>
              <a:spLocks/>
            </p:cNvSpPr>
            <p:nvPr/>
          </p:nvSpPr>
          <p:spPr bwMode="auto">
            <a:xfrm>
              <a:off x="2202" y="3640"/>
              <a:ext cx="66" cy="137"/>
            </a:xfrm>
            <a:custGeom>
              <a:avLst/>
              <a:gdLst>
                <a:gd name="T0" fmla="*/ 15 w 66"/>
                <a:gd name="T1" fmla="*/ 5 h 137"/>
                <a:gd name="T2" fmla="*/ 66 w 66"/>
                <a:gd name="T3" fmla="*/ 20 h 137"/>
                <a:gd name="T4" fmla="*/ 57 w 66"/>
                <a:gd name="T5" fmla="*/ 137 h 137"/>
                <a:gd name="T6" fmla="*/ 15 w 66"/>
                <a:gd name="T7" fmla="*/ 47 h 137"/>
                <a:gd name="T8" fmla="*/ 9 w 66"/>
                <a:gd name="T9" fmla="*/ 8 h 137"/>
                <a:gd name="T10" fmla="*/ 15 w 66"/>
                <a:gd name="T11" fmla="*/ 5 h 1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137"/>
                <a:gd name="T20" fmla="*/ 66 w 66"/>
                <a:gd name="T21" fmla="*/ 137 h 1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137">
                  <a:moveTo>
                    <a:pt x="15" y="5"/>
                  </a:moveTo>
                  <a:cubicBezTo>
                    <a:pt x="35" y="7"/>
                    <a:pt x="59" y="0"/>
                    <a:pt x="66" y="20"/>
                  </a:cubicBezTo>
                  <a:cubicBezTo>
                    <a:pt x="64" y="60"/>
                    <a:pt x="60" y="97"/>
                    <a:pt x="57" y="137"/>
                  </a:cubicBezTo>
                  <a:cubicBezTo>
                    <a:pt x="7" y="129"/>
                    <a:pt x="56" y="74"/>
                    <a:pt x="15" y="47"/>
                  </a:cubicBezTo>
                  <a:cubicBezTo>
                    <a:pt x="10" y="32"/>
                    <a:pt x="0" y="27"/>
                    <a:pt x="9" y="8"/>
                  </a:cubicBezTo>
                  <a:cubicBezTo>
                    <a:pt x="11" y="5"/>
                    <a:pt x="24" y="5"/>
                    <a:pt x="15" y="5"/>
                  </a:cubicBez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Freeform 10"/>
            <p:cNvSpPr>
              <a:spLocks/>
            </p:cNvSpPr>
            <p:nvPr/>
          </p:nvSpPr>
          <p:spPr bwMode="auto">
            <a:xfrm>
              <a:off x="3117" y="4100"/>
              <a:ext cx="59" cy="48"/>
            </a:xfrm>
            <a:custGeom>
              <a:avLst/>
              <a:gdLst>
                <a:gd name="T0" fmla="*/ 51 w 59"/>
                <a:gd name="T1" fmla="*/ 22 h 48"/>
                <a:gd name="T2" fmla="*/ 0 w 59"/>
                <a:gd name="T3" fmla="*/ 16 h 48"/>
                <a:gd name="T4" fmla="*/ 54 w 59"/>
                <a:gd name="T5" fmla="*/ 28 h 48"/>
                <a:gd name="T6" fmla="*/ 51 w 59"/>
                <a:gd name="T7" fmla="*/ 13 h 48"/>
                <a:gd name="T8" fmla="*/ 51 w 59"/>
                <a:gd name="T9" fmla="*/ 2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8"/>
                <a:gd name="T17" fmla="*/ 59 w 59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8">
                  <a:moveTo>
                    <a:pt x="51" y="22"/>
                  </a:moveTo>
                  <a:cubicBezTo>
                    <a:pt x="44" y="0"/>
                    <a:pt x="18" y="13"/>
                    <a:pt x="0" y="16"/>
                  </a:cubicBezTo>
                  <a:cubicBezTo>
                    <a:pt x="5" y="43"/>
                    <a:pt x="1" y="48"/>
                    <a:pt x="54" y="28"/>
                  </a:cubicBezTo>
                  <a:cubicBezTo>
                    <a:pt x="59" y="26"/>
                    <a:pt x="53" y="18"/>
                    <a:pt x="51" y="13"/>
                  </a:cubicBezTo>
                  <a:cubicBezTo>
                    <a:pt x="50" y="10"/>
                    <a:pt x="51" y="19"/>
                    <a:pt x="51" y="22"/>
                  </a:cubicBezTo>
                  <a:close/>
                </a:path>
              </a:pathLst>
            </a:custGeom>
            <a:solidFill>
              <a:srgbClr val="FFFF00">
                <a:alpha val="43921"/>
              </a:srgbClr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Freeform 11"/>
            <p:cNvSpPr>
              <a:spLocks/>
            </p:cNvSpPr>
            <p:nvPr/>
          </p:nvSpPr>
          <p:spPr bwMode="auto">
            <a:xfrm>
              <a:off x="3164" y="4150"/>
              <a:ext cx="27" cy="28"/>
            </a:xfrm>
            <a:custGeom>
              <a:avLst/>
              <a:gdLst>
                <a:gd name="T0" fmla="*/ 25 w 27"/>
                <a:gd name="T1" fmla="*/ 5 h 28"/>
                <a:gd name="T2" fmla="*/ 1 w 27"/>
                <a:gd name="T3" fmla="*/ 14 h 28"/>
                <a:gd name="T4" fmla="*/ 4 w 27"/>
                <a:gd name="T5" fmla="*/ 26 h 28"/>
                <a:gd name="T6" fmla="*/ 16 w 27"/>
                <a:gd name="T7" fmla="*/ 23 h 28"/>
                <a:gd name="T8" fmla="*/ 25 w 27"/>
                <a:gd name="T9" fmla="*/ 20 h 28"/>
                <a:gd name="T10" fmla="*/ 25 w 27"/>
                <a:gd name="T11" fmla="*/ 5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28"/>
                <a:gd name="T20" fmla="*/ 27 w 2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28">
                  <a:moveTo>
                    <a:pt x="25" y="5"/>
                  </a:moveTo>
                  <a:cubicBezTo>
                    <a:pt x="12" y="1"/>
                    <a:pt x="6" y="0"/>
                    <a:pt x="1" y="14"/>
                  </a:cubicBezTo>
                  <a:cubicBezTo>
                    <a:pt x="2" y="18"/>
                    <a:pt x="0" y="24"/>
                    <a:pt x="4" y="26"/>
                  </a:cubicBezTo>
                  <a:cubicBezTo>
                    <a:pt x="8" y="28"/>
                    <a:pt x="12" y="24"/>
                    <a:pt x="16" y="23"/>
                  </a:cubicBezTo>
                  <a:cubicBezTo>
                    <a:pt x="19" y="22"/>
                    <a:pt x="24" y="23"/>
                    <a:pt x="25" y="20"/>
                  </a:cubicBezTo>
                  <a:cubicBezTo>
                    <a:pt x="27" y="16"/>
                    <a:pt x="25" y="10"/>
                    <a:pt x="25" y="5"/>
                  </a:cubicBezTo>
                  <a:close/>
                </a:path>
              </a:pathLst>
            </a:custGeom>
            <a:solidFill>
              <a:srgbClr val="FFFF00">
                <a:alpha val="43921"/>
              </a:srgbClr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0" name="Text Box 12"/>
          <p:cNvSpPr txBox="1">
            <a:spLocks noChangeArrowheads="1"/>
          </p:cNvSpPr>
          <p:nvPr/>
        </p:nvSpPr>
        <p:spPr bwMode="auto">
          <a:xfrm>
            <a:off x="0" y="2333625"/>
            <a:ext cx="25146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LƯỢC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ĐỒ VIỆT NAM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     GIỮA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TK XVIII</a:t>
            </a:r>
          </a:p>
        </p:txBody>
      </p:sp>
      <p:sp>
        <p:nvSpPr>
          <p:cNvPr id="6151" name="Rectangle 13"/>
          <p:cNvSpPr>
            <a:spLocks noChangeArrowheads="1"/>
          </p:cNvSpPr>
          <p:nvPr/>
        </p:nvSpPr>
        <p:spPr bwMode="auto">
          <a:xfrm>
            <a:off x="6553200" y="5105400"/>
            <a:ext cx="533400" cy="304800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6152" name="Rectangle 14"/>
          <p:cNvSpPr>
            <a:spLocks noChangeArrowheads="1"/>
          </p:cNvSpPr>
          <p:nvPr/>
        </p:nvSpPr>
        <p:spPr bwMode="auto">
          <a:xfrm>
            <a:off x="6553200" y="5562600"/>
            <a:ext cx="533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629400" y="6019800"/>
            <a:ext cx="392113" cy="95250"/>
            <a:chOff x="2958" y="1770"/>
            <a:chExt cx="246" cy="60"/>
          </a:xfrm>
        </p:grpSpPr>
        <p:sp>
          <p:nvSpPr>
            <p:cNvPr id="6161" name="Freeform 16"/>
            <p:cNvSpPr>
              <a:spLocks/>
            </p:cNvSpPr>
            <p:nvPr/>
          </p:nvSpPr>
          <p:spPr bwMode="auto">
            <a:xfrm>
              <a:off x="2958" y="1770"/>
              <a:ext cx="222" cy="36"/>
            </a:xfrm>
            <a:custGeom>
              <a:avLst/>
              <a:gdLst>
                <a:gd name="T0" fmla="*/ 222 w 222"/>
                <a:gd name="T1" fmla="*/ 36 h 36"/>
                <a:gd name="T2" fmla="*/ 162 w 222"/>
                <a:gd name="T3" fmla="*/ 12 h 36"/>
                <a:gd name="T4" fmla="*/ 126 w 222"/>
                <a:gd name="T5" fmla="*/ 0 h 36"/>
                <a:gd name="T6" fmla="*/ 12 w 222"/>
                <a:gd name="T7" fmla="*/ 18 h 36"/>
                <a:gd name="T8" fmla="*/ 0 w 222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36"/>
                <a:gd name="T17" fmla="*/ 222 w 22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36">
                  <a:moveTo>
                    <a:pt x="222" y="36"/>
                  </a:moveTo>
                  <a:cubicBezTo>
                    <a:pt x="198" y="30"/>
                    <a:pt x="184" y="22"/>
                    <a:pt x="162" y="12"/>
                  </a:cubicBezTo>
                  <a:cubicBezTo>
                    <a:pt x="150" y="7"/>
                    <a:pt x="126" y="0"/>
                    <a:pt x="126" y="0"/>
                  </a:cubicBezTo>
                  <a:cubicBezTo>
                    <a:pt x="80" y="4"/>
                    <a:pt x="54" y="10"/>
                    <a:pt x="12" y="18"/>
                  </a:cubicBezTo>
                  <a:cubicBezTo>
                    <a:pt x="8" y="24"/>
                    <a:pt x="0" y="36"/>
                    <a:pt x="0" y="36"/>
                  </a:cubicBezTo>
                </a:path>
              </a:pathLst>
            </a:custGeom>
            <a:noFill/>
            <a:ln w="76200" cap="rnd">
              <a:solidFill>
                <a:srgbClr val="99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Freeform 17"/>
            <p:cNvSpPr>
              <a:spLocks/>
            </p:cNvSpPr>
            <p:nvPr/>
          </p:nvSpPr>
          <p:spPr bwMode="auto">
            <a:xfrm>
              <a:off x="2982" y="1794"/>
              <a:ext cx="222" cy="36"/>
            </a:xfrm>
            <a:custGeom>
              <a:avLst/>
              <a:gdLst>
                <a:gd name="T0" fmla="*/ 222 w 222"/>
                <a:gd name="T1" fmla="*/ 36 h 36"/>
                <a:gd name="T2" fmla="*/ 162 w 222"/>
                <a:gd name="T3" fmla="*/ 12 h 36"/>
                <a:gd name="T4" fmla="*/ 126 w 222"/>
                <a:gd name="T5" fmla="*/ 0 h 36"/>
                <a:gd name="T6" fmla="*/ 12 w 222"/>
                <a:gd name="T7" fmla="*/ 18 h 36"/>
                <a:gd name="T8" fmla="*/ 0 w 222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36"/>
                <a:gd name="T17" fmla="*/ 222 w 22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36">
                  <a:moveTo>
                    <a:pt x="222" y="36"/>
                  </a:moveTo>
                  <a:cubicBezTo>
                    <a:pt x="198" y="30"/>
                    <a:pt x="184" y="22"/>
                    <a:pt x="162" y="12"/>
                  </a:cubicBezTo>
                  <a:cubicBezTo>
                    <a:pt x="150" y="7"/>
                    <a:pt x="126" y="0"/>
                    <a:pt x="126" y="0"/>
                  </a:cubicBezTo>
                  <a:cubicBezTo>
                    <a:pt x="80" y="4"/>
                    <a:pt x="54" y="10"/>
                    <a:pt x="12" y="18"/>
                  </a:cubicBezTo>
                  <a:cubicBezTo>
                    <a:pt x="8" y="24"/>
                    <a:pt x="0" y="36"/>
                    <a:pt x="0" y="36"/>
                  </a:cubicBezTo>
                </a:path>
              </a:pathLst>
            </a:custGeom>
            <a:noFill/>
            <a:ln w="76200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4" name="Text Box 18"/>
          <p:cNvSpPr txBox="1">
            <a:spLocks noChangeArrowheads="1"/>
          </p:cNvSpPr>
          <p:nvPr/>
        </p:nvSpPr>
        <p:spPr bwMode="auto">
          <a:xfrm>
            <a:off x="7162800" y="5973763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Ranh giới Trịnh – Nguyễn</a:t>
            </a:r>
          </a:p>
        </p:txBody>
      </p:sp>
      <p:sp>
        <p:nvSpPr>
          <p:cNvPr id="6155" name="Text Box 19"/>
          <p:cNvSpPr txBox="1">
            <a:spLocks noChangeArrowheads="1"/>
          </p:cNvSpPr>
          <p:nvPr/>
        </p:nvSpPr>
        <p:spPr bwMode="auto">
          <a:xfrm>
            <a:off x="7162800" y="51054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Đàng Ngoài</a:t>
            </a:r>
          </a:p>
        </p:txBody>
      </p:sp>
      <p:sp>
        <p:nvSpPr>
          <p:cNvPr id="6156" name="Text Box 20"/>
          <p:cNvSpPr txBox="1">
            <a:spLocks noChangeArrowheads="1"/>
          </p:cNvSpPr>
          <p:nvPr/>
        </p:nvSpPr>
        <p:spPr bwMode="auto">
          <a:xfrm>
            <a:off x="7162800" y="5592763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Đàng Trong</a:t>
            </a:r>
          </a:p>
        </p:txBody>
      </p:sp>
      <p:sp>
        <p:nvSpPr>
          <p:cNvPr id="6157" name="Text Box 21"/>
          <p:cNvSpPr txBox="1">
            <a:spLocks noChangeArrowheads="1"/>
          </p:cNvSpPr>
          <p:nvPr/>
        </p:nvSpPr>
        <p:spPr bwMode="auto">
          <a:xfrm>
            <a:off x="7391400" y="4724400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u="sng">
                <a:latin typeface="Arial" charset="0"/>
              </a:rPr>
              <a:t>GHI CHÚ</a:t>
            </a:r>
          </a:p>
        </p:txBody>
      </p:sp>
      <p:sp>
        <p:nvSpPr>
          <p:cNvPr id="6158" name="Rectangle 22"/>
          <p:cNvSpPr>
            <a:spLocks noChangeArrowheads="1"/>
          </p:cNvSpPr>
          <p:nvPr/>
        </p:nvSpPr>
        <p:spPr bwMode="auto">
          <a:xfrm>
            <a:off x="6489700" y="4724400"/>
            <a:ext cx="2616200" cy="20447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3276600" y="1371600"/>
            <a:ext cx="19812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VUA LÊ -</a:t>
            </a:r>
          </a:p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 CHÚA TRỊNH</a:t>
            </a:r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4572000" y="3641725"/>
            <a:ext cx="220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CHÚA NGUYỄN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animBg="1"/>
      <p:bldP spid="39959" grpId="0"/>
      <p:bldP spid="399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2192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XVIII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981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514600"/>
            <a:ext cx="8153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XVIII,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4876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3270"/>
            <a:ext cx="9144000" cy="1053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 –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 TRÀO TÂY SƠN VÀ SỰ NGHIỆP THỐNG NHẤT ĐẤT NƯỚC,</a:t>
            </a: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BẢO VỆ TỔ QUỐC CUỐI THẾ KỈ XVIII (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7800" y="3352800"/>
            <a:ext cx="7156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7" name="Right Arrow 16"/>
          <p:cNvSpPr/>
          <p:nvPr/>
        </p:nvSpPr>
        <p:spPr>
          <a:xfrm>
            <a:off x="914400" y="35052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8565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33600" y="0"/>
            <a:ext cx="9144000" cy="6858000"/>
            <a:chOff x="0" y="0"/>
            <a:chExt cx="5760" cy="432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2799" cy="4320"/>
              <a:chOff x="0" y="0"/>
              <a:chExt cx="2799" cy="4320"/>
            </a:xfrm>
          </p:grpSpPr>
          <p:pic>
            <p:nvPicPr>
              <p:cNvPr id="7184" name="Picture 4" descr="BandoVN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2799" cy="4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368" y="96"/>
                <a:ext cx="2224" cy="3760"/>
                <a:chOff x="368" y="96"/>
                <a:chExt cx="2224" cy="3760"/>
              </a:xfrm>
            </p:grpSpPr>
            <p:sp>
              <p:nvSpPr>
                <p:cNvPr id="7186" name="AutoShape 6"/>
                <p:cNvSpPr>
                  <a:spLocks noChangeArrowheads="1"/>
                </p:cNvSpPr>
                <p:nvPr/>
              </p:nvSpPr>
              <p:spPr bwMode="auto">
                <a:xfrm>
                  <a:off x="1074" y="800"/>
                  <a:ext cx="96" cy="9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50 w 21600"/>
                    <a:gd name="T25" fmla="*/ 3150 h 21600"/>
                    <a:gd name="T26" fmla="*/ 18450 w 21600"/>
                    <a:gd name="T27" fmla="*/ 1845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F1111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7" name="Oval 7"/>
                <p:cNvSpPr>
                  <a:spLocks noChangeArrowheads="1"/>
                </p:cNvSpPr>
                <p:nvPr/>
              </p:nvSpPr>
              <p:spPr bwMode="auto">
                <a:xfrm rot="-143156" flipH="1" flipV="1">
                  <a:off x="1331" y="3616"/>
                  <a:ext cx="47" cy="47"/>
                </a:xfrm>
                <a:prstGeom prst="ellipse">
                  <a:avLst/>
                </a:prstGeom>
                <a:solidFill>
                  <a:srgbClr val="F1111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8" name="Oval 8"/>
                <p:cNvSpPr>
                  <a:spLocks noChangeArrowheads="1"/>
                </p:cNvSpPr>
                <p:nvPr/>
              </p:nvSpPr>
              <p:spPr bwMode="auto">
                <a:xfrm>
                  <a:off x="1992" y="23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9" name="Oval 9"/>
                <p:cNvSpPr>
                  <a:spLocks noChangeArrowheads="1"/>
                </p:cNvSpPr>
                <p:nvPr/>
              </p:nvSpPr>
              <p:spPr bwMode="auto">
                <a:xfrm>
                  <a:off x="1596" y="1995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0" name="Oval 10"/>
                <p:cNvSpPr>
                  <a:spLocks noChangeArrowheads="1"/>
                </p:cNvSpPr>
                <p:nvPr/>
              </p:nvSpPr>
              <p:spPr bwMode="auto">
                <a:xfrm>
                  <a:off x="1767" y="2106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1" name="Oval 11"/>
                <p:cNvSpPr>
                  <a:spLocks noChangeArrowheads="1"/>
                </p:cNvSpPr>
                <p:nvPr/>
              </p:nvSpPr>
              <p:spPr bwMode="auto">
                <a:xfrm>
                  <a:off x="2115" y="2727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2" name="Oval 12"/>
                <p:cNvSpPr>
                  <a:spLocks noChangeArrowheads="1"/>
                </p:cNvSpPr>
                <p:nvPr/>
              </p:nvSpPr>
              <p:spPr bwMode="auto">
                <a:xfrm>
                  <a:off x="1104" y="144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3" name="Oval 13"/>
                <p:cNvSpPr>
                  <a:spLocks noChangeArrowheads="1"/>
                </p:cNvSpPr>
                <p:nvPr/>
              </p:nvSpPr>
              <p:spPr bwMode="auto">
                <a:xfrm>
                  <a:off x="1952" y="3216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4" name="Oval 14"/>
                <p:cNvSpPr>
                  <a:spLocks noChangeArrowheads="1"/>
                </p:cNvSpPr>
                <p:nvPr/>
              </p:nvSpPr>
              <p:spPr bwMode="auto">
                <a:xfrm>
                  <a:off x="2143" y="304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5" name="Oval 15"/>
                <p:cNvSpPr>
                  <a:spLocks noChangeArrowheads="1"/>
                </p:cNvSpPr>
                <p:nvPr/>
              </p:nvSpPr>
              <p:spPr bwMode="auto">
                <a:xfrm>
                  <a:off x="1048" y="380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6" name="Oval 16"/>
                <p:cNvSpPr>
                  <a:spLocks noChangeArrowheads="1"/>
                </p:cNvSpPr>
                <p:nvPr/>
              </p:nvSpPr>
              <p:spPr bwMode="auto">
                <a:xfrm>
                  <a:off x="1064" y="128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7" name="Oval 17"/>
                <p:cNvSpPr>
                  <a:spLocks noChangeArrowheads="1"/>
                </p:cNvSpPr>
                <p:nvPr/>
              </p:nvSpPr>
              <p:spPr bwMode="auto">
                <a:xfrm>
                  <a:off x="1152" y="1104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8" name="Oval 18"/>
                <p:cNvSpPr>
                  <a:spLocks noChangeArrowheads="1"/>
                </p:cNvSpPr>
                <p:nvPr/>
              </p:nvSpPr>
              <p:spPr bwMode="auto">
                <a:xfrm>
                  <a:off x="584" y="64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9" name="Oval 19"/>
                <p:cNvSpPr>
                  <a:spLocks noChangeArrowheads="1"/>
                </p:cNvSpPr>
                <p:nvPr/>
              </p:nvSpPr>
              <p:spPr bwMode="auto">
                <a:xfrm>
                  <a:off x="968" y="576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00" name="Oval 20"/>
                <p:cNvSpPr>
                  <a:spLocks noChangeArrowheads="1"/>
                </p:cNvSpPr>
                <p:nvPr/>
              </p:nvSpPr>
              <p:spPr bwMode="auto">
                <a:xfrm>
                  <a:off x="1112" y="624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01" name="Oval 21"/>
                <p:cNvSpPr>
                  <a:spLocks noChangeArrowheads="1"/>
                </p:cNvSpPr>
                <p:nvPr/>
              </p:nvSpPr>
              <p:spPr bwMode="auto">
                <a:xfrm>
                  <a:off x="368" y="456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02" name="Oval 22"/>
                <p:cNvSpPr>
                  <a:spLocks noChangeArrowheads="1"/>
                </p:cNvSpPr>
                <p:nvPr/>
              </p:nvSpPr>
              <p:spPr bwMode="auto">
                <a:xfrm>
                  <a:off x="912" y="24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03" name="Oval 23"/>
                <p:cNvSpPr>
                  <a:spLocks noChangeArrowheads="1"/>
                </p:cNvSpPr>
                <p:nvPr/>
              </p:nvSpPr>
              <p:spPr bwMode="auto">
                <a:xfrm>
                  <a:off x="1288" y="336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04" name="Oval 24"/>
                <p:cNvSpPr>
                  <a:spLocks noChangeArrowheads="1"/>
                </p:cNvSpPr>
                <p:nvPr/>
              </p:nvSpPr>
              <p:spPr bwMode="auto">
                <a:xfrm>
                  <a:off x="1144" y="48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05" name="Oval 25"/>
                <p:cNvSpPr>
                  <a:spLocks noChangeArrowheads="1"/>
                </p:cNvSpPr>
                <p:nvPr/>
              </p:nvSpPr>
              <p:spPr bwMode="auto">
                <a:xfrm>
                  <a:off x="1392" y="536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0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488" y="96"/>
                  <a:ext cx="1104" cy="2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500" b="1">
                      <a:latin typeface="VNI-Times" pitchFamily="2" charset="0"/>
                    </a:rPr>
                    <a:t>TRUNG  QUOÁC</a:t>
                  </a:r>
                </a:p>
              </p:txBody>
            </p:sp>
            <p:sp>
              <p:nvSpPr>
                <p:cNvPr id="720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176" y="3462"/>
                  <a:ext cx="792" cy="2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500" b="1" dirty="0" smtClean="0">
                      <a:latin typeface="VNI-Times" pitchFamily="2" charset="0"/>
                    </a:rPr>
                    <a:t>GIA ĐỊNH</a:t>
                  </a:r>
                  <a:endParaRPr lang="en-US" sz="1500" b="1" dirty="0">
                    <a:latin typeface="VNI-Times" pitchFamily="2" charset="0"/>
                  </a:endParaRPr>
                </a:p>
              </p:txBody>
            </p:sp>
          </p:grpSp>
        </p:grpSp>
        <p:sp>
          <p:nvSpPr>
            <p:cNvPr id="32796" name="Text Box 28"/>
            <p:cNvSpPr txBox="1">
              <a:spLocks noChangeArrowheads="1"/>
            </p:cNvSpPr>
            <p:nvPr/>
          </p:nvSpPr>
          <p:spPr bwMode="auto">
            <a:xfrm>
              <a:off x="2832" y="38"/>
              <a:ext cx="2928" cy="250"/>
            </a:xfrm>
            <a:prstGeom prst="rect">
              <a:avLst/>
            </a:prstGeom>
            <a:solidFill>
              <a:srgbClr val="E0F1F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32797" name="AutoShape 29"/>
          <p:cNvSpPr>
            <a:spLocks noChangeArrowheads="1"/>
          </p:cNvSpPr>
          <p:nvPr/>
        </p:nvSpPr>
        <p:spPr bwMode="auto">
          <a:xfrm>
            <a:off x="5562600" y="0"/>
            <a:ext cx="3124200" cy="914400"/>
          </a:xfrm>
          <a:prstGeom prst="wedgeRectCallout">
            <a:avLst>
              <a:gd name="adj1" fmla="val -94917"/>
              <a:gd name="adj2" fmla="val 59722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</a:rPr>
              <a:t>KN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Hoàng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(1739-1769)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Khoái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Châu,Sơn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Nam </a:t>
            </a:r>
          </a:p>
        </p:txBody>
      </p:sp>
      <p:sp>
        <p:nvSpPr>
          <p:cNvPr id="32798" name="AutoShape 30"/>
          <p:cNvSpPr>
            <a:spLocks noChangeArrowheads="1"/>
          </p:cNvSpPr>
          <p:nvPr/>
        </p:nvSpPr>
        <p:spPr bwMode="auto">
          <a:xfrm>
            <a:off x="0" y="0"/>
            <a:ext cx="3200400" cy="914400"/>
          </a:xfrm>
          <a:prstGeom prst="wedgeRectCallout">
            <a:avLst>
              <a:gd name="adj1" fmla="val 59523"/>
              <a:gd name="adj2" fmla="val 55384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</a:rPr>
              <a:t>KN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Nguyễn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Danh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Phương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(1740-1751)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Vĩnh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Phúc,Sơn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Tây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799" name="AutoShape 31"/>
          <p:cNvSpPr>
            <a:spLocks noChangeArrowheads="1"/>
          </p:cNvSpPr>
          <p:nvPr/>
        </p:nvSpPr>
        <p:spPr bwMode="auto">
          <a:xfrm>
            <a:off x="4495800" y="1676400"/>
            <a:ext cx="4343400" cy="838200"/>
          </a:xfrm>
          <a:prstGeom prst="wedgeRectCallout">
            <a:avLst>
              <a:gd name="adj1" fmla="val -55407"/>
              <a:gd name="adj2" fmla="val -86741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</a:rPr>
              <a:t>KN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Nguyễn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Hữu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Cầu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(1741-1751)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Hải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Dương,Hải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Phòng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,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Qu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ảng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Ninh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800" name="AutoShape 32"/>
          <p:cNvSpPr>
            <a:spLocks noChangeArrowheads="1"/>
          </p:cNvSpPr>
          <p:nvPr/>
        </p:nvSpPr>
        <p:spPr bwMode="auto">
          <a:xfrm>
            <a:off x="0" y="2362200"/>
            <a:ext cx="2590800" cy="914400"/>
          </a:xfrm>
          <a:prstGeom prst="wedgeRectCallout">
            <a:avLst>
              <a:gd name="adj1" fmla="val 90259"/>
              <a:gd name="adj2" fmla="val -119444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</a:rPr>
              <a:t>KN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Lê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Duy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Mật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(1738-1770)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Thanh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Hoá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Nghệ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An</a:t>
            </a:r>
          </a:p>
        </p:txBody>
      </p:sp>
      <p:sp>
        <p:nvSpPr>
          <p:cNvPr id="32801" name="AutoShape 33"/>
          <p:cNvSpPr>
            <a:spLocks noChangeArrowheads="1"/>
          </p:cNvSpPr>
          <p:nvPr/>
        </p:nvSpPr>
        <p:spPr bwMode="auto">
          <a:xfrm>
            <a:off x="4800600" y="4038600"/>
            <a:ext cx="609600" cy="457200"/>
          </a:xfrm>
          <a:prstGeom prst="irregularSeal1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3" name="AutoShape 35"/>
          <p:cNvSpPr>
            <a:spLocks noChangeArrowheads="1"/>
          </p:cNvSpPr>
          <p:nvPr/>
        </p:nvSpPr>
        <p:spPr bwMode="auto">
          <a:xfrm>
            <a:off x="3429000" y="1600200"/>
            <a:ext cx="304800" cy="228600"/>
          </a:xfrm>
          <a:prstGeom prst="irregularSeal1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4" name="AutoShape 36"/>
          <p:cNvSpPr>
            <a:spLocks noChangeArrowheads="1"/>
          </p:cNvSpPr>
          <p:nvPr/>
        </p:nvSpPr>
        <p:spPr bwMode="auto">
          <a:xfrm>
            <a:off x="3962400" y="914400"/>
            <a:ext cx="304800" cy="228600"/>
          </a:xfrm>
          <a:prstGeom prst="irregularSeal1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5" name="AutoShape 37"/>
          <p:cNvSpPr>
            <a:spLocks noChangeArrowheads="1"/>
          </p:cNvSpPr>
          <p:nvPr/>
        </p:nvSpPr>
        <p:spPr bwMode="auto">
          <a:xfrm>
            <a:off x="3352800" y="838200"/>
            <a:ext cx="304800" cy="228600"/>
          </a:xfrm>
          <a:prstGeom prst="irregularSeal1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6" name="AutoShape 38"/>
          <p:cNvSpPr>
            <a:spLocks noChangeArrowheads="1"/>
          </p:cNvSpPr>
          <p:nvPr/>
        </p:nvSpPr>
        <p:spPr bwMode="auto">
          <a:xfrm>
            <a:off x="4038600" y="1219200"/>
            <a:ext cx="381000" cy="228600"/>
          </a:xfrm>
          <a:prstGeom prst="irregularSeal1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7" name="Freeform 39"/>
          <p:cNvSpPr>
            <a:spLocks/>
          </p:cNvSpPr>
          <p:nvPr/>
        </p:nvSpPr>
        <p:spPr bwMode="auto">
          <a:xfrm rot="-1640098">
            <a:off x="3959225" y="2665413"/>
            <a:ext cx="382588" cy="292100"/>
          </a:xfrm>
          <a:custGeom>
            <a:avLst/>
            <a:gdLst>
              <a:gd name="T0" fmla="*/ 0 w 454"/>
              <a:gd name="T1" fmla="*/ 0 h 184"/>
              <a:gd name="T2" fmla="*/ 2147483647 w 454"/>
              <a:gd name="T3" fmla="*/ 2147483647 h 184"/>
              <a:gd name="T4" fmla="*/ 2147483647 w 454"/>
              <a:gd name="T5" fmla="*/ 2147483647 h 184"/>
              <a:gd name="T6" fmla="*/ 2147483647 w 454"/>
              <a:gd name="T7" fmla="*/ 2147483647 h 184"/>
              <a:gd name="T8" fmla="*/ 2147483647 w 454"/>
              <a:gd name="T9" fmla="*/ 2147483647 h 184"/>
              <a:gd name="T10" fmla="*/ 2147483647 w 454"/>
              <a:gd name="T11" fmla="*/ 2147483647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4"/>
              <a:gd name="T19" fmla="*/ 0 h 184"/>
              <a:gd name="T20" fmla="*/ 454 w 45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4" h="184">
                <a:moveTo>
                  <a:pt x="0" y="0"/>
                </a:moveTo>
                <a:cubicBezTo>
                  <a:pt x="30" y="7"/>
                  <a:pt x="87" y="19"/>
                  <a:pt x="111" y="36"/>
                </a:cubicBezTo>
                <a:cubicBezTo>
                  <a:pt x="123" y="45"/>
                  <a:pt x="121" y="68"/>
                  <a:pt x="135" y="73"/>
                </a:cubicBezTo>
                <a:cubicBezTo>
                  <a:pt x="170" y="86"/>
                  <a:pt x="208" y="81"/>
                  <a:pt x="245" y="85"/>
                </a:cubicBezTo>
                <a:cubicBezTo>
                  <a:pt x="289" y="129"/>
                  <a:pt x="310" y="142"/>
                  <a:pt x="368" y="159"/>
                </a:cubicBezTo>
                <a:cubicBezTo>
                  <a:pt x="454" y="184"/>
                  <a:pt x="414" y="183"/>
                  <a:pt x="454" y="183"/>
                </a:cubicBezTo>
              </a:path>
            </a:pathLst>
          </a:custGeom>
          <a:solidFill>
            <a:srgbClr val="000099"/>
          </a:solidFill>
          <a:ln w="57150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8" name="AutoShape 40"/>
          <p:cNvSpPr>
            <a:spLocks noChangeArrowheads="1"/>
          </p:cNvSpPr>
          <p:nvPr/>
        </p:nvSpPr>
        <p:spPr bwMode="auto">
          <a:xfrm>
            <a:off x="990600" y="4648200"/>
            <a:ext cx="2514600" cy="914400"/>
          </a:xfrm>
          <a:prstGeom prst="wedgeRectCallout">
            <a:avLst>
              <a:gd name="adj1" fmla="val 104481"/>
              <a:gd name="adj2" fmla="val -8541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KN 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Tây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Sơn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1771-1788)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Tây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Sơn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Bình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Định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)</a:t>
            </a:r>
          </a:p>
        </p:txBody>
      </p:sp>
      <p:sp>
        <p:nvSpPr>
          <p:cNvPr id="41" name="AutoShape 40"/>
          <p:cNvSpPr>
            <a:spLocks noChangeArrowheads="1"/>
          </p:cNvSpPr>
          <p:nvPr/>
        </p:nvSpPr>
        <p:spPr bwMode="auto">
          <a:xfrm>
            <a:off x="457200" y="6096000"/>
            <a:ext cx="2438400" cy="762000"/>
          </a:xfrm>
          <a:prstGeom prst="wedgeRectCallout">
            <a:avLst>
              <a:gd name="adj1" fmla="val 104481"/>
              <a:gd name="adj2" fmla="val -85417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charset="0"/>
              </a:rPr>
              <a:t>KN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Lý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Văn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Quang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(1747)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Gia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Định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2" name="AutoShape 29"/>
          <p:cNvSpPr>
            <a:spLocks noChangeArrowheads="1"/>
          </p:cNvSpPr>
          <p:nvPr/>
        </p:nvSpPr>
        <p:spPr bwMode="auto">
          <a:xfrm>
            <a:off x="6553200" y="3429000"/>
            <a:ext cx="2133600" cy="838200"/>
          </a:xfrm>
          <a:prstGeom prst="wedgeRectCallout">
            <a:avLst>
              <a:gd name="adj1" fmla="val -94917"/>
              <a:gd name="adj2" fmla="val 59722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charset="0"/>
              </a:rPr>
              <a:t>KN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Chàng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Lía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(1770)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Quy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Nhơn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4038600" y="5638800"/>
            <a:ext cx="381000" cy="304800"/>
          </a:xfrm>
          <a:prstGeom prst="irregularSeal1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33"/>
          <p:cNvSpPr>
            <a:spLocks noChangeArrowheads="1"/>
          </p:cNvSpPr>
          <p:nvPr/>
        </p:nvSpPr>
        <p:spPr bwMode="auto">
          <a:xfrm>
            <a:off x="5410200" y="4267200"/>
            <a:ext cx="304800" cy="304800"/>
          </a:xfrm>
          <a:prstGeom prst="irregularSeal1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 rot="772625">
            <a:off x="3581400" y="2895600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6600"/>
                </a:solidFill>
              </a:rPr>
              <a:t>S</a:t>
            </a:r>
            <a:r>
              <a:rPr lang="en-US" sz="1500" dirty="0" smtClean="0">
                <a:solidFill>
                  <a:srgbClr val="006600"/>
                </a:solidFill>
              </a:rPr>
              <a:t>. </a:t>
            </a:r>
            <a:r>
              <a:rPr lang="en-US" sz="1500" dirty="0" err="1" smtClean="0">
                <a:solidFill>
                  <a:srgbClr val="006600"/>
                </a:solidFill>
              </a:rPr>
              <a:t>Gianh</a:t>
            </a:r>
            <a:endParaRPr lang="en-US" sz="15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3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3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7" grpId="0" animBg="1"/>
      <p:bldP spid="32798" grpId="0" animBg="1"/>
      <p:bldP spid="32799" grpId="0" animBg="1"/>
      <p:bldP spid="32800" grpId="0" animBg="1"/>
      <p:bldP spid="32803" grpId="0" animBg="1"/>
      <p:bldP spid="32804" grpId="0" animBg="1"/>
      <p:bldP spid="32805" grpId="0" animBg="1"/>
      <p:bldP spid="32806" grpId="0" animBg="1"/>
      <p:bldP spid="32807" grpId="0" animBg="1"/>
      <p:bldP spid="32808" grpId="0" animBg="1"/>
      <p:bldP spid="41" grpId="0" animBg="1"/>
      <p:bldP spid="42" grpId="0" animBg="1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14285</TotalTime>
  <Words>1482</Words>
  <Application>Microsoft Office PowerPoint</Application>
  <PresentationFormat>On-screen Show (4:3)</PresentationFormat>
  <Paragraphs>213</Paragraphs>
  <Slides>31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Ba anh em nhà Tây Sơn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Tượng đài kỷ niệm chiến thắng Rạch Gầm-Xoài Mút  ( Mĩ Tho -Tiền Giang)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Đại học Thủ Dầu Một Lớp D12LS01 - Nhóm 2</dc:title>
  <dc:creator>Le Ngoc Giap</dc:creator>
  <cp:lastModifiedBy>ADMIN</cp:lastModifiedBy>
  <cp:revision>369</cp:revision>
  <dcterms:created xsi:type="dcterms:W3CDTF">2015-01-11T16:15:33Z</dcterms:created>
  <dcterms:modified xsi:type="dcterms:W3CDTF">2018-03-21T15:21:29Z</dcterms:modified>
</cp:coreProperties>
</file>